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charts/style1.xml" ContentType="application/vnd.ms-office.chartstyle+xml"/>
  <Override PartName="/ppt/theme/theme2.xml" ContentType="application/vnd.openxmlformats-officedocument.theme+xml"/>
  <Override PartName="/ppt/charts/chart1.xml" ContentType="application/vnd.openxmlformats-officedocument.drawingml.chart+xml"/>
  <Override PartName="/ppt/charts/colors1.xml" ContentType="application/vnd.ms-office.chartcolorstyl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0"/>
  </p:notesMasterIdLst>
  <p:sldIdLst>
    <p:sldId id="257" r:id="rId2"/>
    <p:sldId id="2147481314" r:id="rId3"/>
    <p:sldId id="2147481317" r:id="rId4"/>
    <p:sldId id="2147481319" r:id="rId5"/>
    <p:sldId id="2147481318" r:id="rId6"/>
    <p:sldId id="2147481320" r:id="rId7"/>
    <p:sldId id="2147481321" r:id="rId8"/>
    <p:sldId id="2147481322" r:id="rId9"/>
    <p:sldId id="2147481323" r:id="rId10"/>
    <p:sldId id="2147481316" r:id="rId11"/>
    <p:sldId id="2147481326" r:id="rId12"/>
    <p:sldId id="2147481327" r:id="rId13"/>
    <p:sldId id="2147481328" r:id="rId14"/>
    <p:sldId id="2147481315" r:id="rId15"/>
    <p:sldId id="2147481324" r:id="rId16"/>
    <p:sldId id="2147481325" r:id="rId17"/>
    <p:sldId id="2147481311" r:id="rId18"/>
    <p:sldId id="288"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2"/>
    <a:srgbClr val="5B64C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324" autoAdjust="0"/>
    <p:restoredTop sz="93907" autoAdjust="0"/>
  </p:normalViewPr>
  <p:slideViewPr>
    <p:cSldViewPr snapToGrid="0">
      <p:cViewPr>
        <p:scale>
          <a:sx n="54" d="100"/>
          <a:sy n="54" d="100"/>
        </p:scale>
        <p:origin x="1328" y="248"/>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ustomXml" Target="../customXml/item2.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 Id="rId27"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percentStacked"/>
        <c:varyColors val="0"/>
        <c:ser>
          <c:idx val="0"/>
          <c:order val="0"/>
          <c:tx>
            <c:strRef>
              <c:f>'Sheet1 (2)'!$A$2</c:f>
              <c:strCache>
                <c:ptCount val="1"/>
                <c:pt idx="0">
                  <c:v>NFC card</c:v>
                </c:pt>
              </c:strCache>
            </c:strRef>
          </c:tx>
          <c:spPr>
            <a:solidFill>
              <a:schemeClr val="accent2"/>
            </a:solidFill>
            <a:ln>
              <a:noFill/>
            </a:ln>
            <a:effectLst/>
          </c:spPr>
          <c:cat>
            <c:numRef>
              <c:f>'Sheet1 (2)'!$B$1:$P$1</c:f>
              <c:numCache>
                <c:formatCode>General</c:formatCode>
                <c:ptCount val="15"/>
                <c:pt idx="0">
                  <c:v>2026</c:v>
                </c:pt>
                <c:pt idx="1">
                  <c:v>2027</c:v>
                </c:pt>
                <c:pt idx="2">
                  <c:v>2028</c:v>
                </c:pt>
                <c:pt idx="3">
                  <c:v>2029</c:v>
                </c:pt>
                <c:pt idx="4">
                  <c:v>2030</c:v>
                </c:pt>
                <c:pt idx="5">
                  <c:v>2031</c:v>
                </c:pt>
                <c:pt idx="6">
                  <c:v>2032</c:v>
                </c:pt>
                <c:pt idx="7">
                  <c:v>2033</c:v>
                </c:pt>
                <c:pt idx="8">
                  <c:v>2034</c:v>
                </c:pt>
                <c:pt idx="9">
                  <c:v>2035</c:v>
                </c:pt>
                <c:pt idx="10">
                  <c:v>2036</c:v>
                </c:pt>
                <c:pt idx="11">
                  <c:v>2037</c:v>
                </c:pt>
                <c:pt idx="12">
                  <c:v>2038</c:v>
                </c:pt>
                <c:pt idx="13">
                  <c:v>2039</c:v>
                </c:pt>
                <c:pt idx="14">
                  <c:v>2040</c:v>
                </c:pt>
              </c:numCache>
            </c:numRef>
          </c:cat>
          <c:val>
            <c:numRef>
              <c:f>'Sheet1 (2)'!$B$2:$P$2</c:f>
              <c:numCache>
                <c:formatCode>0%</c:formatCode>
                <c:ptCount val="15"/>
                <c:pt idx="0">
                  <c:v>0.1</c:v>
                </c:pt>
                <c:pt idx="1">
                  <c:v>0.1</c:v>
                </c:pt>
                <c:pt idx="2">
                  <c:v>0.09</c:v>
                </c:pt>
                <c:pt idx="3">
                  <c:v>0.08</c:v>
                </c:pt>
                <c:pt idx="4">
                  <c:v>7.0000000000000007E-2</c:v>
                </c:pt>
                <c:pt idx="5">
                  <c:v>0.06</c:v>
                </c:pt>
                <c:pt idx="6">
                  <c:v>0.05</c:v>
                </c:pt>
                <c:pt idx="7">
                  <c:v>0.04</c:v>
                </c:pt>
                <c:pt idx="8">
                  <c:v>0.04</c:v>
                </c:pt>
                <c:pt idx="9">
                  <c:v>0.04</c:v>
                </c:pt>
                <c:pt idx="10">
                  <c:v>0.04</c:v>
                </c:pt>
                <c:pt idx="11">
                  <c:v>0.04</c:v>
                </c:pt>
                <c:pt idx="12">
                  <c:v>0.04</c:v>
                </c:pt>
                <c:pt idx="13">
                  <c:v>0.04</c:v>
                </c:pt>
                <c:pt idx="14">
                  <c:v>0.04</c:v>
                </c:pt>
              </c:numCache>
            </c:numRef>
          </c:val>
          <c:extLst>
            <c:ext xmlns:c16="http://schemas.microsoft.com/office/drawing/2014/chart" uri="{C3380CC4-5D6E-409C-BE32-E72D297353CC}">
              <c16:uniqueId val="{00000000-2523-46E2-A009-539C5EC07F23}"/>
            </c:ext>
          </c:extLst>
        </c:ser>
        <c:ser>
          <c:idx val="1"/>
          <c:order val="1"/>
          <c:tx>
            <c:strRef>
              <c:f>'Sheet1 (2)'!$A$3</c:f>
              <c:strCache>
                <c:ptCount val="1"/>
                <c:pt idx="0">
                  <c:v>Remote HSM</c:v>
                </c:pt>
              </c:strCache>
            </c:strRef>
          </c:tx>
          <c:spPr>
            <a:solidFill>
              <a:schemeClr val="accent4"/>
            </a:solidFill>
            <a:ln>
              <a:noFill/>
            </a:ln>
            <a:effectLst/>
          </c:spPr>
          <c:cat>
            <c:numRef>
              <c:f>'Sheet1 (2)'!$B$1:$P$1</c:f>
              <c:numCache>
                <c:formatCode>General</c:formatCode>
                <c:ptCount val="15"/>
                <c:pt idx="0">
                  <c:v>2026</c:v>
                </c:pt>
                <c:pt idx="1">
                  <c:v>2027</c:v>
                </c:pt>
                <c:pt idx="2">
                  <c:v>2028</c:v>
                </c:pt>
                <c:pt idx="3">
                  <c:v>2029</c:v>
                </c:pt>
                <c:pt idx="4">
                  <c:v>2030</c:v>
                </c:pt>
                <c:pt idx="5">
                  <c:v>2031</c:v>
                </c:pt>
                <c:pt idx="6">
                  <c:v>2032</c:v>
                </c:pt>
                <c:pt idx="7">
                  <c:v>2033</c:v>
                </c:pt>
                <c:pt idx="8">
                  <c:v>2034</c:v>
                </c:pt>
                <c:pt idx="9">
                  <c:v>2035</c:v>
                </c:pt>
                <c:pt idx="10">
                  <c:v>2036</c:v>
                </c:pt>
                <c:pt idx="11">
                  <c:v>2037</c:v>
                </c:pt>
                <c:pt idx="12">
                  <c:v>2038</c:v>
                </c:pt>
                <c:pt idx="13">
                  <c:v>2039</c:v>
                </c:pt>
                <c:pt idx="14">
                  <c:v>2040</c:v>
                </c:pt>
              </c:numCache>
            </c:numRef>
          </c:cat>
          <c:val>
            <c:numRef>
              <c:f>'Sheet1 (2)'!$B$3:$P$3</c:f>
              <c:numCache>
                <c:formatCode>0%</c:formatCode>
                <c:ptCount val="15"/>
                <c:pt idx="0">
                  <c:v>0.8</c:v>
                </c:pt>
                <c:pt idx="1">
                  <c:v>0.77</c:v>
                </c:pt>
                <c:pt idx="2">
                  <c:v>0.76</c:v>
                </c:pt>
                <c:pt idx="3">
                  <c:v>0.73</c:v>
                </c:pt>
                <c:pt idx="4">
                  <c:v>0.73</c:v>
                </c:pt>
                <c:pt idx="5">
                  <c:v>0.7</c:v>
                </c:pt>
                <c:pt idx="6">
                  <c:v>0.65</c:v>
                </c:pt>
                <c:pt idx="7">
                  <c:v>0.65</c:v>
                </c:pt>
                <c:pt idx="8">
                  <c:v>0.6</c:v>
                </c:pt>
                <c:pt idx="9">
                  <c:v>0.55000000000000004</c:v>
                </c:pt>
                <c:pt idx="10">
                  <c:v>0.55000000000000004</c:v>
                </c:pt>
                <c:pt idx="11">
                  <c:v>0.5</c:v>
                </c:pt>
                <c:pt idx="12">
                  <c:v>0.5</c:v>
                </c:pt>
                <c:pt idx="13">
                  <c:v>0.45</c:v>
                </c:pt>
                <c:pt idx="14">
                  <c:v>0.4</c:v>
                </c:pt>
              </c:numCache>
            </c:numRef>
          </c:val>
          <c:extLst>
            <c:ext xmlns:c16="http://schemas.microsoft.com/office/drawing/2014/chart" uri="{C3380CC4-5D6E-409C-BE32-E72D297353CC}">
              <c16:uniqueId val="{00000001-2523-46E2-A009-539C5EC07F23}"/>
            </c:ext>
          </c:extLst>
        </c:ser>
        <c:ser>
          <c:idx val="2"/>
          <c:order val="2"/>
          <c:tx>
            <c:strRef>
              <c:f>'Sheet1 (2)'!$A$4</c:f>
              <c:strCache>
                <c:ptCount val="1"/>
                <c:pt idx="0">
                  <c:v>eSIM</c:v>
                </c:pt>
              </c:strCache>
            </c:strRef>
          </c:tx>
          <c:spPr>
            <a:solidFill>
              <a:schemeClr val="accent6"/>
            </a:solidFill>
            <a:ln>
              <a:noFill/>
            </a:ln>
            <a:effectLst/>
          </c:spPr>
          <c:cat>
            <c:numRef>
              <c:f>'Sheet1 (2)'!$B$1:$P$1</c:f>
              <c:numCache>
                <c:formatCode>General</c:formatCode>
                <c:ptCount val="15"/>
                <c:pt idx="0">
                  <c:v>2026</c:v>
                </c:pt>
                <c:pt idx="1">
                  <c:v>2027</c:v>
                </c:pt>
                <c:pt idx="2">
                  <c:v>2028</c:v>
                </c:pt>
                <c:pt idx="3">
                  <c:v>2029</c:v>
                </c:pt>
                <c:pt idx="4">
                  <c:v>2030</c:v>
                </c:pt>
                <c:pt idx="5">
                  <c:v>2031</c:v>
                </c:pt>
                <c:pt idx="6">
                  <c:v>2032</c:v>
                </c:pt>
                <c:pt idx="7">
                  <c:v>2033</c:v>
                </c:pt>
                <c:pt idx="8">
                  <c:v>2034</c:v>
                </c:pt>
                <c:pt idx="9">
                  <c:v>2035</c:v>
                </c:pt>
                <c:pt idx="10">
                  <c:v>2036</c:v>
                </c:pt>
                <c:pt idx="11">
                  <c:v>2037</c:v>
                </c:pt>
                <c:pt idx="12">
                  <c:v>2038</c:v>
                </c:pt>
                <c:pt idx="13">
                  <c:v>2039</c:v>
                </c:pt>
                <c:pt idx="14">
                  <c:v>2040</c:v>
                </c:pt>
              </c:numCache>
            </c:numRef>
          </c:cat>
          <c:val>
            <c:numRef>
              <c:f>'Sheet1 (2)'!$B$4:$P$4</c:f>
              <c:numCache>
                <c:formatCode>0%</c:formatCode>
                <c:ptCount val="15"/>
                <c:pt idx="0">
                  <c:v>0.1</c:v>
                </c:pt>
                <c:pt idx="1">
                  <c:v>0.1</c:v>
                </c:pt>
                <c:pt idx="2">
                  <c:v>0.09</c:v>
                </c:pt>
                <c:pt idx="3">
                  <c:v>0.09</c:v>
                </c:pt>
                <c:pt idx="4">
                  <c:v>0.08</c:v>
                </c:pt>
                <c:pt idx="5">
                  <c:v>0.08</c:v>
                </c:pt>
                <c:pt idx="6">
                  <c:v>0.08</c:v>
                </c:pt>
                <c:pt idx="7">
                  <c:v>0.06</c:v>
                </c:pt>
                <c:pt idx="8">
                  <c:v>0.04</c:v>
                </c:pt>
                <c:pt idx="9">
                  <c:v>0.03</c:v>
                </c:pt>
                <c:pt idx="10">
                  <c:v>0.02</c:v>
                </c:pt>
                <c:pt idx="11">
                  <c:v>0.02</c:v>
                </c:pt>
                <c:pt idx="12">
                  <c:v>0.02</c:v>
                </c:pt>
                <c:pt idx="13">
                  <c:v>0.02</c:v>
                </c:pt>
                <c:pt idx="14">
                  <c:v>0.02</c:v>
                </c:pt>
              </c:numCache>
            </c:numRef>
          </c:val>
          <c:extLst>
            <c:ext xmlns:c16="http://schemas.microsoft.com/office/drawing/2014/chart" uri="{C3380CC4-5D6E-409C-BE32-E72D297353CC}">
              <c16:uniqueId val="{00000002-2523-46E2-A009-539C5EC07F23}"/>
            </c:ext>
          </c:extLst>
        </c:ser>
        <c:ser>
          <c:idx val="3"/>
          <c:order val="3"/>
          <c:tx>
            <c:strRef>
              <c:f>'Sheet1 (2)'!$A$5</c:f>
              <c:strCache>
                <c:ptCount val="1"/>
                <c:pt idx="0">
                  <c:v>eSIM w SAM</c:v>
                </c:pt>
              </c:strCache>
            </c:strRef>
          </c:tx>
          <c:spPr>
            <a:solidFill>
              <a:schemeClr val="accent2">
                <a:lumMod val="60000"/>
              </a:schemeClr>
            </a:solidFill>
            <a:ln>
              <a:noFill/>
            </a:ln>
            <a:effectLst/>
          </c:spPr>
          <c:cat>
            <c:numRef>
              <c:f>'Sheet1 (2)'!$B$1:$P$1</c:f>
              <c:numCache>
                <c:formatCode>General</c:formatCode>
                <c:ptCount val="15"/>
                <c:pt idx="0">
                  <c:v>2026</c:v>
                </c:pt>
                <c:pt idx="1">
                  <c:v>2027</c:v>
                </c:pt>
                <c:pt idx="2">
                  <c:v>2028</c:v>
                </c:pt>
                <c:pt idx="3">
                  <c:v>2029</c:v>
                </c:pt>
                <c:pt idx="4">
                  <c:v>2030</c:v>
                </c:pt>
                <c:pt idx="5">
                  <c:v>2031</c:v>
                </c:pt>
                <c:pt idx="6">
                  <c:v>2032</c:v>
                </c:pt>
                <c:pt idx="7">
                  <c:v>2033</c:v>
                </c:pt>
                <c:pt idx="8">
                  <c:v>2034</c:v>
                </c:pt>
                <c:pt idx="9">
                  <c:v>2035</c:v>
                </c:pt>
                <c:pt idx="10">
                  <c:v>2036</c:v>
                </c:pt>
                <c:pt idx="11">
                  <c:v>2037</c:v>
                </c:pt>
                <c:pt idx="12">
                  <c:v>2038</c:v>
                </c:pt>
                <c:pt idx="13">
                  <c:v>2039</c:v>
                </c:pt>
                <c:pt idx="14">
                  <c:v>2040</c:v>
                </c:pt>
              </c:numCache>
            </c:numRef>
          </c:cat>
          <c:val>
            <c:numRef>
              <c:f>'Sheet1 (2)'!$B$5:$P$5</c:f>
              <c:numCache>
                <c:formatCode>0%</c:formatCode>
                <c:ptCount val="15"/>
                <c:pt idx="0">
                  <c:v>0</c:v>
                </c:pt>
                <c:pt idx="1">
                  <c:v>3.0000000000000027E-2</c:v>
                </c:pt>
                <c:pt idx="2">
                  <c:v>6.0000000000000053E-2</c:v>
                </c:pt>
                <c:pt idx="3">
                  <c:v>0.10000000000000009</c:v>
                </c:pt>
                <c:pt idx="4">
                  <c:v>0.12</c:v>
                </c:pt>
                <c:pt idx="5">
                  <c:v>0.16000000000000003</c:v>
                </c:pt>
                <c:pt idx="6">
                  <c:v>0.21999999999999997</c:v>
                </c:pt>
                <c:pt idx="7">
                  <c:v>0.25</c:v>
                </c:pt>
                <c:pt idx="8">
                  <c:v>0.31999999999999995</c:v>
                </c:pt>
                <c:pt idx="9">
                  <c:v>0.37999999999999989</c:v>
                </c:pt>
                <c:pt idx="10">
                  <c:v>0.3899999999999999</c:v>
                </c:pt>
                <c:pt idx="11">
                  <c:v>0.43999999999999995</c:v>
                </c:pt>
                <c:pt idx="12">
                  <c:v>0.43999999999999995</c:v>
                </c:pt>
                <c:pt idx="13">
                  <c:v>0.49</c:v>
                </c:pt>
                <c:pt idx="14">
                  <c:v>0.54</c:v>
                </c:pt>
              </c:numCache>
            </c:numRef>
          </c:val>
          <c:extLst>
            <c:ext xmlns:c16="http://schemas.microsoft.com/office/drawing/2014/chart" uri="{C3380CC4-5D6E-409C-BE32-E72D297353CC}">
              <c16:uniqueId val="{00000003-2523-46E2-A009-539C5EC07F23}"/>
            </c:ext>
          </c:extLst>
        </c:ser>
        <c:dLbls>
          <c:showLegendKey val="0"/>
          <c:showVal val="0"/>
          <c:showCatName val="0"/>
          <c:showSerName val="0"/>
          <c:showPercent val="0"/>
          <c:showBubbleSize val="0"/>
        </c:dLbls>
        <c:axId val="25769967"/>
        <c:axId val="25770927"/>
      </c:areaChart>
      <c:catAx>
        <c:axId val="25769967"/>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5770927"/>
        <c:crosses val="autoZero"/>
        <c:auto val="1"/>
        <c:lblAlgn val="ctr"/>
        <c:lblOffset val="100"/>
        <c:noMultiLvlLbl val="0"/>
      </c:catAx>
      <c:valAx>
        <c:axId val="25770927"/>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5769967"/>
        <c:crosses val="autoZero"/>
        <c:crossBetween val="midCat"/>
      </c:valAx>
      <c:spPr>
        <a:noFill/>
        <a:ln>
          <a:noFill/>
        </a:ln>
        <a:effectLst/>
      </c:spPr>
    </c:plotArea>
    <c:legend>
      <c:legendPos val="r"/>
      <c:overlay val="0"/>
      <c:spPr>
        <a:noFill/>
        <a:ln>
          <a:noFill/>
        </a:ln>
        <a:effectLst/>
      </c:spPr>
      <c:txPr>
        <a:bodyPr rot="0" spcFirstLastPara="1" vertOverflow="ellipsis" vert="horz" wrap="square" anchor="ctr" anchorCtr="1"/>
        <a:lstStyle/>
        <a:p>
          <a:pPr>
            <a:defRPr sz="1050" b="0" i="0" u="none" strike="noStrike" kern="1200" baseline="0">
              <a:solidFill>
                <a:schemeClr val="tx1">
                  <a:lumMod val="65000"/>
                  <a:lumOff val="35000"/>
                </a:schemeClr>
              </a:solidFill>
              <a:latin typeface="+mn-lt"/>
              <a:ea typeface="+mn-ea"/>
              <a:cs typeface="+mn-cs"/>
            </a:defRPr>
          </a:pPr>
          <a:endParaRPr lang="en-US"/>
        </a:p>
      </c:txPr>
    </c:legend>
    <c:plotVisOnly val="1"/>
    <c:dispBlanksAs val="zero"/>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1213BA-2F08-47A3-959D-D36D429D1DAE}" type="datetimeFigureOut">
              <a:rPr lang="en-US" smtClean="0"/>
              <a:t>10/15/2025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7EED86-DC9D-4C27-BC6A-5EB9ED475178}" type="slidenum">
              <a:rPr lang="en-US" smtClean="0"/>
              <a:t>‹#›</a:t>
            </a:fld>
            <a:endParaRPr lang="en-US"/>
          </a:p>
        </p:txBody>
      </p:sp>
    </p:spTree>
    <p:extLst>
      <p:ext uri="{BB962C8B-B14F-4D97-AF65-F5344CB8AC3E}">
        <p14:creationId xmlns:p14="http://schemas.microsoft.com/office/powerpoint/2010/main" val="9885032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67EED86-DC9D-4C27-BC6A-5EB9ED475178}" type="slidenum">
              <a:rPr lang="en-US" smtClean="0"/>
              <a:t>1</a:t>
            </a:fld>
            <a:endParaRPr lang="en-US"/>
          </a:p>
        </p:txBody>
      </p:sp>
    </p:spTree>
    <p:extLst>
      <p:ext uri="{BB962C8B-B14F-4D97-AF65-F5344CB8AC3E}">
        <p14:creationId xmlns:p14="http://schemas.microsoft.com/office/powerpoint/2010/main" val="38706383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2.png"/><Relationship Id="rId7" Type="http://schemas.openxmlformats.org/officeDocument/2006/relationships/hyperlink" Target="https://www.youtube.com/user/thethalesgroup" TargetMode="External"/><Relationship Id="rId2" Type="http://schemas.openxmlformats.org/officeDocument/2006/relationships/image" Target="../media/image11.png"/><Relationship Id="rId1" Type="http://schemas.openxmlformats.org/officeDocument/2006/relationships/slideMaster" Target="../slideMasters/slideMaster1.xml"/><Relationship Id="rId6" Type="http://schemas.openxmlformats.org/officeDocument/2006/relationships/hyperlink" Target="https://www.facebook.com/thalesgroup" TargetMode="External"/><Relationship Id="rId5" Type="http://schemas.openxmlformats.org/officeDocument/2006/relationships/hyperlink" Target="https://www.linkedin.com/company/thales/" TargetMode="External"/><Relationship Id="rId4" Type="http://schemas.openxmlformats.org/officeDocument/2006/relationships/hyperlink" Target="https://www.thalesgroup.com/" TargetMode="External"/></Relationships>
</file>

<file path=ppt/slideLayouts/_rels/slideLayout1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4.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5.png"/><Relationship Id="rId4" Type="http://schemas.microsoft.com/office/2007/relationships/hdphoto" Target="../media/hdphoto1.wdp"/></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hyperlink" Target="https://www.thalesgroup.com/" TargetMode="Externa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slide">
    <p:bg>
      <p:bgPr>
        <a:solidFill>
          <a:schemeClr val="tx2"/>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B2A98F7-F159-F60F-46D6-839BCF43925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396"/>
            <a:ext cx="12190592" cy="6857208"/>
          </a:xfrm>
          <a:prstGeom prst="rect">
            <a:avLst/>
          </a:prstGeom>
        </p:spPr>
      </p:pic>
      <p:pic>
        <p:nvPicPr>
          <p:cNvPr id="54" name="Picture 53">
            <a:extLst>
              <a:ext uri="{FF2B5EF4-FFF2-40B4-BE49-F238E27FC236}">
                <a16:creationId xmlns:a16="http://schemas.microsoft.com/office/drawing/2014/main" id="{A50207CD-A770-7650-0856-F0FB42E7435A}"/>
              </a:ext>
            </a:extLst>
          </p:cNvPr>
          <p:cNvPicPr>
            <a:picLocks noChangeAspect="1"/>
          </p:cNvPicPr>
          <p:nvPr userDrawn="1"/>
        </p:nvPicPr>
        <p:blipFill>
          <a:blip r:embed="rId3"/>
          <a:srcRect l="37543" b="48236"/>
          <a:stretch>
            <a:fillRect/>
          </a:stretch>
        </p:blipFill>
        <p:spPr>
          <a:xfrm>
            <a:off x="-1" y="1747081"/>
            <a:ext cx="5976472" cy="5110919"/>
          </a:xfrm>
          <a:custGeom>
            <a:avLst/>
            <a:gdLst>
              <a:gd name="connsiteX0" fmla="*/ 0 w 5976472"/>
              <a:gd name="connsiteY0" fmla="*/ 0 h 5110919"/>
              <a:gd name="connsiteX1" fmla="*/ 5976472 w 5976472"/>
              <a:gd name="connsiteY1" fmla="*/ 0 h 5110919"/>
              <a:gd name="connsiteX2" fmla="*/ 5976472 w 5976472"/>
              <a:gd name="connsiteY2" fmla="*/ 5110919 h 5110919"/>
              <a:gd name="connsiteX3" fmla="*/ 0 w 5976472"/>
              <a:gd name="connsiteY3" fmla="*/ 5110919 h 5110919"/>
            </a:gdLst>
            <a:ahLst/>
            <a:cxnLst>
              <a:cxn ang="0">
                <a:pos x="connsiteX0" y="connsiteY0"/>
              </a:cxn>
              <a:cxn ang="0">
                <a:pos x="connsiteX1" y="connsiteY1"/>
              </a:cxn>
              <a:cxn ang="0">
                <a:pos x="connsiteX2" y="connsiteY2"/>
              </a:cxn>
              <a:cxn ang="0">
                <a:pos x="connsiteX3" y="connsiteY3"/>
              </a:cxn>
            </a:cxnLst>
            <a:rect l="l" t="t" r="r" b="b"/>
            <a:pathLst>
              <a:path w="5976472" h="5110919">
                <a:moveTo>
                  <a:pt x="0" y="0"/>
                </a:moveTo>
                <a:lnTo>
                  <a:pt x="5976472" y="0"/>
                </a:lnTo>
                <a:lnTo>
                  <a:pt x="5976472" y="5110919"/>
                </a:lnTo>
                <a:lnTo>
                  <a:pt x="0" y="5110919"/>
                </a:lnTo>
                <a:close/>
              </a:path>
            </a:pathLst>
          </a:custGeom>
        </p:spPr>
      </p:pic>
      <p:sp>
        <p:nvSpPr>
          <p:cNvPr id="4" name="Rectangle 3">
            <a:extLst>
              <a:ext uri="{FF2B5EF4-FFF2-40B4-BE49-F238E27FC236}">
                <a16:creationId xmlns:a16="http://schemas.microsoft.com/office/drawing/2014/main" id="{4C2B3475-6FA1-E38C-363D-23108F8B1BFB}"/>
              </a:ext>
            </a:extLst>
          </p:cNvPr>
          <p:cNvSpPr/>
          <p:nvPr userDrawn="1"/>
        </p:nvSpPr>
        <p:spPr>
          <a:xfrm>
            <a:off x="10083800" y="219075"/>
            <a:ext cx="2108200" cy="6916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Title 146">
            <a:extLst>
              <a:ext uri="{FF2B5EF4-FFF2-40B4-BE49-F238E27FC236}">
                <a16:creationId xmlns:a16="http://schemas.microsoft.com/office/drawing/2014/main" id="{A71C9AF5-7C53-980E-3913-667C7DB10F9D}"/>
              </a:ext>
            </a:extLst>
          </p:cNvPr>
          <p:cNvSpPr>
            <a:spLocks noGrp="1"/>
          </p:cNvSpPr>
          <p:nvPr>
            <p:ph type="title" hasCustomPrompt="1"/>
          </p:nvPr>
        </p:nvSpPr>
        <p:spPr>
          <a:xfrm>
            <a:off x="1080000" y="2662254"/>
            <a:ext cx="3815273" cy="1661993"/>
          </a:xfrm>
        </p:spPr>
        <p:txBody>
          <a:bodyPr wrap="square" lIns="0" tIns="0" rIns="0" bIns="0" anchor="ctr">
            <a:spAutoFit/>
          </a:bodyPr>
          <a:lstStyle>
            <a:lvl1pPr>
              <a:lnSpc>
                <a:spcPct val="90000"/>
              </a:lnSpc>
              <a:defRPr sz="4000" b="1">
                <a:solidFill>
                  <a:schemeClr val="bg1"/>
                </a:solidFill>
              </a:defRPr>
            </a:lvl1pPr>
          </a:lstStyle>
          <a:p>
            <a:r>
              <a:rPr lang="en-GB" sz="4000" b="1" dirty="0">
                <a:solidFill>
                  <a:schemeClr val="bg1"/>
                </a:solidFill>
              </a:rPr>
              <a:t>Presentation title on two </a:t>
            </a:r>
            <a:br>
              <a:rPr lang="en-GB" sz="4000" b="1" dirty="0">
                <a:solidFill>
                  <a:schemeClr val="bg1"/>
                </a:solidFill>
              </a:rPr>
            </a:br>
            <a:r>
              <a:rPr lang="en-GB" sz="4000" b="1" dirty="0">
                <a:solidFill>
                  <a:schemeClr val="bg1"/>
                </a:solidFill>
              </a:rPr>
              <a:t>or three lines</a:t>
            </a:r>
          </a:p>
        </p:txBody>
      </p:sp>
      <p:sp>
        <p:nvSpPr>
          <p:cNvPr id="17" name="Text Placeholder 16">
            <a:extLst>
              <a:ext uri="{FF2B5EF4-FFF2-40B4-BE49-F238E27FC236}">
                <a16:creationId xmlns:a16="http://schemas.microsoft.com/office/drawing/2014/main" id="{B686C7C7-E3F1-C112-8757-C612FE80149B}"/>
              </a:ext>
            </a:extLst>
          </p:cNvPr>
          <p:cNvSpPr>
            <a:spLocks noGrp="1"/>
          </p:cNvSpPr>
          <p:nvPr>
            <p:ph type="body" sz="quarter" idx="11" hasCustomPrompt="1"/>
          </p:nvPr>
        </p:nvSpPr>
        <p:spPr>
          <a:xfrm>
            <a:off x="1079500" y="4628182"/>
            <a:ext cx="3815273" cy="602986"/>
          </a:xfrm>
        </p:spPr>
        <p:txBody>
          <a:bodyPr>
            <a:spAutoFit/>
          </a:bodyPr>
          <a:lstStyle>
            <a:lvl1pPr marL="0" indent="0">
              <a:spcBef>
                <a:spcPts val="0"/>
              </a:spcBef>
              <a:buNone/>
              <a:defRPr spc="300" baseline="0">
                <a:solidFill>
                  <a:schemeClr val="bg1"/>
                </a:solidFill>
              </a:defRPr>
            </a:lvl1pPr>
            <a:lvl2pPr marL="0" indent="0">
              <a:buNone/>
              <a:defRPr/>
            </a:lvl2pPr>
          </a:lstStyle>
          <a:p>
            <a:pPr lvl="0"/>
            <a:r>
              <a:rPr lang="en-US" dirty="0"/>
              <a:t>PRESENTATION SUBTITLE </a:t>
            </a:r>
            <a:br>
              <a:rPr lang="en-US" dirty="0"/>
            </a:br>
            <a:r>
              <a:rPr lang="en-US" dirty="0"/>
              <a:t>ON ONE OR TWO LINES</a:t>
            </a:r>
          </a:p>
        </p:txBody>
      </p:sp>
      <p:sp>
        <p:nvSpPr>
          <p:cNvPr id="3" name="TextBox 2">
            <a:extLst>
              <a:ext uri="{FF2B5EF4-FFF2-40B4-BE49-F238E27FC236}">
                <a16:creationId xmlns:a16="http://schemas.microsoft.com/office/drawing/2014/main" id="{7C7F45B7-71C6-1485-8A5A-3C39FEF1F517}"/>
              </a:ext>
            </a:extLst>
          </p:cNvPr>
          <p:cNvSpPr txBox="1"/>
          <p:nvPr userDrawn="1"/>
        </p:nvSpPr>
        <p:spPr>
          <a:xfrm>
            <a:off x="1079500" y="5769997"/>
            <a:ext cx="1673012" cy="171918"/>
          </a:xfrm>
          <a:prstGeom prst="rect">
            <a:avLst/>
          </a:prstGeom>
          <a:noFill/>
        </p:spPr>
        <p:txBody>
          <a:bodyPr wrap="square" lIns="0" tIns="0" rIns="0" bIns="0" rtlCol="0">
            <a:spAutoFit/>
          </a:bodyPr>
          <a:lstStyle/>
          <a:p>
            <a:pPr algn="l"/>
            <a:r>
              <a:rPr lang="en-GB" sz="1100" noProof="0" dirty="0">
                <a:solidFill>
                  <a:schemeClr val="bg1"/>
                </a:solidFill>
              </a:rPr>
              <a:t>www.thalesgroup.com</a:t>
            </a:r>
          </a:p>
        </p:txBody>
      </p:sp>
      <p:grpSp>
        <p:nvGrpSpPr>
          <p:cNvPr id="10" name="Group 9">
            <a:extLst>
              <a:ext uri="{FF2B5EF4-FFF2-40B4-BE49-F238E27FC236}">
                <a16:creationId xmlns:a16="http://schemas.microsoft.com/office/drawing/2014/main" id="{CAFAD99C-B3D0-6CC4-860A-EB979C5D2128}"/>
              </a:ext>
            </a:extLst>
          </p:cNvPr>
          <p:cNvGrpSpPr/>
          <p:nvPr userDrawn="1"/>
        </p:nvGrpSpPr>
        <p:grpSpPr>
          <a:xfrm>
            <a:off x="10330251" y="410247"/>
            <a:ext cx="1391849" cy="309268"/>
            <a:chOff x="10330251" y="410247"/>
            <a:chExt cx="1391849" cy="309268"/>
          </a:xfrm>
        </p:grpSpPr>
        <p:sp>
          <p:nvSpPr>
            <p:cNvPr id="11" name="Freeform: Shape 10">
              <a:extLst>
                <a:ext uri="{FF2B5EF4-FFF2-40B4-BE49-F238E27FC236}">
                  <a16:creationId xmlns:a16="http://schemas.microsoft.com/office/drawing/2014/main" id="{3CFF10F7-10F5-C7BE-C835-D27D10041F98}"/>
                </a:ext>
              </a:extLst>
            </p:cNvPr>
            <p:cNvSpPr/>
            <p:nvPr/>
          </p:nvSpPr>
          <p:spPr>
            <a:xfrm>
              <a:off x="11543732" y="410247"/>
              <a:ext cx="178368" cy="165135"/>
            </a:xfrm>
            <a:custGeom>
              <a:avLst/>
              <a:gdLst>
                <a:gd name="connsiteX0" fmla="*/ 590550 w 590550"/>
                <a:gd name="connsiteY0" fmla="*/ 401003 h 546735"/>
                <a:gd name="connsiteX1" fmla="*/ 509588 w 590550"/>
                <a:gd name="connsiteY1" fmla="*/ 515303 h 546735"/>
                <a:gd name="connsiteX2" fmla="*/ 264795 w 590550"/>
                <a:gd name="connsiteY2" fmla="*/ 546735 h 546735"/>
                <a:gd name="connsiteX3" fmla="*/ 0 w 590550"/>
                <a:gd name="connsiteY3" fmla="*/ 521970 h 546735"/>
                <a:gd name="connsiteX4" fmla="*/ 0 w 590550"/>
                <a:gd name="connsiteY4" fmla="*/ 436245 h 546735"/>
                <a:gd name="connsiteX5" fmla="*/ 469583 w 590550"/>
                <a:gd name="connsiteY5" fmla="*/ 436245 h 546735"/>
                <a:gd name="connsiteX6" fmla="*/ 469583 w 590550"/>
                <a:gd name="connsiteY6" fmla="*/ 319088 h 546735"/>
                <a:gd name="connsiteX7" fmla="*/ 137160 w 590550"/>
                <a:gd name="connsiteY7" fmla="*/ 319088 h 546735"/>
                <a:gd name="connsiteX8" fmla="*/ 0 w 590550"/>
                <a:gd name="connsiteY8" fmla="*/ 194310 h 546735"/>
                <a:gd name="connsiteX9" fmla="*/ 0 w 590550"/>
                <a:gd name="connsiteY9" fmla="*/ 142875 h 546735"/>
                <a:gd name="connsiteX10" fmla="*/ 84773 w 590550"/>
                <a:gd name="connsiteY10" fmla="*/ 26670 h 546735"/>
                <a:gd name="connsiteX11" fmla="*/ 318135 w 590550"/>
                <a:gd name="connsiteY11" fmla="*/ 0 h 546735"/>
                <a:gd name="connsiteX12" fmla="*/ 582930 w 590550"/>
                <a:gd name="connsiteY12" fmla="*/ 25718 h 546735"/>
                <a:gd name="connsiteX13" fmla="*/ 582930 w 590550"/>
                <a:gd name="connsiteY13" fmla="*/ 111443 h 546735"/>
                <a:gd name="connsiteX14" fmla="*/ 120968 w 590550"/>
                <a:gd name="connsiteY14" fmla="*/ 111443 h 546735"/>
                <a:gd name="connsiteX15" fmla="*/ 120968 w 590550"/>
                <a:gd name="connsiteY15" fmla="*/ 209550 h 546735"/>
                <a:gd name="connsiteX16" fmla="*/ 453390 w 590550"/>
                <a:gd name="connsiteY16" fmla="*/ 209550 h 546735"/>
                <a:gd name="connsiteX17" fmla="*/ 590550 w 590550"/>
                <a:gd name="connsiteY17" fmla="*/ 334328 h 546735"/>
                <a:gd name="connsiteX18" fmla="*/ 590550 w 590550"/>
                <a:gd name="connsiteY18" fmla="*/ 401003 h 546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90550" h="546735">
                  <a:moveTo>
                    <a:pt x="590550" y="401003"/>
                  </a:moveTo>
                  <a:cubicBezTo>
                    <a:pt x="590550" y="475298"/>
                    <a:pt x="568643" y="497205"/>
                    <a:pt x="509588" y="515303"/>
                  </a:cubicBezTo>
                  <a:cubicBezTo>
                    <a:pt x="445770" y="534353"/>
                    <a:pt x="332423" y="546735"/>
                    <a:pt x="264795" y="546735"/>
                  </a:cubicBezTo>
                  <a:cubicBezTo>
                    <a:pt x="184785" y="546735"/>
                    <a:pt x="84773" y="541973"/>
                    <a:pt x="0" y="521970"/>
                  </a:cubicBezTo>
                  <a:lnTo>
                    <a:pt x="0" y="436245"/>
                  </a:lnTo>
                  <a:lnTo>
                    <a:pt x="469583" y="436245"/>
                  </a:lnTo>
                  <a:lnTo>
                    <a:pt x="469583" y="319088"/>
                  </a:lnTo>
                  <a:lnTo>
                    <a:pt x="137160" y="319088"/>
                  </a:lnTo>
                  <a:cubicBezTo>
                    <a:pt x="37148" y="319088"/>
                    <a:pt x="0" y="291465"/>
                    <a:pt x="0" y="194310"/>
                  </a:cubicBezTo>
                  <a:lnTo>
                    <a:pt x="0" y="142875"/>
                  </a:lnTo>
                  <a:cubicBezTo>
                    <a:pt x="0" y="65723"/>
                    <a:pt x="22860" y="42863"/>
                    <a:pt x="84773" y="26670"/>
                  </a:cubicBezTo>
                  <a:cubicBezTo>
                    <a:pt x="147638" y="10478"/>
                    <a:pt x="250508" y="0"/>
                    <a:pt x="318135" y="0"/>
                  </a:cubicBezTo>
                  <a:cubicBezTo>
                    <a:pt x="400050" y="0"/>
                    <a:pt x="498158" y="6668"/>
                    <a:pt x="582930" y="25718"/>
                  </a:cubicBezTo>
                  <a:lnTo>
                    <a:pt x="582930" y="111443"/>
                  </a:lnTo>
                  <a:lnTo>
                    <a:pt x="120968" y="111443"/>
                  </a:lnTo>
                  <a:lnTo>
                    <a:pt x="120968" y="209550"/>
                  </a:lnTo>
                  <a:lnTo>
                    <a:pt x="453390" y="209550"/>
                  </a:lnTo>
                  <a:cubicBezTo>
                    <a:pt x="553403" y="209550"/>
                    <a:pt x="590550" y="236220"/>
                    <a:pt x="590550" y="334328"/>
                  </a:cubicBezTo>
                  <a:lnTo>
                    <a:pt x="590550" y="401003"/>
                  </a:lnTo>
                  <a:close/>
                </a:path>
              </a:pathLst>
            </a:custGeom>
            <a:solidFill>
              <a:schemeClr val="bg1"/>
            </a:solidFill>
            <a:ln w="9525" cap="flat">
              <a:noFill/>
              <a:prstDash val="solid"/>
              <a:miter/>
            </a:ln>
          </p:spPr>
          <p:txBody>
            <a:bodyPr rtlCol="0" anchor="ctr"/>
            <a:lstStyle/>
            <a:p>
              <a:endParaRPr lang="fr-FR"/>
            </a:p>
          </p:txBody>
        </p:sp>
        <p:sp>
          <p:nvSpPr>
            <p:cNvPr id="12" name="Freeform: Shape 11">
              <a:extLst>
                <a:ext uri="{FF2B5EF4-FFF2-40B4-BE49-F238E27FC236}">
                  <a16:creationId xmlns:a16="http://schemas.microsoft.com/office/drawing/2014/main" id="{B2C2173D-56FC-54AF-C5C3-B862515738EB}"/>
                </a:ext>
              </a:extLst>
            </p:cNvPr>
            <p:cNvSpPr/>
            <p:nvPr/>
          </p:nvSpPr>
          <p:spPr>
            <a:xfrm>
              <a:off x="11304085" y="410247"/>
              <a:ext cx="176067" cy="164847"/>
            </a:xfrm>
            <a:custGeom>
              <a:avLst/>
              <a:gdLst>
                <a:gd name="connsiteX0" fmla="*/ 582930 w 582930"/>
                <a:gd name="connsiteY0" fmla="*/ 521018 h 545782"/>
                <a:gd name="connsiteX1" fmla="*/ 292418 w 582930"/>
                <a:gd name="connsiteY1" fmla="*/ 545783 h 545782"/>
                <a:gd name="connsiteX2" fmla="*/ 0 w 582930"/>
                <a:gd name="connsiteY2" fmla="*/ 521018 h 545782"/>
                <a:gd name="connsiteX3" fmla="*/ 0 w 582930"/>
                <a:gd name="connsiteY3" fmla="*/ 25718 h 545782"/>
                <a:gd name="connsiteX4" fmla="*/ 290513 w 582930"/>
                <a:gd name="connsiteY4" fmla="*/ 0 h 545782"/>
                <a:gd name="connsiteX5" fmla="*/ 579120 w 582930"/>
                <a:gd name="connsiteY5" fmla="*/ 25718 h 545782"/>
                <a:gd name="connsiteX6" fmla="*/ 579120 w 582930"/>
                <a:gd name="connsiteY6" fmla="*/ 114300 h 545782"/>
                <a:gd name="connsiteX7" fmla="*/ 139065 w 582930"/>
                <a:gd name="connsiteY7" fmla="*/ 114300 h 545782"/>
                <a:gd name="connsiteX8" fmla="*/ 139065 w 582930"/>
                <a:gd name="connsiteY8" fmla="*/ 213360 h 545782"/>
                <a:gd name="connsiteX9" fmla="*/ 425768 w 582930"/>
                <a:gd name="connsiteY9" fmla="*/ 213360 h 545782"/>
                <a:gd name="connsiteX10" fmla="*/ 425768 w 582930"/>
                <a:gd name="connsiteY10" fmla="*/ 316230 h 545782"/>
                <a:gd name="connsiteX11" fmla="*/ 139065 w 582930"/>
                <a:gd name="connsiteY11" fmla="*/ 316230 h 545782"/>
                <a:gd name="connsiteX12" fmla="*/ 139065 w 582930"/>
                <a:gd name="connsiteY12" fmla="*/ 433388 h 545782"/>
                <a:gd name="connsiteX13" fmla="*/ 581025 w 582930"/>
                <a:gd name="connsiteY13" fmla="*/ 433388 h 545782"/>
                <a:gd name="connsiteX14" fmla="*/ 581025 w 582930"/>
                <a:gd name="connsiteY14" fmla="*/ 521018 h 54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2930" h="545782">
                  <a:moveTo>
                    <a:pt x="582930" y="521018"/>
                  </a:moveTo>
                  <a:cubicBezTo>
                    <a:pt x="485775" y="540068"/>
                    <a:pt x="387668" y="545783"/>
                    <a:pt x="292418" y="545783"/>
                  </a:cubicBezTo>
                  <a:cubicBezTo>
                    <a:pt x="197168" y="545783"/>
                    <a:pt x="98107" y="540068"/>
                    <a:pt x="0" y="521018"/>
                  </a:cubicBezTo>
                  <a:lnTo>
                    <a:pt x="0" y="25718"/>
                  </a:lnTo>
                  <a:cubicBezTo>
                    <a:pt x="97155" y="6668"/>
                    <a:pt x="196215" y="0"/>
                    <a:pt x="290513" y="0"/>
                  </a:cubicBezTo>
                  <a:cubicBezTo>
                    <a:pt x="385763" y="0"/>
                    <a:pt x="481965" y="5715"/>
                    <a:pt x="579120" y="25718"/>
                  </a:cubicBezTo>
                  <a:lnTo>
                    <a:pt x="579120" y="114300"/>
                  </a:lnTo>
                  <a:lnTo>
                    <a:pt x="139065" y="114300"/>
                  </a:lnTo>
                  <a:lnTo>
                    <a:pt x="139065" y="213360"/>
                  </a:lnTo>
                  <a:lnTo>
                    <a:pt x="425768" y="213360"/>
                  </a:lnTo>
                  <a:lnTo>
                    <a:pt x="425768" y="316230"/>
                  </a:lnTo>
                  <a:lnTo>
                    <a:pt x="139065" y="316230"/>
                  </a:lnTo>
                  <a:lnTo>
                    <a:pt x="139065" y="433388"/>
                  </a:lnTo>
                  <a:lnTo>
                    <a:pt x="581025" y="433388"/>
                  </a:lnTo>
                  <a:lnTo>
                    <a:pt x="581025" y="521018"/>
                  </a:lnTo>
                  <a:close/>
                </a:path>
              </a:pathLst>
            </a:custGeom>
            <a:solidFill>
              <a:schemeClr val="bg1"/>
            </a:solidFill>
            <a:ln w="9525" cap="flat">
              <a:noFill/>
              <a:prstDash val="solid"/>
              <a:miter/>
            </a:ln>
          </p:spPr>
          <p:txBody>
            <a:bodyPr rtlCol="0" anchor="ctr"/>
            <a:lstStyle/>
            <a:p>
              <a:endParaRPr lang="fr-FR"/>
            </a:p>
          </p:txBody>
        </p:sp>
        <p:sp>
          <p:nvSpPr>
            <p:cNvPr id="14" name="Freeform: Shape 13">
              <a:extLst>
                <a:ext uri="{FF2B5EF4-FFF2-40B4-BE49-F238E27FC236}">
                  <a16:creationId xmlns:a16="http://schemas.microsoft.com/office/drawing/2014/main" id="{4AFD627E-F237-0CC9-C8A4-3F6613BF9F76}"/>
                </a:ext>
              </a:extLst>
            </p:cNvPr>
            <p:cNvSpPr/>
            <p:nvPr/>
          </p:nvSpPr>
          <p:spPr>
            <a:xfrm>
              <a:off x="11096085" y="413987"/>
              <a:ext cx="157654" cy="161107"/>
            </a:xfrm>
            <a:custGeom>
              <a:avLst/>
              <a:gdLst>
                <a:gd name="connsiteX0" fmla="*/ 521970 w 521969"/>
                <a:gd name="connsiteY0" fmla="*/ 508635 h 533399"/>
                <a:gd name="connsiteX1" fmla="*/ 261938 w 521969"/>
                <a:gd name="connsiteY1" fmla="*/ 533400 h 533399"/>
                <a:gd name="connsiteX2" fmla="*/ 0 w 521969"/>
                <a:gd name="connsiteY2" fmla="*/ 508635 h 533399"/>
                <a:gd name="connsiteX3" fmla="*/ 0 w 521969"/>
                <a:gd name="connsiteY3" fmla="*/ 0 h 533399"/>
                <a:gd name="connsiteX4" fmla="*/ 140017 w 521969"/>
                <a:gd name="connsiteY4" fmla="*/ 0 h 533399"/>
                <a:gd name="connsiteX5" fmla="*/ 140017 w 521969"/>
                <a:gd name="connsiteY5" fmla="*/ 414338 h 533399"/>
                <a:gd name="connsiteX6" fmla="*/ 521970 w 521969"/>
                <a:gd name="connsiteY6" fmla="*/ 414338 h 533399"/>
                <a:gd name="connsiteX7" fmla="*/ 521970 w 521969"/>
                <a:gd name="connsiteY7" fmla="*/ 508635 h 533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1969" h="533399">
                  <a:moveTo>
                    <a:pt x="521970" y="508635"/>
                  </a:moveTo>
                  <a:cubicBezTo>
                    <a:pt x="434340" y="527685"/>
                    <a:pt x="346710" y="533400"/>
                    <a:pt x="261938" y="533400"/>
                  </a:cubicBezTo>
                  <a:cubicBezTo>
                    <a:pt x="177165" y="533400"/>
                    <a:pt x="87630" y="528638"/>
                    <a:pt x="0" y="508635"/>
                  </a:cubicBezTo>
                  <a:lnTo>
                    <a:pt x="0" y="0"/>
                  </a:lnTo>
                  <a:lnTo>
                    <a:pt x="140017" y="0"/>
                  </a:lnTo>
                  <a:lnTo>
                    <a:pt x="140017" y="414338"/>
                  </a:lnTo>
                  <a:lnTo>
                    <a:pt x="521970" y="414338"/>
                  </a:lnTo>
                  <a:lnTo>
                    <a:pt x="521970" y="508635"/>
                  </a:lnTo>
                  <a:close/>
                </a:path>
              </a:pathLst>
            </a:custGeom>
            <a:solidFill>
              <a:schemeClr val="bg1"/>
            </a:solidFill>
            <a:ln w="9525" cap="flat">
              <a:noFill/>
              <a:prstDash val="solid"/>
              <a:miter/>
            </a:ln>
          </p:spPr>
          <p:txBody>
            <a:bodyPr rtlCol="0" anchor="ctr"/>
            <a:lstStyle/>
            <a:p>
              <a:endParaRPr lang="fr-FR"/>
            </a:p>
          </p:txBody>
        </p:sp>
        <p:sp>
          <p:nvSpPr>
            <p:cNvPr id="15" name="Freeform: Shape 14">
              <a:extLst>
                <a:ext uri="{FF2B5EF4-FFF2-40B4-BE49-F238E27FC236}">
                  <a16:creationId xmlns:a16="http://schemas.microsoft.com/office/drawing/2014/main" id="{7EE9FBDC-E897-2260-A6D3-B94078A06D85}"/>
                </a:ext>
              </a:extLst>
            </p:cNvPr>
            <p:cNvSpPr/>
            <p:nvPr/>
          </p:nvSpPr>
          <p:spPr>
            <a:xfrm>
              <a:off x="10820476" y="414274"/>
              <a:ext cx="224974" cy="160244"/>
            </a:xfrm>
            <a:custGeom>
              <a:avLst/>
              <a:gdLst>
                <a:gd name="connsiteX0" fmla="*/ 744855 w 744855"/>
                <a:gd name="connsiteY0" fmla="*/ 511493 h 530542"/>
                <a:gd name="connsiteX1" fmla="*/ 590550 w 744855"/>
                <a:gd name="connsiteY1" fmla="*/ 530543 h 530542"/>
                <a:gd name="connsiteX2" fmla="*/ 374333 w 744855"/>
                <a:gd name="connsiteY2" fmla="*/ 94298 h 530542"/>
                <a:gd name="connsiteX3" fmla="*/ 361950 w 744855"/>
                <a:gd name="connsiteY3" fmla="*/ 94298 h 530542"/>
                <a:gd name="connsiteX4" fmla="*/ 146685 w 744855"/>
                <a:gd name="connsiteY4" fmla="*/ 530543 h 530542"/>
                <a:gd name="connsiteX5" fmla="*/ 0 w 744855"/>
                <a:gd name="connsiteY5" fmla="*/ 511493 h 530542"/>
                <a:gd name="connsiteX6" fmla="*/ 273368 w 744855"/>
                <a:gd name="connsiteY6" fmla="*/ 0 h 530542"/>
                <a:gd name="connsiteX7" fmla="*/ 468630 w 744855"/>
                <a:gd name="connsiteY7" fmla="*/ 0 h 530542"/>
                <a:gd name="connsiteX8" fmla="*/ 744855 w 744855"/>
                <a:gd name="connsiteY8" fmla="*/ 511493 h 530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4855" h="530542">
                  <a:moveTo>
                    <a:pt x="744855" y="511493"/>
                  </a:moveTo>
                  <a:cubicBezTo>
                    <a:pt x="698183" y="524828"/>
                    <a:pt x="636270" y="529590"/>
                    <a:pt x="590550" y="530543"/>
                  </a:cubicBezTo>
                  <a:lnTo>
                    <a:pt x="374333" y="94298"/>
                  </a:lnTo>
                  <a:lnTo>
                    <a:pt x="361950" y="94298"/>
                  </a:lnTo>
                  <a:lnTo>
                    <a:pt x="146685" y="530543"/>
                  </a:lnTo>
                  <a:cubicBezTo>
                    <a:pt x="100965" y="529590"/>
                    <a:pt x="46673" y="524828"/>
                    <a:pt x="0" y="511493"/>
                  </a:cubicBezTo>
                  <a:lnTo>
                    <a:pt x="273368" y="0"/>
                  </a:lnTo>
                  <a:lnTo>
                    <a:pt x="468630" y="0"/>
                  </a:lnTo>
                  <a:lnTo>
                    <a:pt x="744855" y="511493"/>
                  </a:lnTo>
                  <a:close/>
                </a:path>
              </a:pathLst>
            </a:custGeom>
            <a:solidFill>
              <a:schemeClr val="bg1"/>
            </a:solidFill>
            <a:ln w="9525" cap="flat">
              <a:noFill/>
              <a:prstDash val="solid"/>
              <a:miter/>
            </a:ln>
          </p:spPr>
          <p:txBody>
            <a:bodyPr rtlCol="0" anchor="ctr"/>
            <a:lstStyle/>
            <a:p>
              <a:endParaRPr lang="fr-FR"/>
            </a:p>
          </p:txBody>
        </p:sp>
        <p:sp>
          <p:nvSpPr>
            <p:cNvPr id="16" name="Freeform: Shape 15">
              <a:extLst>
                <a:ext uri="{FF2B5EF4-FFF2-40B4-BE49-F238E27FC236}">
                  <a16:creationId xmlns:a16="http://schemas.microsoft.com/office/drawing/2014/main" id="{89554A99-F280-ECBC-5040-1D836A6DD648}"/>
                </a:ext>
              </a:extLst>
            </p:cNvPr>
            <p:cNvSpPr/>
            <p:nvPr/>
          </p:nvSpPr>
          <p:spPr>
            <a:xfrm>
              <a:off x="10904483" y="502020"/>
              <a:ext cx="54949" cy="54661"/>
            </a:xfrm>
            <a:custGeom>
              <a:avLst/>
              <a:gdLst>
                <a:gd name="connsiteX0" fmla="*/ 181927 w 181927"/>
                <a:gd name="connsiteY0" fmla="*/ 90488 h 180975"/>
                <a:gd name="connsiteX1" fmla="*/ 90488 w 181927"/>
                <a:gd name="connsiteY1" fmla="*/ 180975 h 180975"/>
                <a:gd name="connsiteX2" fmla="*/ 0 w 181927"/>
                <a:gd name="connsiteY2" fmla="*/ 90488 h 180975"/>
                <a:gd name="connsiteX3" fmla="*/ 90488 w 181927"/>
                <a:gd name="connsiteY3" fmla="*/ 0 h 180975"/>
                <a:gd name="connsiteX4" fmla="*/ 181927 w 181927"/>
                <a:gd name="connsiteY4" fmla="*/ 90488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927" h="180975">
                  <a:moveTo>
                    <a:pt x="181927" y="90488"/>
                  </a:moveTo>
                  <a:cubicBezTo>
                    <a:pt x="181927" y="140970"/>
                    <a:pt x="140970" y="180975"/>
                    <a:pt x="90488" y="180975"/>
                  </a:cubicBezTo>
                  <a:cubicBezTo>
                    <a:pt x="40005" y="180975"/>
                    <a:pt x="0" y="140017"/>
                    <a:pt x="0" y="90488"/>
                  </a:cubicBezTo>
                  <a:cubicBezTo>
                    <a:pt x="0" y="40005"/>
                    <a:pt x="40957" y="0"/>
                    <a:pt x="90488" y="0"/>
                  </a:cubicBezTo>
                  <a:cubicBezTo>
                    <a:pt x="140970" y="0"/>
                    <a:pt x="181927" y="40005"/>
                    <a:pt x="181927" y="90488"/>
                  </a:cubicBezTo>
                </a:path>
              </a:pathLst>
            </a:custGeom>
            <a:solidFill>
              <a:srgbClr val="5EBFD4"/>
            </a:solidFill>
            <a:ln w="9525" cap="flat">
              <a:noFill/>
              <a:prstDash val="solid"/>
              <a:miter/>
            </a:ln>
          </p:spPr>
          <p:txBody>
            <a:bodyPr rtlCol="0" anchor="ctr"/>
            <a:lstStyle/>
            <a:p>
              <a:endParaRPr lang="fr-FR"/>
            </a:p>
          </p:txBody>
        </p:sp>
        <p:sp>
          <p:nvSpPr>
            <p:cNvPr id="18" name="Freeform: Shape 17">
              <a:extLst>
                <a:ext uri="{FF2B5EF4-FFF2-40B4-BE49-F238E27FC236}">
                  <a16:creationId xmlns:a16="http://schemas.microsoft.com/office/drawing/2014/main" id="{DF33B586-655C-01D5-4699-100F1A421A9C}"/>
                </a:ext>
              </a:extLst>
            </p:cNvPr>
            <p:cNvSpPr/>
            <p:nvPr/>
          </p:nvSpPr>
          <p:spPr>
            <a:xfrm>
              <a:off x="10579967" y="411398"/>
              <a:ext cx="189588" cy="162833"/>
            </a:xfrm>
            <a:custGeom>
              <a:avLst/>
              <a:gdLst>
                <a:gd name="connsiteX0" fmla="*/ 627697 w 627697"/>
                <a:gd name="connsiteY0" fmla="*/ 521018 h 539114"/>
                <a:gd name="connsiteX1" fmla="*/ 487680 w 627697"/>
                <a:gd name="connsiteY1" fmla="*/ 539115 h 539114"/>
                <a:gd name="connsiteX2" fmla="*/ 487680 w 627697"/>
                <a:gd name="connsiteY2" fmla="*/ 317183 h 539114"/>
                <a:gd name="connsiteX3" fmla="*/ 140017 w 627697"/>
                <a:gd name="connsiteY3" fmla="*/ 317183 h 539114"/>
                <a:gd name="connsiteX4" fmla="*/ 140017 w 627697"/>
                <a:gd name="connsiteY4" fmla="*/ 539115 h 539114"/>
                <a:gd name="connsiteX5" fmla="*/ 0 w 627697"/>
                <a:gd name="connsiteY5" fmla="*/ 521018 h 539114"/>
                <a:gd name="connsiteX6" fmla="*/ 0 w 627697"/>
                <a:gd name="connsiteY6" fmla="*/ 18098 h 539114"/>
                <a:gd name="connsiteX7" fmla="*/ 140017 w 627697"/>
                <a:gd name="connsiteY7" fmla="*/ 0 h 539114"/>
                <a:gd name="connsiteX8" fmla="*/ 140017 w 627697"/>
                <a:gd name="connsiteY8" fmla="*/ 214313 h 539114"/>
                <a:gd name="connsiteX9" fmla="*/ 487680 w 627697"/>
                <a:gd name="connsiteY9" fmla="*/ 214313 h 539114"/>
                <a:gd name="connsiteX10" fmla="*/ 487680 w 627697"/>
                <a:gd name="connsiteY10" fmla="*/ 0 h 539114"/>
                <a:gd name="connsiteX11" fmla="*/ 627697 w 627697"/>
                <a:gd name="connsiteY11" fmla="*/ 18098 h 539114"/>
                <a:gd name="connsiteX12" fmla="*/ 627697 w 627697"/>
                <a:gd name="connsiteY12" fmla="*/ 521018 h 539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7697" h="539114">
                  <a:moveTo>
                    <a:pt x="627697" y="521018"/>
                  </a:moveTo>
                  <a:cubicBezTo>
                    <a:pt x="582930" y="534353"/>
                    <a:pt x="535305" y="538163"/>
                    <a:pt x="487680" y="539115"/>
                  </a:cubicBezTo>
                  <a:lnTo>
                    <a:pt x="487680" y="317183"/>
                  </a:lnTo>
                  <a:lnTo>
                    <a:pt x="140017" y="317183"/>
                  </a:lnTo>
                  <a:lnTo>
                    <a:pt x="140017" y="539115"/>
                  </a:lnTo>
                  <a:cubicBezTo>
                    <a:pt x="92392" y="538163"/>
                    <a:pt x="44767" y="533400"/>
                    <a:pt x="0" y="521018"/>
                  </a:cubicBezTo>
                  <a:lnTo>
                    <a:pt x="0" y="18098"/>
                  </a:lnTo>
                  <a:cubicBezTo>
                    <a:pt x="44767" y="4762"/>
                    <a:pt x="92392" y="952"/>
                    <a:pt x="140017" y="0"/>
                  </a:cubicBezTo>
                  <a:lnTo>
                    <a:pt x="140017" y="214313"/>
                  </a:lnTo>
                  <a:lnTo>
                    <a:pt x="487680" y="214313"/>
                  </a:lnTo>
                  <a:lnTo>
                    <a:pt x="487680" y="0"/>
                  </a:lnTo>
                  <a:cubicBezTo>
                    <a:pt x="535305" y="952"/>
                    <a:pt x="582930" y="5715"/>
                    <a:pt x="627697" y="18098"/>
                  </a:cubicBezTo>
                  <a:lnTo>
                    <a:pt x="627697" y="521018"/>
                  </a:lnTo>
                  <a:close/>
                </a:path>
              </a:pathLst>
            </a:custGeom>
            <a:solidFill>
              <a:schemeClr val="bg1"/>
            </a:solidFill>
            <a:ln w="9525" cap="flat">
              <a:noFill/>
              <a:prstDash val="solid"/>
              <a:miter/>
            </a:ln>
          </p:spPr>
          <p:txBody>
            <a:bodyPr rtlCol="0" anchor="ctr"/>
            <a:lstStyle/>
            <a:p>
              <a:endParaRPr lang="fr-FR"/>
            </a:p>
          </p:txBody>
        </p:sp>
        <p:sp>
          <p:nvSpPr>
            <p:cNvPr id="19" name="Freeform: Shape 18">
              <a:extLst>
                <a:ext uri="{FF2B5EF4-FFF2-40B4-BE49-F238E27FC236}">
                  <a16:creationId xmlns:a16="http://schemas.microsoft.com/office/drawing/2014/main" id="{823DFB61-E7B1-6AEA-34E0-0A1DB732A342}"/>
                </a:ext>
              </a:extLst>
            </p:cNvPr>
            <p:cNvSpPr/>
            <p:nvPr/>
          </p:nvSpPr>
          <p:spPr>
            <a:xfrm>
              <a:off x="10330251" y="410247"/>
              <a:ext cx="190451" cy="161395"/>
            </a:xfrm>
            <a:custGeom>
              <a:avLst/>
              <a:gdLst>
                <a:gd name="connsiteX0" fmla="*/ 630555 w 630554"/>
                <a:gd name="connsiteY0" fmla="*/ 115253 h 534352"/>
                <a:gd name="connsiteX1" fmla="*/ 384810 w 630554"/>
                <a:gd name="connsiteY1" fmla="*/ 115253 h 534352"/>
                <a:gd name="connsiteX2" fmla="*/ 384810 w 630554"/>
                <a:gd name="connsiteY2" fmla="*/ 534353 h 534352"/>
                <a:gd name="connsiteX3" fmla="*/ 245745 w 630554"/>
                <a:gd name="connsiteY3" fmla="*/ 534353 h 534352"/>
                <a:gd name="connsiteX4" fmla="*/ 245745 w 630554"/>
                <a:gd name="connsiteY4" fmla="*/ 115253 h 534352"/>
                <a:gd name="connsiteX5" fmla="*/ 0 w 630554"/>
                <a:gd name="connsiteY5" fmla="*/ 115253 h 534352"/>
                <a:gd name="connsiteX6" fmla="*/ 0 w 630554"/>
                <a:gd name="connsiteY6" fmla="*/ 25718 h 534352"/>
                <a:gd name="connsiteX7" fmla="*/ 315278 w 630554"/>
                <a:gd name="connsiteY7" fmla="*/ 0 h 534352"/>
                <a:gd name="connsiteX8" fmla="*/ 630555 w 630554"/>
                <a:gd name="connsiteY8" fmla="*/ 25718 h 534352"/>
                <a:gd name="connsiteX9" fmla="*/ 630555 w 630554"/>
                <a:gd name="connsiteY9" fmla="*/ 115253 h 534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0554" h="534352">
                  <a:moveTo>
                    <a:pt x="630555" y="115253"/>
                  </a:moveTo>
                  <a:lnTo>
                    <a:pt x="384810" y="115253"/>
                  </a:lnTo>
                  <a:lnTo>
                    <a:pt x="384810" y="534353"/>
                  </a:lnTo>
                  <a:lnTo>
                    <a:pt x="245745" y="534353"/>
                  </a:lnTo>
                  <a:lnTo>
                    <a:pt x="245745" y="115253"/>
                  </a:lnTo>
                  <a:lnTo>
                    <a:pt x="0" y="115253"/>
                  </a:lnTo>
                  <a:lnTo>
                    <a:pt x="0" y="25718"/>
                  </a:lnTo>
                  <a:cubicBezTo>
                    <a:pt x="105728" y="6668"/>
                    <a:pt x="212408" y="0"/>
                    <a:pt x="315278" y="0"/>
                  </a:cubicBezTo>
                  <a:cubicBezTo>
                    <a:pt x="418148" y="0"/>
                    <a:pt x="524828" y="5715"/>
                    <a:pt x="630555" y="25718"/>
                  </a:cubicBezTo>
                  <a:lnTo>
                    <a:pt x="630555" y="115253"/>
                  </a:lnTo>
                  <a:close/>
                </a:path>
              </a:pathLst>
            </a:custGeom>
            <a:solidFill>
              <a:schemeClr val="bg1"/>
            </a:solidFill>
            <a:ln w="9525" cap="flat">
              <a:noFill/>
              <a:prstDash val="solid"/>
              <a:miter/>
            </a:ln>
          </p:spPr>
          <p:txBody>
            <a:bodyPr rtlCol="0" anchor="ctr"/>
            <a:lstStyle/>
            <a:p>
              <a:endParaRPr lang="fr-FR"/>
            </a:p>
          </p:txBody>
        </p:sp>
        <p:sp>
          <p:nvSpPr>
            <p:cNvPr id="20" name="Freeform: Shape 19">
              <a:extLst>
                <a:ext uri="{FF2B5EF4-FFF2-40B4-BE49-F238E27FC236}">
                  <a16:creationId xmlns:a16="http://schemas.microsoft.com/office/drawing/2014/main" id="{6AFF4072-8F4A-E478-F482-9ED5B0F350EC}"/>
                </a:ext>
              </a:extLst>
            </p:cNvPr>
            <p:cNvSpPr/>
            <p:nvPr/>
          </p:nvSpPr>
          <p:spPr>
            <a:xfrm>
              <a:off x="10331977" y="626878"/>
              <a:ext cx="55236" cy="73937"/>
            </a:xfrm>
            <a:custGeom>
              <a:avLst/>
              <a:gdLst>
                <a:gd name="connsiteX0" fmla="*/ 178118 w 182879"/>
                <a:gd name="connsiteY0" fmla="*/ 67627 h 244792"/>
                <a:gd name="connsiteX1" fmla="*/ 142875 w 182879"/>
                <a:gd name="connsiteY1" fmla="*/ 121920 h 244792"/>
                <a:gd name="connsiteX2" fmla="*/ 142875 w 182879"/>
                <a:gd name="connsiteY2" fmla="*/ 122872 h 244792"/>
                <a:gd name="connsiteX3" fmla="*/ 182880 w 182879"/>
                <a:gd name="connsiteY3" fmla="*/ 179070 h 244792"/>
                <a:gd name="connsiteX4" fmla="*/ 99060 w 182879"/>
                <a:gd name="connsiteY4" fmla="*/ 244792 h 244792"/>
                <a:gd name="connsiteX5" fmla="*/ 4763 w 182879"/>
                <a:gd name="connsiteY5" fmla="*/ 241935 h 244792"/>
                <a:gd name="connsiteX6" fmla="*/ 0 w 182879"/>
                <a:gd name="connsiteY6" fmla="*/ 237172 h 244792"/>
                <a:gd name="connsiteX7" fmla="*/ 0 w 182879"/>
                <a:gd name="connsiteY7" fmla="*/ 8572 h 244792"/>
                <a:gd name="connsiteX8" fmla="*/ 4763 w 182879"/>
                <a:gd name="connsiteY8" fmla="*/ 3810 h 244792"/>
                <a:gd name="connsiteX9" fmla="*/ 91440 w 182879"/>
                <a:gd name="connsiteY9" fmla="*/ 0 h 244792"/>
                <a:gd name="connsiteX10" fmla="*/ 178118 w 182879"/>
                <a:gd name="connsiteY10" fmla="*/ 67627 h 244792"/>
                <a:gd name="connsiteX11" fmla="*/ 49530 w 182879"/>
                <a:gd name="connsiteY11" fmla="*/ 42863 h 244792"/>
                <a:gd name="connsiteX12" fmla="*/ 49530 w 182879"/>
                <a:gd name="connsiteY12" fmla="*/ 104775 h 244792"/>
                <a:gd name="connsiteX13" fmla="*/ 80963 w 182879"/>
                <a:gd name="connsiteY13" fmla="*/ 104775 h 244792"/>
                <a:gd name="connsiteX14" fmla="*/ 128588 w 182879"/>
                <a:gd name="connsiteY14" fmla="*/ 74295 h 244792"/>
                <a:gd name="connsiteX15" fmla="*/ 86678 w 182879"/>
                <a:gd name="connsiteY15" fmla="*/ 42863 h 244792"/>
                <a:gd name="connsiteX16" fmla="*/ 49530 w 182879"/>
                <a:gd name="connsiteY16" fmla="*/ 42863 h 244792"/>
                <a:gd name="connsiteX17" fmla="*/ 49530 w 182879"/>
                <a:gd name="connsiteY17" fmla="*/ 140017 h 244792"/>
                <a:gd name="connsiteX18" fmla="*/ 49530 w 182879"/>
                <a:gd name="connsiteY18" fmla="*/ 201930 h 244792"/>
                <a:gd name="connsiteX19" fmla="*/ 96203 w 182879"/>
                <a:gd name="connsiteY19" fmla="*/ 201930 h 244792"/>
                <a:gd name="connsiteX20" fmla="*/ 134303 w 182879"/>
                <a:gd name="connsiteY20" fmla="*/ 172402 h 244792"/>
                <a:gd name="connsiteX21" fmla="*/ 97155 w 182879"/>
                <a:gd name="connsiteY21" fmla="*/ 140017 h 244792"/>
                <a:gd name="connsiteX22" fmla="*/ 49530 w 182879"/>
                <a:gd name="connsiteY22" fmla="*/ 140017 h 244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2879" h="244792">
                  <a:moveTo>
                    <a:pt x="178118" y="67627"/>
                  </a:moveTo>
                  <a:cubicBezTo>
                    <a:pt x="178118" y="100965"/>
                    <a:pt x="168593" y="117157"/>
                    <a:pt x="142875" y="121920"/>
                  </a:cubicBezTo>
                  <a:lnTo>
                    <a:pt x="142875" y="122872"/>
                  </a:lnTo>
                  <a:cubicBezTo>
                    <a:pt x="174308" y="126682"/>
                    <a:pt x="182880" y="145732"/>
                    <a:pt x="182880" y="179070"/>
                  </a:cubicBezTo>
                  <a:cubicBezTo>
                    <a:pt x="182880" y="229552"/>
                    <a:pt x="157163" y="244792"/>
                    <a:pt x="99060" y="244792"/>
                  </a:cubicBezTo>
                  <a:cubicBezTo>
                    <a:pt x="73343" y="244792"/>
                    <a:pt x="32385" y="243840"/>
                    <a:pt x="4763" y="241935"/>
                  </a:cubicBezTo>
                  <a:cubicBezTo>
                    <a:pt x="952" y="241935"/>
                    <a:pt x="0" y="240982"/>
                    <a:pt x="0" y="237172"/>
                  </a:cubicBezTo>
                  <a:lnTo>
                    <a:pt x="0" y="8572"/>
                  </a:lnTo>
                  <a:cubicBezTo>
                    <a:pt x="0" y="4763"/>
                    <a:pt x="952" y="4763"/>
                    <a:pt x="4763" y="3810"/>
                  </a:cubicBezTo>
                  <a:cubicBezTo>
                    <a:pt x="32385" y="952"/>
                    <a:pt x="65723" y="0"/>
                    <a:pt x="91440" y="0"/>
                  </a:cubicBezTo>
                  <a:cubicBezTo>
                    <a:pt x="152400" y="952"/>
                    <a:pt x="178118" y="17145"/>
                    <a:pt x="178118" y="67627"/>
                  </a:cubicBezTo>
                  <a:close/>
                  <a:moveTo>
                    <a:pt x="49530" y="42863"/>
                  </a:moveTo>
                  <a:lnTo>
                    <a:pt x="49530" y="104775"/>
                  </a:lnTo>
                  <a:lnTo>
                    <a:pt x="80963" y="104775"/>
                  </a:lnTo>
                  <a:cubicBezTo>
                    <a:pt x="116205" y="104775"/>
                    <a:pt x="128588" y="100965"/>
                    <a:pt x="128588" y="74295"/>
                  </a:cubicBezTo>
                  <a:cubicBezTo>
                    <a:pt x="128588" y="49530"/>
                    <a:pt x="116205" y="42863"/>
                    <a:pt x="86678" y="42863"/>
                  </a:cubicBezTo>
                  <a:lnTo>
                    <a:pt x="49530" y="42863"/>
                  </a:lnTo>
                  <a:close/>
                  <a:moveTo>
                    <a:pt x="49530" y="140017"/>
                  </a:moveTo>
                  <a:lnTo>
                    <a:pt x="49530" y="201930"/>
                  </a:lnTo>
                  <a:lnTo>
                    <a:pt x="96203" y="201930"/>
                  </a:lnTo>
                  <a:cubicBezTo>
                    <a:pt x="122873" y="201930"/>
                    <a:pt x="134303" y="195263"/>
                    <a:pt x="134303" y="172402"/>
                  </a:cubicBezTo>
                  <a:cubicBezTo>
                    <a:pt x="134303" y="146685"/>
                    <a:pt x="121920" y="140017"/>
                    <a:pt x="97155" y="140017"/>
                  </a:cubicBezTo>
                  <a:lnTo>
                    <a:pt x="49530" y="140017"/>
                  </a:lnTo>
                  <a:close/>
                </a:path>
              </a:pathLst>
            </a:custGeom>
            <a:solidFill>
              <a:srgbClr val="5EBFD4"/>
            </a:solidFill>
            <a:ln w="9525" cap="flat">
              <a:noFill/>
              <a:prstDash val="solid"/>
              <a:miter/>
            </a:ln>
          </p:spPr>
          <p:txBody>
            <a:bodyPr rtlCol="0" anchor="ctr"/>
            <a:lstStyle/>
            <a:p>
              <a:endParaRPr lang="fr-FR"/>
            </a:p>
          </p:txBody>
        </p:sp>
        <p:sp>
          <p:nvSpPr>
            <p:cNvPr id="21" name="Freeform: Shape 20">
              <a:extLst>
                <a:ext uri="{FF2B5EF4-FFF2-40B4-BE49-F238E27FC236}">
                  <a16:creationId xmlns:a16="http://schemas.microsoft.com/office/drawing/2014/main" id="{5116AB45-8239-150C-0FBE-209259A43BBD}"/>
                </a:ext>
              </a:extLst>
            </p:cNvPr>
            <p:cNvSpPr/>
            <p:nvPr/>
          </p:nvSpPr>
          <p:spPr>
            <a:xfrm>
              <a:off x="10396419" y="647592"/>
              <a:ext cx="46606" cy="53223"/>
            </a:xfrm>
            <a:custGeom>
              <a:avLst/>
              <a:gdLst>
                <a:gd name="connsiteX0" fmla="*/ 149543 w 154305"/>
                <a:gd name="connsiteY0" fmla="*/ 0 h 176212"/>
                <a:gd name="connsiteX1" fmla="*/ 154305 w 154305"/>
                <a:gd name="connsiteY1" fmla="*/ 4763 h 176212"/>
                <a:gd name="connsiteX2" fmla="*/ 154305 w 154305"/>
                <a:gd name="connsiteY2" fmla="*/ 164783 h 176212"/>
                <a:gd name="connsiteX3" fmla="*/ 149543 w 154305"/>
                <a:gd name="connsiteY3" fmla="*/ 170498 h 176212"/>
                <a:gd name="connsiteX4" fmla="*/ 75248 w 154305"/>
                <a:gd name="connsiteY4" fmla="*/ 176213 h 176212"/>
                <a:gd name="connsiteX5" fmla="*/ 0 w 154305"/>
                <a:gd name="connsiteY5" fmla="*/ 100965 h 176212"/>
                <a:gd name="connsiteX6" fmla="*/ 0 w 154305"/>
                <a:gd name="connsiteY6" fmla="*/ 4763 h 176212"/>
                <a:gd name="connsiteX7" fmla="*/ 4763 w 154305"/>
                <a:gd name="connsiteY7" fmla="*/ 0 h 176212"/>
                <a:gd name="connsiteX8" fmla="*/ 41910 w 154305"/>
                <a:gd name="connsiteY8" fmla="*/ 0 h 176212"/>
                <a:gd name="connsiteX9" fmla="*/ 46672 w 154305"/>
                <a:gd name="connsiteY9" fmla="*/ 4763 h 176212"/>
                <a:gd name="connsiteX10" fmla="*/ 46672 w 154305"/>
                <a:gd name="connsiteY10" fmla="*/ 88583 h 176212"/>
                <a:gd name="connsiteX11" fmla="*/ 80010 w 154305"/>
                <a:gd name="connsiteY11" fmla="*/ 135255 h 176212"/>
                <a:gd name="connsiteX12" fmla="*/ 107632 w 154305"/>
                <a:gd name="connsiteY12" fmla="*/ 135255 h 176212"/>
                <a:gd name="connsiteX13" fmla="*/ 107632 w 154305"/>
                <a:gd name="connsiteY13" fmla="*/ 4763 h 176212"/>
                <a:gd name="connsiteX14" fmla="*/ 112395 w 154305"/>
                <a:gd name="connsiteY14" fmla="*/ 0 h 176212"/>
                <a:gd name="connsiteX15" fmla="*/ 149543 w 154305"/>
                <a:gd name="connsiteY15" fmla="*/ 0 h 17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4305" h="176212">
                  <a:moveTo>
                    <a:pt x="149543" y="0"/>
                  </a:moveTo>
                  <a:cubicBezTo>
                    <a:pt x="152400" y="0"/>
                    <a:pt x="154305" y="1905"/>
                    <a:pt x="154305" y="4763"/>
                  </a:cubicBezTo>
                  <a:lnTo>
                    <a:pt x="154305" y="164783"/>
                  </a:lnTo>
                  <a:cubicBezTo>
                    <a:pt x="154305" y="168592"/>
                    <a:pt x="153352" y="169545"/>
                    <a:pt x="149543" y="170498"/>
                  </a:cubicBezTo>
                  <a:cubicBezTo>
                    <a:pt x="128588" y="174308"/>
                    <a:pt x="98107" y="176213"/>
                    <a:pt x="75248" y="176213"/>
                  </a:cubicBezTo>
                  <a:cubicBezTo>
                    <a:pt x="15240" y="176213"/>
                    <a:pt x="0" y="164783"/>
                    <a:pt x="0" y="100965"/>
                  </a:cubicBezTo>
                  <a:lnTo>
                    <a:pt x="0" y="4763"/>
                  </a:lnTo>
                  <a:cubicBezTo>
                    <a:pt x="0" y="1905"/>
                    <a:pt x="1905" y="0"/>
                    <a:pt x="4763" y="0"/>
                  </a:cubicBezTo>
                  <a:lnTo>
                    <a:pt x="41910" y="0"/>
                  </a:lnTo>
                  <a:cubicBezTo>
                    <a:pt x="44768" y="0"/>
                    <a:pt x="46672" y="1905"/>
                    <a:pt x="46672" y="4763"/>
                  </a:cubicBezTo>
                  <a:lnTo>
                    <a:pt x="46672" y="88583"/>
                  </a:lnTo>
                  <a:cubicBezTo>
                    <a:pt x="46672" y="133350"/>
                    <a:pt x="51435" y="135255"/>
                    <a:pt x="80010" y="135255"/>
                  </a:cubicBezTo>
                  <a:lnTo>
                    <a:pt x="107632" y="135255"/>
                  </a:lnTo>
                  <a:lnTo>
                    <a:pt x="107632" y="4763"/>
                  </a:lnTo>
                  <a:cubicBezTo>
                    <a:pt x="107632" y="1905"/>
                    <a:pt x="109538" y="0"/>
                    <a:pt x="112395" y="0"/>
                  </a:cubicBezTo>
                  <a:lnTo>
                    <a:pt x="149543" y="0"/>
                  </a:lnTo>
                  <a:close/>
                </a:path>
              </a:pathLst>
            </a:custGeom>
            <a:solidFill>
              <a:srgbClr val="5EBFD4"/>
            </a:solidFill>
            <a:ln w="9525" cap="flat">
              <a:noFill/>
              <a:prstDash val="solid"/>
              <a:miter/>
            </a:ln>
          </p:spPr>
          <p:txBody>
            <a:bodyPr rtlCol="0" anchor="ctr"/>
            <a:lstStyle/>
            <a:p>
              <a:endParaRPr lang="fr-FR"/>
            </a:p>
          </p:txBody>
        </p:sp>
        <p:sp>
          <p:nvSpPr>
            <p:cNvPr id="22" name="Freeform: Shape 21">
              <a:extLst>
                <a:ext uri="{FF2B5EF4-FFF2-40B4-BE49-F238E27FC236}">
                  <a16:creationId xmlns:a16="http://schemas.microsoft.com/office/drawing/2014/main" id="{25EDB62C-D52B-9144-F165-85B46D6F286C}"/>
                </a:ext>
              </a:extLst>
            </p:cNvPr>
            <p:cNvSpPr/>
            <p:nvPr/>
          </p:nvSpPr>
          <p:spPr>
            <a:xfrm>
              <a:off x="10452807" y="625708"/>
              <a:ext cx="16398" cy="74532"/>
            </a:xfrm>
            <a:custGeom>
              <a:avLst/>
              <a:gdLst>
                <a:gd name="connsiteX0" fmla="*/ 54293 w 54292"/>
                <a:gd name="connsiteY0" fmla="*/ 24830 h 246762"/>
                <a:gd name="connsiteX1" fmla="*/ 27623 w 54292"/>
                <a:gd name="connsiteY1" fmla="*/ 49595 h 246762"/>
                <a:gd name="connsiteX2" fmla="*/ 0 w 54292"/>
                <a:gd name="connsiteY2" fmla="*/ 24830 h 246762"/>
                <a:gd name="connsiteX3" fmla="*/ 27623 w 54292"/>
                <a:gd name="connsiteY3" fmla="*/ 65 h 246762"/>
                <a:gd name="connsiteX4" fmla="*/ 54293 w 54292"/>
                <a:gd name="connsiteY4" fmla="*/ 24830 h 246762"/>
                <a:gd name="connsiteX5" fmla="*/ 45720 w 54292"/>
                <a:gd name="connsiteY5" fmla="*/ 72455 h 246762"/>
                <a:gd name="connsiteX6" fmla="*/ 50483 w 54292"/>
                <a:gd name="connsiteY6" fmla="*/ 77218 h 246762"/>
                <a:gd name="connsiteX7" fmla="*/ 50483 w 54292"/>
                <a:gd name="connsiteY7" fmla="*/ 242000 h 246762"/>
                <a:gd name="connsiteX8" fmla="*/ 45720 w 54292"/>
                <a:gd name="connsiteY8" fmla="*/ 246763 h 246762"/>
                <a:gd name="connsiteX9" fmla="*/ 8573 w 54292"/>
                <a:gd name="connsiteY9" fmla="*/ 246763 h 246762"/>
                <a:gd name="connsiteX10" fmla="*/ 3810 w 54292"/>
                <a:gd name="connsiteY10" fmla="*/ 242000 h 246762"/>
                <a:gd name="connsiteX11" fmla="*/ 3810 w 54292"/>
                <a:gd name="connsiteY11" fmla="*/ 77218 h 246762"/>
                <a:gd name="connsiteX12" fmla="*/ 8573 w 54292"/>
                <a:gd name="connsiteY12" fmla="*/ 72455 h 246762"/>
                <a:gd name="connsiteX13" fmla="*/ 45720 w 54292"/>
                <a:gd name="connsiteY13" fmla="*/ 72455 h 246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292" h="246762">
                  <a:moveTo>
                    <a:pt x="54293" y="24830"/>
                  </a:moveTo>
                  <a:cubicBezTo>
                    <a:pt x="54293" y="41023"/>
                    <a:pt x="44768" y="49595"/>
                    <a:pt x="27623" y="49595"/>
                  </a:cubicBezTo>
                  <a:cubicBezTo>
                    <a:pt x="10478" y="49595"/>
                    <a:pt x="0" y="40070"/>
                    <a:pt x="0" y="24830"/>
                  </a:cubicBezTo>
                  <a:cubicBezTo>
                    <a:pt x="0" y="8638"/>
                    <a:pt x="9525" y="65"/>
                    <a:pt x="27623" y="65"/>
                  </a:cubicBezTo>
                  <a:cubicBezTo>
                    <a:pt x="44768" y="-887"/>
                    <a:pt x="54293" y="8638"/>
                    <a:pt x="54293" y="24830"/>
                  </a:cubicBezTo>
                  <a:close/>
                  <a:moveTo>
                    <a:pt x="45720" y="72455"/>
                  </a:moveTo>
                  <a:cubicBezTo>
                    <a:pt x="48578" y="72455"/>
                    <a:pt x="50483" y="74360"/>
                    <a:pt x="50483" y="77218"/>
                  </a:cubicBezTo>
                  <a:lnTo>
                    <a:pt x="50483" y="242000"/>
                  </a:lnTo>
                  <a:cubicBezTo>
                    <a:pt x="50483" y="245810"/>
                    <a:pt x="48578" y="246763"/>
                    <a:pt x="45720" y="246763"/>
                  </a:cubicBezTo>
                  <a:lnTo>
                    <a:pt x="8573" y="246763"/>
                  </a:lnTo>
                  <a:cubicBezTo>
                    <a:pt x="5715" y="246763"/>
                    <a:pt x="3810" y="244858"/>
                    <a:pt x="3810" y="242000"/>
                  </a:cubicBezTo>
                  <a:lnTo>
                    <a:pt x="3810" y="77218"/>
                  </a:lnTo>
                  <a:cubicBezTo>
                    <a:pt x="3810" y="74360"/>
                    <a:pt x="5715" y="72455"/>
                    <a:pt x="8573" y="72455"/>
                  </a:cubicBezTo>
                  <a:lnTo>
                    <a:pt x="45720" y="72455"/>
                  </a:lnTo>
                  <a:close/>
                </a:path>
              </a:pathLst>
            </a:custGeom>
            <a:solidFill>
              <a:srgbClr val="5EBFD4"/>
            </a:solidFill>
            <a:ln w="9525" cap="flat">
              <a:noFill/>
              <a:prstDash val="solid"/>
              <a:miter/>
            </a:ln>
          </p:spPr>
          <p:txBody>
            <a:bodyPr rtlCol="0" anchor="ctr"/>
            <a:lstStyle/>
            <a:p>
              <a:endParaRPr lang="fr-FR"/>
            </a:p>
          </p:txBody>
        </p:sp>
        <p:sp>
          <p:nvSpPr>
            <p:cNvPr id="23" name="Freeform: Shape 22">
              <a:extLst>
                <a:ext uri="{FF2B5EF4-FFF2-40B4-BE49-F238E27FC236}">
                  <a16:creationId xmlns:a16="http://schemas.microsoft.com/office/drawing/2014/main" id="{7C6D49BA-18C3-3B72-D926-9B4ECC2B73E9}"/>
                </a:ext>
              </a:extLst>
            </p:cNvPr>
            <p:cNvSpPr/>
            <p:nvPr/>
          </p:nvSpPr>
          <p:spPr>
            <a:xfrm>
              <a:off x="10479275" y="627454"/>
              <a:ext cx="14097" cy="73074"/>
            </a:xfrm>
            <a:custGeom>
              <a:avLst/>
              <a:gdLst>
                <a:gd name="connsiteX0" fmla="*/ 41910 w 46672"/>
                <a:gd name="connsiteY0" fmla="*/ 952 h 241935"/>
                <a:gd name="connsiteX1" fmla="*/ 46673 w 46672"/>
                <a:gd name="connsiteY1" fmla="*/ 5715 h 241935"/>
                <a:gd name="connsiteX2" fmla="*/ 46673 w 46672"/>
                <a:gd name="connsiteY2" fmla="*/ 237173 h 241935"/>
                <a:gd name="connsiteX3" fmla="*/ 41910 w 46672"/>
                <a:gd name="connsiteY3" fmla="*/ 241935 h 241935"/>
                <a:gd name="connsiteX4" fmla="*/ 4763 w 46672"/>
                <a:gd name="connsiteY4" fmla="*/ 241935 h 241935"/>
                <a:gd name="connsiteX5" fmla="*/ 0 w 46672"/>
                <a:gd name="connsiteY5" fmla="*/ 237173 h 241935"/>
                <a:gd name="connsiteX6" fmla="*/ 0 w 46672"/>
                <a:gd name="connsiteY6" fmla="*/ 4763 h 241935"/>
                <a:gd name="connsiteX7" fmla="*/ 4763 w 46672"/>
                <a:gd name="connsiteY7" fmla="*/ 0 h 241935"/>
                <a:gd name="connsiteX8" fmla="*/ 41910 w 46672"/>
                <a:gd name="connsiteY8" fmla="*/ 0 h 2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672" h="241935">
                  <a:moveTo>
                    <a:pt x="41910" y="952"/>
                  </a:moveTo>
                  <a:cubicBezTo>
                    <a:pt x="44768" y="952"/>
                    <a:pt x="46673" y="2858"/>
                    <a:pt x="46673" y="5715"/>
                  </a:cubicBezTo>
                  <a:lnTo>
                    <a:pt x="46673" y="237173"/>
                  </a:lnTo>
                  <a:cubicBezTo>
                    <a:pt x="46673" y="240983"/>
                    <a:pt x="44768" y="241935"/>
                    <a:pt x="41910" y="241935"/>
                  </a:cubicBezTo>
                  <a:lnTo>
                    <a:pt x="4763" y="241935"/>
                  </a:lnTo>
                  <a:cubicBezTo>
                    <a:pt x="1905" y="241935"/>
                    <a:pt x="0" y="240030"/>
                    <a:pt x="0" y="237173"/>
                  </a:cubicBezTo>
                  <a:lnTo>
                    <a:pt x="0" y="4763"/>
                  </a:lnTo>
                  <a:cubicBezTo>
                    <a:pt x="0" y="1905"/>
                    <a:pt x="1905" y="0"/>
                    <a:pt x="4763" y="0"/>
                  </a:cubicBezTo>
                  <a:lnTo>
                    <a:pt x="41910" y="0"/>
                  </a:lnTo>
                  <a:close/>
                </a:path>
              </a:pathLst>
            </a:custGeom>
            <a:solidFill>
              <a:srgbClr val="5EBFD4"/>
            </a:solidFill>
            <a:ln w="9525" cap="flat">
              <a:noFill/>
              <a:prstDash val="solid"/>
              <a:miter/>
            </a:ln>
          </p:spPr>
          <p:txBody>
            <a:bodyPr rtlCol="0" anchor="ctr"/>
            <a:lstStyle/>
            <a:p>
              <a:endParaRPr lang="fr-FR"/>
            </a:p>
          </p:txBody>
        </p:sp>
        <p:sp>
          <p:nvSpPr>
            <p:cNvPr id="24" name="Freeform: Shape 23">
              <a:extLst>
                <a:ext uri="{FF2B5EF4-FFF2-40B4-BE49-F238E27FC236}">
                  <a16:creationId xmlns:a16="http://schemas.microsoft.com/office/drawing/2014/main" id="{2C52CD0D-0522-1461-1424-1059CE482BB9}"/>
                </a:ext>
              </a:extLst>
            </p:cNvPr>
            <p:cNvSpPr/>
            <p:nvPr/>
          </p:nvSpPr>
          <p:spPr>
            <a:xfrm>
              <a:off x="10502578" y="627741"/>
              <a:ext cx="47181" cy="73074"/>
            </a:xfrm>
            <a:custGeom>
              <a:avLst/>
              <a:gdLst>
                <a:gd name="connsiteX0" fmla="*/ 151448 w 156210"/>
                <a:gd name="connsiteY0" fmla="*/ 0 h 241935"/>
                <a:gd name="connsiteX1" fmla="*/ 156210 w 156210"/>
                <a:gd name="connsiteY1" fmla="*/ 4763 h 241935"/>
                <a:gd name="connsiteX2" fmla="*/ 156210 w 156210"/>
                <a:gd name="connsiteY2" fmla="*/ 228600 h 241935"/>
                <a:gd name="connsiteX3" fmla="*/ 149542 w 156210"/>
                <a:gd name="connsiteY3" fmla="*/ 236220 h 241935"/>
                <a:gd name="connsiteX4" fmla="*/ 80963 w 156210"/>
                <a:gd name="connsiteY4" fmla="*/ 241935 h 241935"/>
                <a:gd name="connsiteX5" fmla="*/ 0 w 156210"/>
                <a:gd name="connsiteY5" fmla="*/ 153352 h 241935"/>
                <a:gd name="connsiteX6" fmla="*/ 71438 w 156210"/>
                <a:gd name="connsiteY6" fmla="*/ 64770 h 241935"/>
                <a:gd name="connsiteX7" fmla="*/ 109538 w 156210"/>
                <a:gd name="connsiteY7" fmla="*/ 66675 h 241935"/>
                <a:gd name="connsiteX8" fmla="*/ 109538 w 156210"/>
                <a:gd name="connsiteY8" fmla="*/ 4763 h 241935"/>
                <a:gd name="connsiteX9" fmla="*/ 114300 w 156210"/>
                <a:gd name="connsiteY9" fmla="*/ 0 h 241935"/>
                <a:gd name="connsiteX10" fmla="*/ 151448 w 156210"/>
                <a:gd name="connsiteY10" fmla="*/ 0 h 241935"/>
                <a:gd name="connsiteX11" fmla="*/ 82867 w 156210"/>
                <a:gd name="connsiteY11" fmla="*/ 104775 h 241935"/>
                <a:gd name="connsiteX12" fmla="*/ 47625 w 156210"/>
                <a:gd name="connsiteY12" fmla="*/ 153352 h 241935"/>
                <a:gd name="connsiteX13" fmla="*/ 80963 w 156210"/>
                <a:gd name="connsiteY13" fmla="*/ 201930 h 241935"/>
                <a:gd name="connsiteX14" fmla="*/ 110490 w 156210"/>
                <a:gd name="connsiteY14" fmla="*/ 200025 h 241935"/>
                <a:gd name="connsiteX15" fmla="*/ 110490 w 156210"/>
                <a:gd name="connsiteY15" fmla="*/ 104775 h 241935"/>
                <a:gd name="connsiteX16" fmla="*/ 82867 w 156210"/>
                <a:gd name="connsiteY16" fmla="*/ 104775 h 2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6210" h="241935">
                  <a:moveTo>
                    <a:pt x="151448" y="0"/>
                  </a:moveTo>
                  <a:cubicBezTo>
                    <a:pt x="155257" y="0"/>
                    <a:pt x="156210" y="1905"/>
                    <a:pt x="156210" y="4763"/>
                  </a:cubicBezTo>
                  <a:lnTo>
                    <a:pt x="156210" y="228600"/>
                  </a:lnTo>
                  <a:cubicBezTo>
                    <a:pt x="156210" y="233363"/>
                    <a:pt x="153352" y="236220"/>
                    <a:pt x="149542" y="236220"/>
                  </a:cubicBezTo>
                  <a:cubicBezTo>
                    <a:pt x="123825" y="240030"/>
                    <a:pt x="102870" y="241935"/>
                    <a:pt x="80963" y="241935"/>
                  </a:cubicBezTo>
                  <a:cubicBezTo>
                    <a:pt x="15240" y="241935"/>
                    <a:pt x="0" y="223838"/>
                    <a:pt x="0" y="153352"/>
                  </a:cubicBezTo>
                  <a:cubicBezTo>
                    <a:pt x="0" y="84773"/>
                    <a:pt x="14288" y="64770"/>
                    <a:pt x="71438" y="64770"/>
                  </a:cubicBezTo>
                  <a:cubicBezTo>
                    <a:pt x="85725" y="64770"/>
                    <a:pt x="98107" y="65723"/>
                    <a:pt x="109538" y="66675"/>
                  </a:cubicBezTo>
                  <a:lnTo>
                    <a:pt x="109538" y="4763"/>
                  </a:lnTo>
                  <a:cubicBezTo>
                    <a:pt x="109538" y="952"/>
                    <a:pt x="110490" y="0"/>
                    <a:pt x="114300" y="0"/>
                  </a:cubicBezTo>
                  <a:lnTo>
                    <a:pt x="151448" y="0"/>
                  </a:lnTo>
                  <a:close/>
                  <a:moveTo>
                    <a:pt x="82867" y="104775"/>
                  </a:moveTo>
                  <a:cubicBezTo>
                    <a:pt x="51435" y="104775"/>
                    <a:pt x="47625" y="113348"/>
                    <a:pt x="47625" y="153352"/>
                  </a:cubicBezTo>
                  <a:cubicBezTo>
                    <a:pt x="47625" y="190500"/>
                    <a:pt x="50482" y="201930"/>
                    <a:pt x="80963" y="201930"/>
                  </a:cubicBezTo>
                  <a:cubicBezTo>
                    <a:pt x="88582" y="201930"/>
                    <a:pt x="101917" y="200977"/>
                    <a:pt x="110490" y="200025"/>
                  </a:cubicBezTo>
                  <a:lnTo>
                    <a:pt x="110490" y="104775"/>
                  </a:lnTo>
                  <a:lnTo>
                    <a:pt x="82867" y="104775"/>
                  </a:lnTo>
                  <a:close/>
                </a:path>
              </a:pathLst>
            </a:custGeom>
            <a:solidFill>
              <a:srgbClr val="5EBFD4"/>
            </a:solidFill>
            <a:ln w="9525" cap="flat">
              <a:noFill/>
              <a:prstDash val="solid"/>
              <a:miter/>
            </a:ln>
          </p:spPr>
          <p:txBody>
            <a:bodyPr rtlCol="0" anchor="ctr"/>
            <a:lstStyle/>
            <a:p>
              <a:endParaRPr lang="fr-FR"/>
            </a:p>
          </p:txBody>
        </p:sp>
        <p:sp>
          <p:nvSpPr>
            <p:cNvPr id="25" name="Freeform: Shape 24">
              <a:extLst>
                <a:ext uri="{FF2B5EF4-FFF2-40B4-BE49-F238E27FC236}">
                  <a16:creationId xmlns:a16="http://schemas.microsoft.com/office/drawing/2014/main" id="{D739E712-BB45-C743-9A15-01C2F0757789}"/>
                </a:ext>
              </a:extLst>
            </p:cNvPr>
            <p:cNvSpPr/>
            <p:nvPr/>
          </p:nvSpPr>
          <p:spPr>
            <a:xfrm>
              <a:off x="10559828" y="625708"/>
              <a:ext cx="16398" cy="74532"/>
            </a:xfrm>
            <a:custGeom>
              <a:avLst/>
              <a:gdLst>
                <a:gd name="connsiteX0" fmla="*/ 54292 w 54292"/>
                <a:gd name="connsiteY0" fmla="*/ 24830 h 246762"/>
                <a:gd name="connsiteX1" fmla="*/ 27622 w 54292"/>
                <a:gd name="connsiteY1" fmla="*/ 49595 h 246762"/>
                <a:gd name="connsiteX2" fmla="*/ 0 w 54292"/>
                <a:gd name="connsiteY2" fmla="*/ 24830 h 246762"/>
                <a:gd name="connsiteX3" fmla="*/ 27622 w 54292"/>
                <a:gd name="connsiteY3" fmla="*/ 65 h 246762"/>
                <a:gd name="connsiteX4" fmla="*/ 54292 w 54292"/>
                <a:gd name="connsiteY4" fmla="*/ 24830 h 246762"/>
                <a:gd name="connsiteX5" fmla="*/ 44767 w 54292"/>
                <a:gd name="connsiteY5" fmla="*/ 72455 h 246762"/>
                <a:gd name="connsiteX6" fmla="*/ 49530 w 54292"/>
                <a:gd name="connsiteY6" fmla="*/ 77218 h 246762"/>
                <a:gd name="connsiteX7" fmla="*/ 49530 w 54292"/>
                <a:gd name="connsiteY7" fmla="*/ 242000 h 246762"/>
                <a:gd name="connsiteX8" fmla="*/ 44767 w 54292"/>
                <a:gd name="connsiteY8" fmla="*/ 246763 h 246762"/>
                <a:gd name="connsiteX9" fmla="*/ 7620 w 54292"/>
                <a:gd name="connsiteY9" fmla="*/ 246763 h 246762"/>
                <a:gd name="connsiteX10" fmla="*/ 2857 w 54292"/>
                <a:gd name="connsiteY10" fmla="*/ 242000 h 246762"/>
                <a:gd name="connsiteX11" fmla="*/ 2857 w 54292"/>
                <a:gd name="connsiteY11" fmla="*/ 77218 h 246762"/>
                <a:gd name="connsiteX12" fmla="*/ 7620 w 54292"/>
                <a:gd name="connsiteY12" fmla="*/ 72455 h 246762"/>
                <a:gd name="connsiteX13" fmla="*/ 44767 w 54292"/>
                <a:gd name="connsiteY13" fmla="*/ 72455 h 246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292" h="246762">
                  <a:moveTo>
                    <a:pt x="54292" y="24830"/>
                  </a:moveTo>
                  <a:cubicBezTo>
                    <a:pt x="54292" y="41023"/>
                    <a:pt x="44767" y="49595"/>
                    <a:pt x="27622" y="49595"/>
                  </a:cubicBezTo>
                  <a:cubicBezTo>
                    <a:pt x="10477" y="49595"/>
                    <a:pt x="0" y="40070"/>
                    <a:pt x="0" y="24830"/>
                  </a:cubicBezTo>
                  <a:cubicBezTo>
                    <a:pt x="0" y="8638"/>
                    <a:pt x="9525" y="65"/>
                    <a:pt x="27622" y="65"/>
                  </a:cubicBezTo>
                  <a:cubicBezTo>
                    <a:pt x="44767" y="-887"/>
                    <a:pt x="54292" y="8638"/>
                    <a:pt x="54292" y="24830"/>
                  </a:cubicBezTo>
                  <a:close/>
                  <a:moveTo>
                    <a:pt x="44767" y="72455"/>
                  </a:moveTo>
                  <a:cubicBezTo>
                    <a:pt x="47625" y="72455"/>
                    <a:pt x="49530" y="74360"/>
                    <a:pt x="49530" y="77218"/>
                  </a:cubicBezTo>
                  <a:lnTo>
                    <a:pt x="49530" y="242000"/>
                  </a:lnTo>
                  <a:cubicBezTo>
                    <a:pt x="49530" y="245810"/>
                    <a:pt x="47625" y="246763"/>
                    <a:pt x="44767" y="246763"/>
                  </a:cubicBezTo>
                  <a:lnTo>
                    <a:pt x="7620" y="246763"/>
                  </a:lnTo>
                  <a:cubicBezTo>
                    <a:pt x="4763" y="246763"/>
                    <a:pt x="2857" y="244858"/>
                    <a:pt x="2857" y="242000"/>
                  </a:cubicBezTo>
                  <a:lnTo>
                    <a:pt x="2857" y="77218"/>
                  </a:lnTo>
                  <a:cubicBezTo>
                    <a:pt x="2857" y="74360"/>
                    <a:pt x="4763" y="72455"/>
                    <a:pt x="7620" y="72455"/>
                  </a:cubicBezTo>
                  <a:lnTo>
                    <a:pt x="44767" y="72455"/>
                  </a:lnTo>
                  <a:close/>
                </a:path>
              </a:pathLst>
            </a:custGeom>
            <a:solidFill>
              <a:srgbClr val="5EBFD4"/>
            </a:solidFill>
            <a:ln w="9525" cap="flat">
              <a:noFill/>
              <a:prstDash val="solid"/>
              <a:miter/>
            </a:ln>
          </p:spPr>
          <p:txBody>
            <a:bodyPr rtlCol="0" anchor="ctr"/>
            <a:lstStyle/>
            <a:p>
              <a:endParaRPr lang="fr-FR"/>
            </a:p>
          </p:txBody>
        </p:sp>
        <p:sp>
          <p:nvSpPr>
            <p:cNvPr id="26" name="Freeform: Shape 25">
              <a:extLst>
                <a:ext uri="{FF2B5EF4-FFF2-40B4-BE49-F238E27FC236}">
                  <a16:creationId xmlns:a16="http://schemas.microsoft.com/office/drawing/2014/main" id="{889AC4AF-2D1A-182B-ACCF-83792C6DB573}"/>
                </a:ext>
              </a:extLst>
            </p:cNvPr>
            <p:cNvSpPr/>
            <p:nvPr/>
          </p:nvSpPr>
          <p:spPr>
            <a:xfrm>
              <a:off x="10585721" y="647017"/>
              <a:ext cx="46893" cy="53223"/>
            </a:xfrm>
            <a:custGeom>
              <a:avLst/>
              <a:gdLst>
                <a:gd name="connsiteX0" fmla="*/ 155257 w 155257"/>
                <a:gd name="connsiteY0" fmla="*/ 75247 h 176212"/>
                <a:gd name="connsiteX1" fmla="*/ 155257 w 155257"/>
                <a:gd name="connsiteY1" fmla="*/ 171450 h 176212"/>
                <a:gd name="connsiteX2" fmla="*/ 150495 w 155257"/>
                <a:gd name="connsiteY2" fmla="*/ 176213 h 176212"/>
                <a:gd name="connsiteX3" fmla="*/ 113347 w 155257"/>
                <a:gd name="connsiteY3" fmla="*/ 176213 h 176212"/>
                <a:gd name="connsiteX4" fmla="*/ 108585 w 155257"/>
                <a:gd name="connsiteY4" fmla="*/ 171450 h 176212"/>
                <a:gd name="connsiteX5" fmla="*/ 108585 w 155257"/>
                <a:gd name="connsiteY5" fmla="*/ 87630 h 176212"/>
                <a:gd name="connsiteX6" fmla="*/ 75247 w 155257"/>
                <a:gd name="connsiteY6" fmla="*/ 40957 h 176212"/>
                <a:gd name="connsiteX7" fmla="*/ 46672 w 155257"/>
                <a:gd name="connsiteY7" fmla="*/ 40957 h 176212"/>
                <a:gd name="connsiteX8" fmla="*/ 46672 w 155257"/>
                <a:gd name="connsiteY8" fmla="*/ 171450 h 176212"/>
                <a:gd name="connsiteX9" fmla="*/ 41910 w 155257"/>
                <a:gd name="connsiteY9" fmla="*/ 176213 h 176212"/>
                <a:gd name="connsiteX10" fmla="*/ 4763 w 155257"/>
                <a:gd name="connsiteY10" fmla="*/ 176213 h 176212"/>
                <a:gd name="connsiteX11" fmla="*/ 0 w 155257"/>
                <a:gd name="connsiteY11" fmla="*/ 171450 h 176212"/>
                <a:gd name="connsiteX12" fmla="*/ 0 w 155257"/>
                <a:gd name="connsiteY12" fmla="*/ 10477 h 176212"/>
                <a:gd name="connsiteX13" fmla="*/ 4763 w 155257"/>
                <a:gd name="connsiteY13" fmla="*/ 5715 h 176212"/>
                <a:gd name="connsiteX14" fmla="*/ 79057 w 155257"/>
                <a:gd name="connsiteY14" fmla="*/ 0 h 176212"/>
                <a:gd name="connsiteX15" fmla="*/ 155257 w 155257"/>
                <a:gd name="connsiteY15" fmla="*/ 75247 h 17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5257" h="176212">
                  <a:moveTo>
                    <a:pt x="155257" y="75247"/>
                  </a:moveTo>
                  <a:lnTo>
                    <a:pt x="155257" y="171450"/>
                  </a:lnTo>
                  <a:cubicBezTo>
                    <a:pt x="155257" y="175260"/>
                    <a:pt x="153352" y="176213"/>
                    <a:pt x="150495" y="176213"/>
                  </a:cubicBezTo>
                  <a:lnTo>
                    <a:pt x="113347" y="176213"/>
                  </a:lnTo>
                  <a:cubicBezTo>
                    <a:pt x="110490" y="176213"/>
                    <a:pt x="108585" y="174307"/>
                    <a:pt x="108585" y="171450"/>
                  </a:cubicBezTo>
                  <a:lnTo>
                    <a:pt x="108585" y="87630"/>
                  </a:lnTo>
                  <a:cubicBezTo>
                    <a:pt x="108585" y="42863"/>
                    <a:pt x="103822" y="40957"/>
                    <a:pt x="75247" y="40957"/>
                  </a:cubicBezTo>
                  <a:lnTo>
                    <a:pt x="46672" y="40957"/>
                  </a:lnTo>
                  <a:lnTo>
                    <a:pt x="46672" y="171450"/>
                  </a:lnTo>
                  <a:cubicBezTo>
                    <a:pt x="46672" y="175260"/>
                    <a:pt x="44767" y="176213"/>
                    <a:pt x="41910" y="176213"/>
                  </a:cubicBezTo>
                  <a:lnTo>
                    <a:pt x="4763" y="176213"/>
                  </a:lnTo>
                  <a:cubicBezTo>
                    <a:pt x="1905" y="176213"/>
                    <a:pt x="0" y="174307"/>
                    <a:pt x="0" y="171450"/>
                  </a:cubicBezTo>
                  <a:lnTo>
                    <a:pt x="0" y="10477"/>
                  </a:lnTo>
                  <a:cubicBezTo>
                    <a:pt x="0" y="6667"/>
                    <a:pt x="1905" y="6667"/>
                    <a:pt x="4763" y="5715"/>
                  </a:cubicBezTo>
                  <a:cubicBezTo>
                    <a:pt x="25717" y="952"/>
                    <a:pt x="56197" y="0"/>
                    <a:pt x="79057" y="0"/>
                  </a:cubicBezTo>
                  <a:cubicBezTo>
                    <a:pt x="140017" y="952"/>
                    <a:pt x="155257" y="12382"/>
                    <a:pt x="155257" y="75247"/>
                  </a:cubicBezTo>
                  <a:close/>
                </a:path>
              </a:pathLst>
            </a:custGeom>
            <a:solidFill>
              <a:srgbClr val="5EBFD4"/>
            </a:solidFill>
            <a:ln w="9525" cap="flat">
              <a:noFill/>
              <a:prstDash val="solid"/>
              <a:miter/>
            </a:ln>
          </p:spPr>
          <p:txBody>
            <a:bodyPr rtlCol="0" anchor="ctr"/>
            <a:lstStyle/>
            <a:p>
              <a:endParaRPr lang="fr-FR"/>
            </a:p>
          </p:txBody>
        </p:sp>
        <p:sp>
          <p:nvSpPr>
            <p:cNvPr id="27" name="Freeform: Shape 26">
              <a:extLst>
                <a:ext uri="{FF2B5EF4-FFF2-40B4-BE49-F238E27FC236}">
                  <a16:creationId xmlns:a16="http://schemas.microsoft.com/office/drawing/2014/main" id="{C2C3ACD8-4C77-3B34-6551-48F9845D0E12}"/>
                </a:ext>
              </a:extLst>
            </p:cNvPr>
            <p:cNvSpPr/>
            <p:nvPr/>
          </p:nvSpPr>
          <p:spPr>
            <a:xfrm>
              <a:off x="10642108" y="647017"/>
              <a:ext cx="46893" cy="72498"/>
            </a:xfrm>
            <a:custGeom>
              <a:avLst/>
              <a:gdLst>
                <a:gd name="connsiteX0" fmla="*/ 148590 w 155257"/>
                <a:gd name="connsiteY0" fmla="*/ 6667 h 240029"/>
                <a:gd name="connsiteX1" fmla="*/ 155257 w 155257"/>
                <a:gd name="connsiteY1" fmla="*/ 14288 h 240029"/>
                <a:gd name="connsiteX2" fmla="*/ 155257 w 155257"/>
                <a:gd name="connsiteY2" fmla="*/ 172402 h 240029"/>
                <a:gd name="connsiteX3" fmla="*/ 79057 w 155257"/>
                <a:gd name="connsiteY3" fmla="*/ 240030 h 240029"/>
                <a:gd name="connsiteX4" fmla="*/ 21907 w 155257"/>
                <a:gd name="connsiteY4" fmla="*/ 235267 h 240029"/>
                <a:gd name="connsiteX5" fmla="*/ 17145 w 155257"/>
                <a:gd name="connsiteY5" fmla="*/ 230505 h 240029"/>
                <a:gd name="connsiteX6" fmla="*/ 17145 w 155257"/>
                <a:gd name="connsiteY6" fmla="*/ 206692 h 240029"/>
                <a:gd name="connsiteX7" fmla="*/ 21907 w 155257"/>
                <a:gd name="connsiteY7" fmla="*/ 201930 h 240029"/>
                <a:gd name="connsiteX8" fmla="*/ 75248 w 155257"/>
                <a:gd name="connsiteY8" fmla="*/ 201930 h 240029"/>
                <a:gd name="connsiteX9" fmla="*/ 109538 w 155257"/>
                <a:gd name="connsiteY9" fmla="*/ 175260 h 240029"/>
                <a:gd name="connsiteX10" fmla="*/ 109538 w 155257"/>
                <a:gd name="connsiteY10" fmla="*/ 173355 h 240029"/>
                <a:gd name="connsiteX11" fmla="*/ 71438 w 155257"/>
                <a:gd name="connsiteY11" fmla="*/ 177165 h 240029"/>
                <a:gd name="connsiteX12" fmla="*/ 0 w 155257"/>
                <a:gd name="connsiteY12" fmla="*/ 85725 h 240029"/>
                <a:gd name="connsiteX13" fmla="*/ 80963 w 155257"/>
                <a:gd name="connsiteY13" fmla="*/ 0 h 240029"/>
                <a:gd name="connsiteX14" fmla="*/ 148590 w 155257"/>
                <a:gd name="connsiteY14" fmla="*/ 6667 h 240029"/>
                <a:gd name="connsiteX15" fmla="*/ 78105 w 155257"/>
                <a:gd name="connsiteY15" fmla="*/ 40957 h 240029"/>
                <a:gd name="connsiteX16" fmla="*/ 44767 w 155257"/>
                <a:gd name="connsiteY16" fmla="*/ 89535 h 240029"/>
                <a:gd name="connsiteX17" fmla="*/ 80963 w 155257"/>
                <a:gd name="connsiteY17" fmla="*/ 138113 h 240029"/>
                <a:gd name="connsiteX18" fmla="*/ 108585 w 155257"/>
                <a:gd name="connsiteY18" fmla="*/ 136207 h 240029"/>
                <a:gd name="connsiteX19" fmla="*/ 108585 w 155257"/>
                <a:gd name="connsiteY19" fmla="*/ 40957 h 240029"/>
                <a:gd name="connsiteX20" fmla="*/ 78105 w 155257"/>
                <a:gd name="connsiteY20" fmla="*/ 40957 h 240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57" h="240029">
                  <a:moveTo>
                    <a:pt x="148590" y="6667"/>
                  </a:moveTo>
                  <a:cubicBezTo>
                    <a:pt x="152400" y="7620"/>
                    <a:pt x="155257" y="10477"/>
                    <a:pt x="155257" y="14288"/>
                  </a:cubicBezTo>
                  <a:lnTo>
                    <a:pt x="155257" y="172402"/>
                  </a:lnTo>
                  <a:cubicBezTo>
                    <a:pt x="155257" y="219075"/>
                    <a:pt x="145732" y="240030"/>
                    <a:pt x="79057" y="240030"/>
                  </a:cubicBezTo>
                  <a:cubicBezTo>
                    <a:pt x="60007" y="240030"/>
                    <a:pt x="40005" y="239077"/>
                    <a:pt x="21907" y="235267"/>
                  </a:cubicBezTo>
                  <a:cubicBezTo>
                    <a:pt x="19050" y="235267"/>
                    <a:pt x="17145" y="233363"/>
                    <a:pt x="17145" y="230505"/>
                  </a:cubicBezTo>
                  <a:lnTo>
                    <a:pt x="17145" y="206692"/>
                  </a:lnTo>
                  <a:cubicBezTo>
                    <a:pt x="17145" y="202882"/>
                    <a:pt x="18098" y="201930"/>
                    <a:pt x="21907" y="201930"/>
                  </a:cubicBezTo>
                  <a:lnTo>
                    <a:pt x="75248" y="201930"/>
                  </a:lnTo>
                  <a:cubicBezTo>
                    <a:pt x="102870" y="201930"/>
                    <a:pt x="109538" y="195263"/>
                    <a:pt x="109538" y="175260"/>
                  </a:cubicBezTo>
                  <a:lnTo>
                    <a:pt x="109538" y="173355"/>
                  </a:lnTo>
                  <a:cubicBezTo>
                    <a:pt x="96202" y="176213"/>
                    <a:pt x="84773" y="177165"/>
                    <a:pt x="71438" y="177165"/>
                  </a:cubicBezTo>
                  <a:cubicBezTo>
                    <a:pt x="15240" y="177165"/>
                    <a:pt x="0" y="157163"/>
                    <a:pt x="0" y="85725"/>
                  </a:cubicBezTo>
                  <a:cubicBezTo>
                    <a:pt x="0" y="18097"/>
                    <a:pt x="15240" y="0"/>
                    <a:pt x="80963" y="0"/>
                  </a:cubicBezTo>
                  <a:cubicBezTo>
                    <a:pt x="104775" y="952"/>
                    <a:pt x="130492" y="2857"/>
                    <a:pt x="148590" y="6667"/>
                  </a:cubicBezTo>
                  <a:close/>
                  <a:moveTo>
                    <a:pt x="78105" y="40957"/>
                  </a:moveTo>
                  <a:cubicBezTo>
                    <a:pt x="47625" y="40957"/>
                    <a:pt x="44767" y="52388"/>
                    <a:pt x="44767" y="89535"/>
                  </a:cubicBezTo>
                  <a:cubicBezTo>
                    <a:pt x="44767" y="129540"/>
                    <a:pt x="49530" y="138113"/>
                    <a:pt x="80963" y="138113"/>
                  </a:cubicBezTo>
                  <a:cubicBezTo>
                    <a:pt x="88582" y="138113"/>
                    <a:pt x="100013" y="138113"/>
                    <a:pt x="108585" y="136207"/>
                  </a:cubicBezTo>
                  <a:lnTo>
                    <a:pt x="108585" y="40957"/>
                  </a:lnTo>
                  <a:lnTo>
                    <a:pt x="78105" y="40957"/>
                  </a:lnTo>
                  <a:close/>
                </a:path>
              </a:pathLst>
            </a:custGeom>
            <a:solidFill>
              <a:srgbClr val="5EBFD4"/>
            </a:solidFill>
            <a:ln w="9525" cap="flat">
              <a:noFill/>
              <a:prstDash val="solid"/>
              <a:miter/>
            </a:ln>
          </p:spPr>
          <p:txBody>
            <a:bodyPr rtlCol="0" anchor="ctr"/>
            <a:lstStyle/>
            <a:p>
              <a:endParaRPr lang="fr-FR"/>
            </a:p>
          </p:txBody>
        </p:sp>
        <p:sp>
          <p:nvSpPr>
            <p:cNvPr id="28" name="Freeform: Shape 27">
              <a:extLst>
                <a:ext uri="{FF2B5EF4-FFF2-40B4-BE49-F238E27FC236}">
                  <a16:creationId xmlns:a16="http://schemas.microsoft.com/office/drawing/2014/main" id="{AAA0A787-9BED-7877-FCD5-E8A12559716B}"/>
                </a:ext>
              </a:extLst>
            </p:cNvPr>
            <p:cNvSpPr/>
            <p:nvPr/>
          </p:nvSpPr>
          <p:spPr>
            <a:xfrm>
              <a:off x="10716907" y="647017"/>
              <a:ext cx="44880" cy="53798"/>
            </a:xfrm>
            <a:custGeom>
              <a:avLst/>
              <a:gdLst>
                <a:gd name="connsiteX0" fmla="*/ 148590 w 148590"/>
                <a:gd name="connsiteY0" fmla="*/ 54292 h 178117"/>
                <a:gd name="connsiteX1" fmla="*/ 148590 w 148590"/>
                <a:gd name="connsiteY1" fmla="*/ 161925 h 178117"/>
                <a:gd name="connsiteX2" fmla="*/ 141923 w 148590"/>
                <a:gd name="connsiteY2" fmla="*/ 171450 h 178117"/>
                <a:gd name="connsiteX3" fmla="*/ 71438 w 148590"/>
                <a:gd name="connsiteY3" fmla="*/ 178117 h 178117"/>
                <a:gd name="connsiteX4" fmla="*/ 0 w 148590"/>
                <a:gd name="connsiteY4" fmla="*/ 124777 h 178117"/>
                <a:gd name="connsiteX5" fmla="*/ 63818 w 148590"/>
                <a:gd name="connsiteY5" fmla="*/ 73342 h 178117"/>
                <a:gd name="connsiteX6" fmla="*/ 102870 w 148590"/>
                <a:gd name="connsiteY6" fmla="*/ 73342 h 178117"/>
                <a:gd name="connsiteX7" fmla="*/ 102870 w 148590"/>
                <a:gd name="connsiteY7" fmla="*/ 61913 h 178117"/>
                <a:gd name="connsiteX8" fmla="*/ 73343 w 148590"/>
                <a:gd name="connsiteY8" fmla="*/ 40005 h 178117"/>
                <a:gd name="connsiteX9" fmla="*/ 17145 w 148590"/>
                <a:gd name="connsiteY9" fmla="*/ 40005 h 178117"/>
                <a:gd name="connsiteX10" fmla="*/ 12383 w 148590"/>
                <a:gd name="connsiteY10" fmla="*/ 35242 h 178117"/>
                <a:gd name="connsiteX11" fmla="*/ 12383 w 148590"/>
                <a:gd name="connsiteY11" fmla="*/ 9525 h 178117"/>
                <a:gd name="connsiteX12" fmla="*/ 17145 w 148590"/>
                <a:gd name="connsiteY12" fmla="*/ 4763 h 178117"/>
                <a:gd name="connsiteX13" fmla="*/ 73343 w 148590"/>
                <a:gd name="connsiteY13" fmla="*/ 0 h 178117"/>
                <a:gd name="connsiteX14" fmla="*/ 148590 w 148590"/>
                <a:gd name="connsiteY14" fmla="*/ 54292 h 178117"/>
                <a:gd name="connsiteX15" fmla="*/ 66675 w 148590"/>
                <a:gd name="connsiteY15" fmla="*/ 102870 h 178117"/>
                <a:gd name="connsiteX16" fmla="*/ 44768 w 148590"/>
                <a:gd name="connsiteY16" fmla="*/ 121920 h 178117"/>
                <a:gd name="connsiteX17" fmla="*/ 71438 w 148590"/>
                <a:gd name="connsiteY17" fmla="*/ 140970 h 178117"/>
                <a:gd name="connsiteX18" fmla="*/ 102870 w 148590"/>
                <a:gd name="connsiteY18" fmla="*/ 138113 h 178117"/>
                <a:gd name="connsiteX19" fmla="*/ 102870 w 148590"/>
                <a:gd name="connsiteY19" fmla="*/ 103822 h 178117"/>
                <a:gd name="connsiteX20" fmla="*/ 66675 w 148590"/>
                <a:gd name="connsiteY20" fmla="*/ 103822 h 178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8590" h="178117">
                  <a:moveTo>
                    <a:pt x="148590" y="54292"/>
                  </a:moveTo>
                  <a:lnTo>
                    <a:pt x="148590" y="161925"/>
                  </a:lnTo>
                  <a:cubicBezTo>
                    <a:pt x="148590" y="166688"/>
                    <a:pt x="147638" y="169545"/>
                    <a:pt x="141923" y="171450"/>
                  </a:cubicBezTo>
                  <a:cubicBezTo>
                    <a:pt x="120015" y="176213"/>
                    <a:pt x="92393" y="178117"/>
                    <a:pt x="71438" y="178117"/>
                  </a:cubicBezTo>
                  <a:cubicBezTo>
                    <a:pt x="24765" y="178117"/>
                    <a:pt x="0" y="173355"/>
                    <a:pt x="0" y="124777"/>
                  </a:cubicBezTo>
                  <a:cubicBezTo>
                    <a:pt x="953" y="82867"/>
                    <a:pt x="22860" y="73342"/>
                    <a:pt x="63818" y="73342"/>
                  </a:cubicBezTo>
                  <a:lnTo>
                    <a:pt x="102870" y="73342"/>
                  </a:lnTo>
                  <a:lnTo>
                    <a:pt x="102870" y="61913"/>
                  </a:lnTo>
                  <a:cubicBezTo>
                    <a:pt x="102870" y="46672"/>
                    <a:pt x="93345" y="40005"/>
                    <a:pt x="73343" y="40005"/>
                  </a:cubicBezTo>
                  <a:lnTo>
                    <a:pt x="17145" y="40005"/>
                  </a:lnTo>
                  <a:cubicBezTo>
                    <a:pt x="13335" y="40005"/>
                    <a:pt x="12383" y="39052"/>
                    <a:pt x="12383" y="35242"/>
                  </a:cubicBezTo>
                  <a:lnTo>
                    <a:pt x="12383" y="9525"/>
                  </a:lnTo>
                  <a:cubicBezTo>
                    <a:pt x="12383" y="5715"/>
                    <a:pt x="13335" y="4763"/>
                    <a:pt x="17145" y="4763"/>
                  </a:cubicBezTo>
                  <a:cubicBezTo>
                    <a:pt x="36195" y="952"/>
                    <a:pt x="54293" y="0"/>
                    <a:pt x="73343" y="0"/>
                  </a:cubicBezTo>
                  <a:cubicBezTo>
                    <a:pt x="135255" y="952"/>
                    <a:pt x="148590" y="20955"/>
                    <a:pt x="148590" y="54292"/>
                  </a:cubicBezTo>
                  <a:close/>
                  <a:moveTo>
                    <a:pt x="66675" y="102870"/>
                  </a:moveTo>
                  <a:cubicBezTo>
                    <a:pt x="50483" y="102870"/>
                    <a:pt x="44768" y="108585"/>
                    <a:pt x="44768" y="121920"/>
                  </a:cubicBezTo>
                  <a:cubicBezTo>
                    <a:pt x="44768" y="137160"/>
                    <a:pt x="51435" y="140970"/>
                    <a:pt x="71438" y="140970"/>
                  </a:cubicBezTo>
                  <a:cubicBezTo>
                    <a:pt x="78105" y="140970"/>
                    <a:pt x="93345" y="140017"/>
                    <a:pt x="102870" y="138113"/>
                  </a:cubicBezTo>
                  <a:lnTo>
                    <a:pt x="102870" y="103822"/>
                  </a:lnTo>
                  <a:lnTo>
                    <a:pt x="66675" y="103822"/>
                  </a:lnTo>
                  <a:close/>
                </a:path>
              </a:pathLst>
            </a:custGeom>
            <a:solidFill>
              <a:srgbClr val="5EBFD4"/>
            </a:solidFill>
            <a:ln w="9525" cap="flat">
              <a:noFill/>
              <a:prstDash val="solid"/>
              <a:miter/>
            </a:ln>
          </p:spPr>
          <p:txBody>
            <a:bodyPr rtlCol="0" anchor="ctr"/>
            <a:lstStyle/>
            <a:p>
              <a:endParaRPr lang="fr-FR"/>
            </a:p>
          </p:txBody>
        </p:sp>
        <p:sp>
          <p:nvSpPr>
            <p:cNvPr id="29" name="Freeform: Shape 28">
              <a:extLst>
                <a:ext uri="{FF2B5EF4-FFF2-40B4-BE49-F238E27FC236}">
                  <a16:creationId xmlns:a16="http://schemas.microsoft.com/office/drawing/2014/main" id="{19D53C8E-111F-4520-8A3B-4D44F1740A04}"/>
                </a:ext>
              </a:extLst>
            </p:cNvPr>
            <p:cNvSpPr/>
            <p:nvPr/>
          </p:nvSpPr>
          <p:spPr>
            <a:xfrm>
              <a:off x="10787679" y="627166"/>
              <a:ext cx="36249" cy="73074"/>
            </a:xfrm>
            <a:custGeom>
              <a:avLst/>
              <a:gdLst>
                <a:gd name="connsiteX0" fmla="*/ 115253 w 120015"/>
                <a:gd name="connsiteY0" fmla="*/ 2857 h 241935"/>
                <a:gd name="connsiteX1" fmla="*/ 120015 w 120015"/>
                <a:gd name="connsiteY1" fmla="*/ 8573 h 241935"/>
                <a:gd name="connsiteX2" fmla="*/ 120015 w 120015"/>
                <a:gd name="connsiteY2" fmla="*/ 34290 h 241935"/>
                <a:gd name="connsiteX3" fmla="*/ 114300 w 120015"/>
                <a:gd name="connsiteY3" fmla="*/ 39052 h 241935"/>
                <a:gd name="connsiteX4" fmla="*/ 89535 w 120015"/>
                <a:gd name="connsiteY4" fmla="*/ 39052 h 241935"/>
                <a:gd name="connsiteX5" fmla="*/ 72390 w 120015"/>
                <a:gd name="connsiteY5" fmla="*/ 51435 h 241935"/>
                <a:gd name="connsiteX6" fmla="*/ 72390 w 120015"/>
                <a:gd name="connsiteY6" fmla="*/ 67627 h 241935"/>
                <a:gd name="connsiteX7" fmla="*/ 110490 w 120015"/>
                <a:gd name="connsiteY7" fmla="*/ 67627 h 241935"/>
                <a:gd name="connsiteX8" fmla="*/ 114300 w 120015"/>
                <a:gd name="connsiteY8" fmla="*/ 73342 h 241935"/>
                <a:gd name="connsiteX9" fmla="*/ 109538 w 120015"/>
                <a:gd name="connsiteY9" fmla="*/ 99060 h 241935"/>
                <a:gd name="connsiteX10" fmla="*/ 103822 w 120015"/>
                <a:gd name="connsiteY10" fmla="*/ 103823 h 241935"/>
                <a:gd name="connsiteX11" fmla="*/ 72390 w 120015"/>
                <a:gd name="connsiteY11" fmla="*/ 103823 h 241935"/>
                <a:gd name="connsiteX12" fmla="*/ 72390 w 120015"/>
                <a:gd name="connsiteY12" fmla="*/ 237173 h 241935"/>
                <a:gd name="connsiteX13" fmla="*/ 67628 w 120015"/>
                <a:gd name="connsiteY13" fmla="*/ 241935 h 241935"/>
                <a:gd name="connsiteX14" fmla="*/ 30480 w 120015"/>
                <a:gd name="connsiteY14" fmla="*/ 241935 h 241935"/>
                <a:gd name="connsiteX15" fmla="*/ 25717 w 120015"/>
                <a:gd name="connsiteY15" fmla="*/ 237173 h 241935"/>
                <a:gd name="connsiteX16" fmla="*/ 25717 w 120015"/>
                <a:gd name="connsiteY16" fmla="*/ 103823 h 241935"/>
                <a:gd name="connsiteX17" fmla="*/ 5715 w 120015"/>
                <a:gd name="connsiteY17" fmla="*/ 103823 h 241935"/>
                <a:gd name="connsiteX18" fmla="*/ 0 w 120015"/>
                <a:gd name="connsiteY18" fmla="*/ 99060 h 241935"/>
                <a:gd name="connsiteX19" fmla="*/ 0 w 120015"/>
                <a:gd name="connsiteY19" fmla="*/ 72390 h 241935"/>
                <a:gd name="connsiteX20" fmla="*/ 5715 w 120015"/>
                <a:gd name="connsiteY20" fmla="*/ 67627 h 241935"/>
                <a:gd name="connsiteX21" fmla="*/ 25717 w 120015"/>
                <a:gd name="connsiteY21" fmla="*/ 67627 h 241935"/>
                <a:gd name="connsiteX22" fmla="*/ 25717 w 120015"/>
                <a:gd name="connsiteY22" fmla="*/ 43815 h 241935"/>
                <a:gd name="connsiteX23" fmla="*/ 80010 w 120015"/>
                <a:gd name="connsiteY23" fmla="*/ 0 h 241935"/>
                <a:gd name="connsiteX24" fmla="*/ 115253 w 120015"/>
                <a:gd name="connsiteY24" fmla="*/ 2857 h 2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015" h="241935">
                  <a:moveTo>
                    <a:pt x="115253" y="2857"/>
                  </a:moveTo>
                  <a:cubicBezTo>
                    <a:pt x="119063" y="3810"/>
                    <a:pt x="120015" y="4763"/>
                    <a:pt x="120015" y="8573"/>
                  </a:cubicBezTo>
                  <a:lnTo>
                    <a:pt x="120015" y="34290"/>
                  </a:lnTo>
                  <a:cubicBezTo>
                    <a:pt x="120015" y="38100"/>
                    <a:pt x="118110" y="39052"/>
                    <a:pt x="114300" y="39052"/>
                  </a:cubicBezTo>
                  <a:lnTo>
                    <a:pt x="89535" y="39052"/>
                  </a:lnTo>
                  <a:cubicBezTo>
                    <a:pt x="77153" y="39052"/>
                    <a:pt x="72390" y="40957"/>
                    <a:pt x="72390" y="51435"/>
                  </a:cubicBezTo>
                  <a:lnTo>
                    <a:pt x="72390" y="67627"/>
                  </a:lnTo>
                  <a:lnTo>
                    <a:pt x="110490" y="67627"/>
                  </a:lnTo>
                  <a:cubicBezTo>
                    <a:pt x="114300" y="67627"/>
                    <a:pt x="115253" y="69532"/>
                    <a:pt x="114300" y="73342"/>
                  </a:cubicBezTo>
                  <a:lnTo>
                    <a:pt x="109538" y="99060"/>
                  </a:lnTo>
                  <a:cubicBezTo>
                    <a:pt x="108585" y="101917"/>
                    <a:pt x="106680" y="103823"/>
                    <a:pt x="103822" y="103823"/>
                  </a:cubicBezTo>
                  <a:lnTo>
                    <a:pt x="72390" y="103823"/>
                  </a:lnTo>
                  <a:lnTo>
                    <a:pt x="72390" y="237173"/>
                  </a:lnTo>
                  <a:cubicBezTo>
                    <a:pt x="72390" y="240982"/>
                    <a:pt x="70485" y="241935"/>
                    <a:pt x="67628" y="241935"/>
                  </a:cubicBezTo>
                  <a:lnTo>
                    <a:pt x="30480" y="241935"/>
                  </a:lnTo>
                  <a:cubicBezTo>
                    <a:pt x="27622" y="241935"/>
                    <a:pt x="25717" y="240030"/>
                    <a:pt x="25717" y="237173"/>
                  </a:cubicBezTo>
                  <a:lnTo>
                    <a:pt x="25717" y="103823"/>
                  </a:lnTo>
                  <a:lnTo>
                    <a:pt x="5715" y="103823"/>
                  </a:lnTo>
                  <a:cubicBezTo>
                    <a:pt x="1905" y="103823"/>
                    <a:pt x="0" y="101917"/>
                    <a:pt x="0" y="99060"/>
                  </a:cubicBezTo>
                  <a:lnTo>
                    <a:pt x="0" y="72390"/>
                  </a:lnTo>
                  <a:cubicBezTo>
                    <a:pt x="0" y="69532"/>
                    <a:pt x="1905" y="67627"/>
                    <a:pt x="5715" y="67627"/>
                  </a:cubicBezTo>
                  <a:lnTo>
                    <a:pt x="25717" y="67627"/>
                  </a:lnTo>
                  <a:lnTo>
                    <a:pt x="25717" y="43815"/>
                  </a:lnTo>
                  <a:cubicBezTo>
                    <a:pt x="25717" y="4763"/>
                    <a:pt x="52388" y="0"/>
                    <a:pt x="80010" y="0"/>
                  </a:cubicBezTo>
                  <a:cubicBezTo>
                    <a:pt x="91440" y="0"/>
                    <a:pt x="103822" y="952"/>
                    <a:pt x="115253" y="2857"/>
                  </a:cubicBezTo>
                  <a:close/>
                </a:path>
              </a:pathLst>
            </a:custGeom>
            <a:solidFill>
              <a:srgbClr val="5EBFD4"/>
            </a:solidFill>
            <a:ln w="9525" cap="flat">
              <a:noFill/>
              <a:prstDash val="solid"/>
              <a:miter/>
            </a:ln>
          </p:spPr>
          <p:txBody>
            <a:bodyPr rtlCol="0" anchor="ctr"/>
            <a:lstStyle/>
            <a:p>
              <a:endParaRPr lang="fr-FR"/>
            </a:p>
          </p:txBody>
        </p:sp>
        <p:sp>
          <p:nvSpPr>
            <p:cNvPr id="30" name="Freeform: Shape 29">
              <a:extLst>
                <a:ext uri="{FF2B5EF4-FFF2-40B4-BE49-F238E27FC236}">
                  <a16:creationId xmlns:a16="http://schemas.microsoft.com/office/drawing/2014/main" id="{3F3C8EDD-88A8-82C0-481C-9FD9DCD3A19F}"/>
                </a:ext>
              </a:extLst>
            </p:cNvPr>
            <p:cNvSpPr/>
            <p:nvPr/>
          </p:nvSpPr>
          <p:spPr>
            <a:xfrm>
              <a:off x="10828531" y="647592"/>
              <a:ext cx="46606" cy="53223"/>
            </a:xfrm>
            <a:custGeom>
              <a:avLst/>
              <a:gdLst>
                <a:gd name="connsiteX0" fmla="*/ 149542 w 154304"/>
                <a:gd name="connsiteY0" fmla="*/ 0 h 176212"/>
                <a:gd name="connsiteX1" fmla="*/ 154305 w 154304"/>
                <a:gd name="connsiteY1" fmla="*/ 4763 h 176212"/>
                <a:gd name="connsiteX2" fmla="*/ 154305 w 154304"/>
                <a:gd name="connsiteY2" fmla="*/ 164783 h 176212"/>
                <a:gd name="connsiteX3" fmla="*/ 149542 w 154304"/>
                <a:gd name="connsiteY3" fmla="*/ 170498 h 176212"/>
                <a:gd name="connsiteX4" fmla="*/ 75248 w 154304"/>
                <a:gd name="connsiteY4" fmla="*/ 176213 h 176212"/>
                <a:gd name="connsiteX5" fmla="*/ 0 w 154304"/>
                <a:gd name="connsiteY5" fmla="*/ 100965 h 176212"/>
                <a:gd name="connsiteX6" fmla="*/ 0 w 154304"/>
                <a:gd name="connsiteY6" fmla="*/ 4763 h 176212"/>
                <a:gd name="connsiteX7" fmla="*/ 4763 w 154304"/>
                <a:gd name="connsiteY7" fmla="*/ 0 h 176212"/>
                <a:gd name="connsiteX8" fmla="*/ 41910 w 154304"/>
                <a:gd name="connsiteY8" fmla="*/ 0 h 176212"/>
                <a:gd name="connsiteX9" fmla="*/ 46673 w 154304"/>
                <a:gd name="connsiteY9" fmla="*/ 4763 h 176212"/>
                <a:gd name="connsiteX10" fmla="*/ 46673 w 154304"/>
                <a:gd name="connsiteY10" fmla="*/ 88583 h 176212"/>
                <a:gd name="connsiteX11" fmla="*/ 80010 w 154304"/>
                <a:gd name="connsiteY11" fmla="*/ 135255 h 176212"/>
                <a:gd name="connsiteX12" fmla="*/ 107633 w 154304"/>
                <a:gd name="connsiteY12" fmla="*/ 135255 h 176212"/>
                <a:gd name="connsiteX13" fmla="*/ 107633 w 154304"/>
                <a:gd name="connsiteY13" fmla="*/ 4763 h 176212"/>
                <a:gd name="connsiteX14" fmla="*/ 112395 w 154304"/>
                <a:gd name="connsiteY14" fmla="*/ 0 h 176212"/>
                <a:gd name="connsiteX15" fmla="*/ 149542 w 154304"/>
                <a:gd name="connsiteY15" fmla="*/ 0 h 17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4304" h="176212">
                  <a:moveTo>
                    <a:pt x="149542" y="0"/>
                  </a:moveTo>
                  <a:cubicBezTo>
                    <a:pt x="152400" y="0"/>
                    <a:pt x="154305" y="1905"/>
                    <a:pt x="154305" y="4763"/>
                  </a:cubicBezTo>
                  <a:lnTo>
                    <a:pt x="154305" y="164783"/>
                  </a:lnTo>
                  <a:cubicBezTo>
                    <a:pt x="154305" y="168592"/>
                    <a:pt x="153353" y="169545"/>
                    <a:pt x="149542" y="170498"/>
                  </a:cubicBezTo>
                  <a:cubicBezTo>
                    <a:pt x="128588" y="174308"/>
                    <a:pt x="98108" y="176213"/>
                    <a:pt x="75248" y="176213"/>
                  </a:cubicBezTo>
                  <a:cubicBezTo>
                    <a:pt x="15240" y="176213"/>
                    <a:pt x="0" y="164783"/>
                    <a:pt x="0" y="100965"/>
                  </a:cubicBezTo>
                  <a:lnTo>
                    <a:pt x="0" y="4763"/>
                  </a:lnTo>
                  <a:cubicBezTo>
                    <a:pt x="0" y="1905"/>
                    <a:pt x="1905" y="0"/>
                    <a:pt x="4763" y="0"/>
                  </a:cubicBezTo>
                  <a:lnTo>
                    <a:pt x="41910" y="0"/>
                  </a:lnTo>
                  <a:cubicBezTo>
                    <a:pt x="44767" y="0"/>
                    <a:pt x="46673" y="1905"/>
                    <a:pt x="46673" y="4763"/>
                  </a:cubicBezTo>
                  <a:lnTo>
                    <a:pt x="46673" y="88583"/>
                  </a:lnTo>
                  <a:cubicBezTo>
                    <a:pt x="46673" y="133350"/>
                    <a:pt x="51435" y="135255"/>
                    <a:pt x="80010" y="135255"/>
                  </a:cubicBezTo>
                  <a:lnTo>
                    <a:pt x="107633" y="135255"/>
                  </a:lnTo>
                  <a:lnTo>
                    <a:pt x="107633" y="4763"/>
                  </a:lnTo>
                  <a:cubicBezTo>
                    <a:pt x="107633" y="1905"/>
                    <a:pt x="109538" y="0"/>
                    <a:pt x="112395" y="0"/>
                  </a:cubicBezTo>
                  <a:lnTo>
                    <a:pt x="149542" y="0"/>
                  </a:lnTo>
                  <a:close/>
                </a:path>
              </a:pathLst>
            </a:custGeom>
            <a:solidFill>
              <a:srgbClr val="5EBFD4"/>
            </a:solidFill>
            <a:ln w="9525" cap="flat">
              <a:noFill/>
              <a:prstDash val="solid"/>
              <a:miter/>
            </a:ln>
          </p:spPr>
          <p:txBody>
            <a:bodyPr rtlCol="0" anchor="ctr"/>
            <a:lstStyle/>
            <a:p>
              <a:endParaRPr lang="fr-FR"/>
            </a:p>
          </p:txBody>
        </p:sp>
        <p:sp>
          <p:nvSpPr>
            <p:cNvPr id="31" name="Freeform: Shape 30">
              <a:extLst>
                <a:ext uri="{FF2B5EF4-FFF2-40B4-BE49-F238E27FC236}">
                  <a16:creationId xmlns:a16="http://schemas.microsoft.com/office/drawing/2014/main" id="{592EE939-DA49-2A8B-6640-4F3B50318B90}"/>
                </a:ext>
              </a:extLst>
            </p:cNvPr>
            <p:cNvSpPr/>
            <p:nvPr/>
          </p:nvSpPr>
          <p:spPr>
            <a:xfrm>
              <a:off x="10882330" y="633134"/>
              <a:ext cx="31934" cy="67968"/>
            </a:xfrm>
            <a:custGeom>
              <a:avLst/>
              <a:gdLst>
                <a:gd name="connsiteX0" fmla="*/ 64770 w 105727"/>
                <a:gd name="connsiteY0" fmla="*/ 243 h 225032"/>
                <a:gd name="connsiteX1" fmla="*/ 69533 w 105727"/>
                <a:gd name="connsiteY1" fmla="*/ 5005 h 225032"/>
                <a:gd name="connsiteX2" fmla="*/ 69533 w 105727"/>
                <a:gd name="connsiteY2" fmla="*/ 49773 h 225032"/>
                <a:gd name="connsiteX3" fmla="*/ 98108 w 105727"/>
                <a:gd name="connsiteY3" fmla="*/ 49773 h 225032"/>
                <a:gd name="connsiteX4" fmla="*/ 103823 w 105727"/>
                <a:gd name="connsiteY4" fmla="*/ 54535 h 225032"/>
                <a:gd name="connsiteX5" fmla="*/ 103823 w 105727"/>
                <a:gd name="connsiteY5" fmla="*/ 79300 h 225032"/>
                <a:gd name="connsiteX6" fmla="*/ 98108 w 105727"/>
                <a:gd name="connsiteY6" fmla="*/ 84063 h 225032"/>
                <a:gd name="connsiteX7" fmla="*/ 69533 w 105727"/>
                <a:gd name="connsiteY7" fmla="*/ 84063 h 225032"/>
                <a:gd name="connsiteX8" fmla="*/ 69533 w 105727"/>
                <a:gd name="connsiteY8" fmla="*/ 168835 h 225032"/>
                <a:gd name="connsiteX9" fmla="*/ 87630 w 105727"/>
                <a:gd name="connsiteY9" fmla="*/ 185028 h 225032"/>
                <a:gd name="connsiteX10" fmla="*/ 100013 w 105727"/>
                <a:gd name="connsiteY10" fmla="*/ 185028 h 225032"/>
                <a:gd name="connsiteX11" fmla="*/ 105728 w 105727"/>
                <a:gd name="connsiteY11" fmla="*/ 189790 h 225032"/>
                <a:gd name="connsiteX12" fmla="*/ 105728 w 105727"/>
                <a:gd name="connsiteY12" fmla="*/ 216460 h 225032"/>
                <a:gd name="connsiteX13" fmla="*/ 100965 w 105727"/>
                <a:gd name="connsiteY13" fmla="*/ 222175 h 225032"/>
                <a:gd name="connsiteX14" fmla="*/ 74295 w 105727"/>
                <a:gd name="connsiteY14" fmla="*/ 225033 h 225032"/>
                <a:gd name="connsiteX15" fmla="*/ 22860 w 105727"/>
                <a:gd name="connsiteY15" fmla="*/ 185028 h 225032"/>
                <a:gd name="connsiteX16" fmla="*/ 22860 w 105727"/>
                <a:gd name="connsiteY16" fmla="*/ 83110 h 225032"/>
                <a:gd name="connsiteX17" fmla="*/ 4763 w 105727"/>
                <a:gd name="connsiteY17" fmla="*/ 83110 h 225032"/>
                <a:gd name="connsiteX18" fmla="*/ 0 w 105727"/>
                <a:gd name="connsiteY18" fmla="*/ 78348 h 225032"/>
                <a:gd name="connsiteX19" fmla="*/ 0 w 105727"/>
                <a:gd name="connsiteY19" fmla="*/ 53583 h 225032"/>
                <a:gd name="connsiteX20" fmla="*/ 4763 w 105727"/>
                <a:gd name="connsiteY20" fmla="*/ 48820 h 225032"/>
                <a:gd name="connsiteX21" fmla="*/ 22860 w 105727"/>
                <a:gd name="connsiteY21" fmla="*/ 48820 h 225032"/>
                <a:gd name="connsiteX22" fmla="*/ 22860 w 105727"/>
                <a:gd name="connsiteY22" fmla="*/ 14530 h 225032"/>
                <a:gd name="connsiteX23" fmla="*/ 27623 w 105727"/>
                <a:gd name="connsiteY23" fmla="*/ 9768 h 225032"/>
                <a:gd name="connsiteX24" fmla="*/ 64770 w 105727"/>
                <a:gd name="connsiteY24" fmla="*/ 243 h 225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5727" h="225032">
                  <a:moveTo>
                    <a:pt x="64770" y="243"/>
                  </a:moveTo>
                  <a:cubicBezTo>
                    <a:pt x="67628" y="-710"/>
                    <a:pt x="69533" y="1195"/>
                    <a:pt x="69533" y="5005"/>
                  </a:cubicBezTo>
                  <a:lnTo>
                    <a:pt x="69533" y="49773"/>
                  </a:lnTo>
                  <a:lnTo>
                    <a:pt x="98108" y="49773"/>
                  </a:lnTo>
                  <a:cubicBezTo>
                    <a:pt x="101918" y="49773"/>
                    <a:pt x="103823" y="51678"/>
                    <a:pt x="103823" y="54535"/>
                  </a:cubicBezTo>
                  <a:lnTo>
                    <a:pt x="103823" y="79300"/>
                  </a:lnTo>
                  <a:cubicBezTo>
                    <a:pt x="103823" y="82158"/>
                    <a:pt x="101918" y="84063"/>
                    <a:pt x="98108" y="84063"/>
                  </a:cubicBezTo>
                  <a:lnTo>
                    <a:pt x="69533" y="84063"/>
                  </a:lnTo>
                  <a:lnTo>
                    <a:pt x="69533" y="168835"/>
                  </a:lnTo>
                  <a:cubicBezTo>
                    <a:pt x="69533" y="182170"/>
                    <a:pt x="74295" y="185028"/>
                    <a:pt x="87630" y="185028"/>
                  </a:cubicBezTo>
                  <a:lnTo>
                    <a:pt x="100013" y="185028"/>
                  </a:lnTo>
                  <a:cubicBezTo>
                    <a:pt x="103823" y="185028"/>
                    <a:pt x="105728" y="185980"/>
                    <a:pt x="105728" y="189790"/>
                  </a:cubicBezTo>
                  <a:lnTo>
                    <a:pt x="105728" y="216460"/>
                  </a:lnTo>
                  <a:cubicBezTo>
                    <a:pt x="105728" y="220270"/>
                    <a:pt x="103823" y="222175"/>
                    <a:pt x="100965" y="222175"/>
                  </a:cubicBezTo>
                  <a:cubicBezTo>
                    <a:pt x="90488" y="224080"/>
                    <a:pt x="80963" y="225033"/>
                    <a:pt x="74295" y="225033"/>
                  </a:cubicBezTo>
                  <a:cubicBezTo>
                    <a:pt x="47625" y="225033"/>
                    <a:pt x="22860" y="224080"/>
                    <a:pt x="22860" y="185028"/>
                  </a:cubicBezTo>
                  <a:lnTo>
                    <a:pt x="22860" y="83110"/>
                  </a:lnTo>
                  <a:lnTo>
                    <a:pt x="4763" y="83110"/>
                  </a:lnTo>
                  <a:cubicBezTo>
                    <a:pt x="953" y="83110"/>
                    <a:pt x="0" y="81205"/>
                    <a:pt x="0" y="78348"/>
                  </a:cubicBezTo>
                  <a:lnTo>
                    <a:pt x="0" y="53583"/>
                  </a:lnTo>
                  <a:cubicBezTo>
                    <a:pt x="0" y="50725"/>
                    <a:pt x="1905" y="48820"/>
                    <a:pt x="4763" y="48820"/>
                  </a:cubicBezTo>
                  <a:lnTo>
                    <a:pt x="22860" y="48820"/>
                  </a:lnTo>
                  <a:lnTo>
                    <a:pt x="22860" y="14530"/>
                  </a:lnTo>
                  <a:cubicBezTo>
                    <a:pt x="22860" y="11673"/>
                    <a:pt x="23813" y="9768"/>
                    <a:pt x="27623" y="9768"/>
                  </a:cubicBezTo>
                  <a:lnTo>
                    <a:pt x="64770" y="243"/>
                  </a:lnTo>
                  <a:close/>
                </a:path>
              </a:pathLst>
            </a:custGeom>
            <a:solidFill>
              <a:srgbClr val="5EBFD4"/>
            </a:solidFill>
            <a:ln w="9525" cap="flat">
              <a:noFill/>
              <a:prstDash val="solid"/>
              <a:miter/>
            </a:ln>
          </p:spPr>
          <p:txBody>
            <a:bodyPr rtlCol="0" anchor="ctr"/>
            <a:lstStyle/>
            <a:p>
              <a:endParaRPr lang="fr-FR"/>
            </a:p>
          </p:txBody>
        </p:sp>
        <p:sp>
          <p:nvSpPr>
            <p:cNvPr id="32" name="Freeform: Shape 31">
              <a:extLst>
                <a:ext uri="{FF2B5EF4-FFF2-40B4-BE49-F238E27FC236}">
                  <a16:creationId xmlns:a16="http://schemas.microsoft.com/office/drawing/2014/main" id="{1D4B16DD-F5E6-7B83-5BD1-C868DDC7235A}"/>
                </a:ext>
              </a:extLst>
            </p:cNvPr>
            <p:cNvSpPr/>
            <p:nvPr/>
          </p:nvSpPr>
          <p:spPr>
            <a:xfrm>
              <a:off x="10921456" y="647592"/>
              <a:ext cx="46606" cy="53223"/>
            </a:xfrm>
            <a:custGeom>
              <a:avLst/>
              <a:gdLst>
                <a:gd name="connsiteX0" fmla="*/ 149542 w 154304"/>
                <a:gd name="connsiteY0" fmla="*/ 0 h 176212"/>
                <a:gd name="connsiteX1" fmla="*/ 154305 w 154304"/>
                <a:gd name="connsiteY1" fmla="*/ 4763 h 176212"/>
                <a:gd name="connsiteX2" fmla="*/ 154305 w 154304"/>
                <a:gd name="connsiteY2" fmla="*/ 164783 h 176212"/>
                <a:gd name="connsiteX3" fmla="*/ 149542 w 154304"/>
                <a:gd name="connsiteY3" fmla="*/ 170498 h 176212"/>
                <a:gd name="connsiteX4" fmla="*/ 75247 w 154304"/>
                <a:gd name="connsiteY4" fmla="*/ 176213 h 176212"/>
                <a:gd name="connsiteX5" fmla="*/ 0 w 154304"/>
                <a:gd name="connsiteY5" fmla="*/ 100965 h 176212"/>
                <a:gd name="connsiteX6" fmla="*/ 0 w 154304"/>
                <a:gd name="connsiteY6" fmla="*/ 4763 h 176212"/>
                <a:gd name="connsiteX7" fmla="*/ 4763 w 154304"/>
                <a:gd name="connsiteY7" fmla="*/ 0 h 176212"/>
                <a:gd name="connsiteX8" fmla="*/ 41910 w 154304"/>
                <a:gd name="connsiteY8" fmla="*/ 0 h 176212"/>
                <a:gd name="connsiteX9" fmla="*/ 46672 w 154304"/>
                <a:gd name="connsiteY9" fmla="*/ 4763 h 176212"/>
                <a:gd name="connsiteX10" fmla="*/ 46672 w 154304"/>
                <a:gd name="connsiteY10" fmla="*/ 88583 h 176212"/>
                <a:gd name="connsiteX11" fmla="*/ 80010 w 154304"/>
                <a:gd name="connsiteY11" fmla="*/ 135255 h 176212"/>
                <a:gd name="connsiteX12" fmla="*/ 107633 w 154304"/>
                <a:gd name="connsiteY12" fmla="*/ 135255 h 176212"/>
                <a:gd name="connsiteX13" fmla="*/ 107633 w 154304"/>
                <a:gd name="connsiteY13" fmla="*/ 4763 h 176212"/>
                <a:gd name="connsiteX14" fmla="*/ 112395 w 154304"/>
                <a:gd name="connsiteY14" fmla="*/ 0 h 176212"/>
                <a:gd name="connsiteX15" fmla="*/ 149542 w 154304"/>
                <a:gd name="connsiteY15" fmla="*/ 0 h 17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4304" h="176212">
                  <a:moveTo>
                    <a:pt x="149542" y="0"/>
                  </a:moveTo>
                  <a:cubicBezTo>
                    <a:pt x="152400" y="0"/>
                    <a:pt x="154305" y="1905"/>
                    <a:pt x="154305" y="4763"/>
                  </a:cubicBezTo>
                  <a:lnTo>
                    <a:pt x="154305" y="164783"/>
                  </a:lnTo>
                  <a:cubicBezTo>
                    <a:pt x="154305" y="168592"/>
                    <a:pt x="153353" y="169545"/>
                    <a:pt x="149542" y="170498"/>
                  </a:cubicBezTo>
                  <a:cubicBezTo>
                    <a:pt x="128588" y="174308"/>
                    <a:pt x="98108" y="176213"/>
                    <a:pt x="75247" y="176213"/>
                  </a:cubicBezTo>
                  <a:cubicBezTo>
                    <a:pt x="15240" y="176213"/>
                    <a:pt x="0" y="164783"/>
                    <a:pt x="0" y="100965"/>
                  </a:cubicBezTo>
                  <a:lnTo>
                    <a:pt x="0" y="4763"/>
                  </a:lnTo>
                  <a:cubicBezTo>
                    <a:pt x="0" y="1905"/>
                    <a:pt x="1905" y="0"/>
                    <a:pt x="4763" y="0"/>
                  </a:cubicBezTo>
                  <a:lnTo>
                    <a:pt x="41910" y="0"/>
                  </a:lnTo>
                  <a:cubicBezTo>
                    <a:pt x="44767" y="0"/>
                    <a:pt x="46672" y="1905"/>
                    <a:pt x="46672" y="4763"/>
                  </a:cubicBezTo>
                  <a:lnTo>
                    <a:pt x="46672" y="88583"/>
                  </a:lnTo>
                  <a:cubicBezTo>
                    <a:pt x="46672" y="133350"/>
                    <a:pt x="51435" y="135255"/>
                    <a:pt x="80010" y="135255"/>
                  </a:cubicBezTo>
                  <a:lnTo>
                    <a:pt x="107633" y="135255"/>
                  </a:lnTo>
                  <a:lnTo>
                    <a:pt x="107633" y="4763"/>
                  </a:lnTo>
                  <a:cubicBezTo>
                    <a:pt x="107633" y="1905"/>
                    <a:pt x="109538" y="0"/>
                    <a:pt x="112395" y="0"/>
                  </a:cubicBezTo>
                  <a:lnTo>
                    <a:pt x="149542" y="0"/>
                  </a:lnTo>
                  <a:close/>
                </a:path>
              </a:pathLst>
            </a:custGeom>
            <a:solidFill>
              <a:srgbClr val="5EBFD4"/>
            </a:solidFill>
            <a:ln w="9525" cap="flat">
              <a:noFill/>
              <a:prstDash val="solid"/>
              <a:miter/>
            </a:ln>
          </p:spPr>
          <p:txBody>
            <a:bodyPr rtlCol="0" anchor="ctr"/>
            <a:lstStyle/>
            <a:p>
              <a:endParaRPr lang="fr-FR"/>
            </a:p>
          </p:txBody>
        </p:sp>
        <p:sp>
          <p:nvSpPr>
            <p:cNvPr id="33" name="Freeform: Shape 32">
              <a:extLst>
                <a:ext uri="{FF2B5EF4-FFF2-40B4-BE49-F238E27FC236}">
                  <a16:creationId xmlns:a16="http://schemas.microsoft.com/office/drawing/2014/main" id="{16CFDC2E-87CA-71B7-C428-4351F2D82929}"/>
                </a:ext>
              </a:extLst>
            </p:cNvPr>
            <p:cNvSpPr/>
            <p:nvPr/>
          </p:nvSpPr>
          <p:spPr>
            <a:xfrm>
              <a:off x="10978994" y="647305"/>
              <a:ext cx="31071" cy="53223"/>
            </a:xfrm>
            <a:custGeom>
              <a:avLst/>
              <a:gdLst>
                <a:gd name="connsiteX0" fmla="*/ 98108 w 102870"/>
                <a:gd name="connsiteY0" fmla="*/ 2857 h 176212"/>
                <a:gd name="connsiteX1" fmla="*/ 102870 w 102870"/>
                <a:gd name="connsiteY1" fmla="*/ 9525 h 176212"/>
                <a:gd name="connsiteX2" fmla="*/ 102870 w 102870"/>
                <a:gd name="connsiteY2" fmla="*/ 35242 h 176212"/>
                <a:gd name="connsiteX3" fmla="*/ 97155 w 102870"/>
                <a:gd name="connsiteY3" fmla="*/ 40005 h 176212"/>
                <a:gd name="connsiteX4" fmla="*/ 67628 w 102870"/>
                <a:gd name="connsiteY4" fmla="*/ 40005 h 176212"/>
                <a:gd name="connsiteX5" fmla="*/ 45720 w 102870"/>
                <a:gd name="connsiteY5" fmla="*/ 56198 h 176212"/>
                <a:gd name="connsiteX6" fmla="*/ 45720 w 102870"/>
                <a:gd name="connsiteY6" fmla="*/ 171450 h 176212"/>
                <a:gd name="connsiteX7" fmla="*/ 40958 w 102870"/>
                <a:gd name="connsiteY7" fmla="*/ 176213 h 176212"/>
                <a:gd name="connsiteX8" fmla="*/ 4763 w 102870"/>
                <a:gd name="connsiteY8" fmla="*/ 176213 h 176212"/>
                <a:gd name="connsiteX9" fmla="*/ 0 w 102870"/>
                <a:gd name="connsiteY9" fmla="*/ 171450 h 176212"/>
                <a:gd name="connsiteX10" fmla="*/ 0 w 102870"/>
                <a:gd name="connsiteY10" fmla="*/ 43815 h 176212"/>
                <a:gd name="connsiteX11" fmla="*/ 56197 w 102870"/>
                <a:gd name="connsiteY11" fmla="*/ 0 h 176212"/>
                <a:gd name="connsiteX12" fmla="*/ 98108 w 102870"/>
                <a:gd name="connsiteY12" fmla="*/ 2857 h 17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2870" h="176212">
                  <a:moveTo>
                    <a:pt x="98108" y="2857"/>
                  </a:moveTo>
                  <a:cubicBezTo>
                    <a:pt x="101917" y="3810"/>
                    <a:pt x="102870" y="4763"/>
                    <a:pt x="102870" y="9525"/>
                  </a:cubicBezTo>
                  <a:lnTo>
                    <a:pt x="102870" y="35242"/>
                  </a:lnTo>
                  <a:cubicBezTo>
                    <a:pt x="102870" y="38100"/>
                    <a:pt x="100965" y="40005"/>
                    <a:pt x="97155" y="40005"/>
                  </a:cubicBezTo>
                  <a:lnTo>
                    <a:pt x="67628" y="40005"/>
                  </a:lnTo>
                  <a:cubicBezTo>
                    <a:pt x="51435" y="40005"/>
                    <a:pt x="45720" y="42863"/>
                    <a:pt x="45720" y="56198"/>
                  </a:cubicBezTo>
                  <a:lnTo>
                    <a:pt x="45720" y="171450"/>
                  </a:lnTo>
                  <a:cubicBezTo>
                    <a:pt x="45720" y="175260"/>
                    <a:pt x="43815" y="176213"/>
                    <a:pt x="40958" y="176213"/>
                  </a:cubicBezTo>
                  <a:lnTo>
                    <a:pt x="4763" y="176213"/>
                  </a:lnTo>
                  <a:cubicBezTo>
                    <a:pt x="1905" y="176213"/>
                    <a:pt x="0" y="174307"/>
                    <a:pt x="0" y="171450"/>
                  </a:cubicBezTo>
                  <a:lnTo>
                    <a:pt x="0" y="43815"/>
                  </a:lnTo>
                  <a:cubicBezTo>
                    <a:pt x="0" y="4763"/>
                    <a:pt x="27622" y="0"/>
                    <a:pt x="56197" y="0"/>
                  </a:cubicBezTo>
                  <a:cubicBezTo>
                    <a:pt x="65722" y="0"/>
                    <a:pt x="86678" y="952"/>
                    <a:pt x="98108" y="2857"/>
                  </a:cubicBezTo>
                  <a:close/>
                </a:path>
              </a:pathLst>
            </a:custGeom>
            <a:solidFill>
              <a:srgbClr val="5EBFD4"/>
            </a:solidFill>
            <a:ln w="9525" cap="flat">
              <a:noFill/>
              <a:prstDash val="solid"/>
              <a:miter/>
            </a:ln>
          </p:spPr>
          <p:txBody>
            <a:bodyPr rtlCol="0" anchor="ctr"/>
            <a:lstStyle/>
            <a:p>
              <a:endParaRPr lang="fr-FR"/>
            </a:p>
          </p:txBody>
        </p:sp>
        <p:sp>
          <p:nvSpPr>
            <p:cNvPr id="34" name="Freeform: Shape 33">
              <a:extLst>
                <a:ext uri="{FF2B5EF4-FFF2-40B4-BE49-F238E27FC236}">
                  <a16:creationId xmlns:a16="http://schemas.microsoft.com/office/drawing/2014/main" id="{557956CD-ED45-D90C-01E2-43B2B7A1E527}"/>
                </a:ext>
              </a:extLst>
            </p:cNvPr>
            <p:cNvSpPr/>
            <p:nvPr/>
          </p:nvSpPr>
          <p:spPr>
            <a:xfrm>
              <a:off x="11015531" y="647581"/>
              <a:ext cx="46318" cy="53521"/>
            </a:xfrm>
            <a:custGeom>
              <a:avLst/>
              <a:gdLst>
                <a:gd name="connsiteX0" fmla="*/ 153353 w 153352"/>
                <a:gd name="connsiteY0" fmla="*/ 85762 h 177201"/>
                <a:gd name="connsiteX1" fmla="*/ 153353 w 153352"/>
                <a:gd name="connsiteY1" fmla="*/ 95287 h 177201"/>
                <a:gd name="connsiteX2" fmla="*/ 143828 w 153352"/>
                <a:gd name="connsiteY2" fmla="*/ 103860 h 177201"/>
                <a:gd name="connsiteX3" fmla="*/ 46673 w 153352"/>
                <a:gd name="connsiteY3" fmla="*/ 103860 h 177201"/>
                <a:gd name="connsiteX4" fmla="*/ 81915 w 153352"/>
                <a:gd name="connsiteY4" fmla="*/ 137197 h 177201"/>
                <a:gd name="connsiteX5" fmla="*/ 137160 w 153352"/>
                <a:gd name="connsiteY5" fmla="*/ 137197 h 177201"/>
                <a:gd name="connsiteX6" fmla="*/ 141923 w 153352"/>
                <a:gd name="connsiteY6" fmla="*/ 141960 h 177201"/>
                <a:gd name="connsiteX7" fmla="*/ 141923 w 153352"/>
                <a:gd name="connsiteY7" fmla="*/ 167677 h 177201"/>
                <a:gd name="connsiteX8" fmla="*/ 137160 w 153352"/>
                <a:gd name="connsiteY8" fmla="*/ 172439 h 177201"/>
                <a:gd name="connsiteX9" fmla="*/ 78105 w 153352"/>
                <a:gd name="connsiteY9" fmla="*/ 177202 h 177201"/>
                <a:gd name="connsiteX10" fmla="*/ 0 w 153352"/>
                <a:gd name="connsiteY10" fmla="*/ 88620 h 177201"/>
                <a:gd name="connsiteX11" fmla="*/ 78105 w 153352"/>
                <a:gd name="connsiteY11" fmla="*/ 37 h 177201"/>
                <a:gd name="connsiteX12" fmla="*/ 153353 w 153352"/>
                <a:gd name="connsiteY12" fmla="*/ 85762 h 177201"/>
                <a:gd name="connsiteX13" fmla="*/ 45720 w 153352"/>
                <a:gd name="connsiteY13" fmla="*/ 73379 h 177201"/>
                <a:gd name="connsiteX14" fmla="*/ 107633 w 153352"/>
                <a:gd name="connsiteY14" fmla="*/ 73379 h 177201"/>
                <a:gd name="connsiteX15" fmla="*/ 77153 w 153352"/>
                <a:gd name="connsiteY15" fmla="*/ 39089 h 177201"/>
                <a:gd name="connsiteX16" fmla="*/ 45720 w 153352"/>
                <a:gd name="connsiteY16" fmla="*/ 73379 h 17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3352" h="177201">
                  <a:moveTo>
                    <a:pt x="153353" y="85762"/>
                  </a:moveTo>
                  <a:lnTo>
                    <a:pt x="153353" y="95287"/>
                  </a:lnTo>
                  <a:cubicBezTo>
                    <a:pt x="153353" y="101954"/>
                    <a:pt x="151448" y="103860"/>
                    <a:pt x="143828" y="103860"/>
                  </a:cubicBezTo>
                  <a:lnTo>
                    <a:pt x="46673" y="103860"/>
                  </a:lnTo>
                  <a:cubicBezTo>
                    <a:pt x="47625" y="131482"/>
                    <a:pt x="54292" y="137197"/>
                    <a:pt x="81915" y="137197"/>
                  </a:cubicBezTo>
                  <a:lnTo>
                    <a:pt x="137160" y="137197"/>
                  </a:lnTo>
                  <a:cubicBezTo>
                    <a:pt x="140017" y="137197"/>
                    <a:pt x="141923" y="139102"/>
                    <a:pt x="141923" y="141960"/>
                  </a:cubicBezTo>
                  <a:lnTo>
                    <a:pt x="141923" y="167677"/>
                  </a:lnTo>
                  <a:cubicBezTo>
                    <a:pt x="141923" y="171487"/>
                    <a:pt x="140017" y="172439"/>
                    <a:pt x="137160" y="172439"/>
                  </a:cubicBezTo>
                  <a:cubicBezTo>
                    <a:pt x="120967" y="176250"/>
                    <a:pt x="98108" y="177202"/>
                    <a:pt x="78105" y="177202"/>
                  </a:cubicBezTo>
                  <a:cubicBezTo>
                    <a:pt x="15240" y="177202"/>
                    <a:pt x="0" y="159104"/>
                    <a:pt x="0" y="88620"/>
                  </a:cubicBezTo>
                  <a:cubicBezTo>
                    <a:pt x="0" y="17182"/>
                    <a:pt x="15240" y="37"/>
                    <a:pt x="78105" y="37"/>
                  </a:cubicBezTo>
                  <a:cubicBezTo>
                    <a:pt x="138113" y="-915"/>
                    <a:pt x="153353" y="16229"/>
                    <a:pt x="153353" y="85762"/>
                  </a:cubicBezTo>
                  <a:close/>
                  <a:moveTo>
                    <a:pt x="45720" y="73379"/>
                  </a:moveTo>
                  <a:lnTo>
                    <a:pt x="107633" y="73379"/>
                  </a:lnTo>
                  <a:cubicBezTo>
                    <a:pt x="107633" y="45757"/>
                    <a:pt x="100013" y="39089"/>
                    <a:pt x="77153" y="39089"/>
                  </a:cubicBezTo>
                  <a:cubicBezTo>
                    <a:pt x="54292" y="39089"/>
                    <a:pt x="46673" y="45757"/>
                    <a:pt x="45720" y="73379"/>
                  </a:cubicBezTo>
                  <a:close/>
                </a:path>
              </a:pathLst>
            </a:custGeom>
            <a:solidFill>
              <a:srgbClr val="5EBFD4"/>
            </a:solidFill>
            <a:ln w="9525" cap="flat">
              <a:noFill/>
              <a:prstDash val="solid"/>
              <a:miter/>
            </a:ln>
          </p:spPr>
          <p:txBody>
            <a:bodyPr rtlCol="0" anchor="ctr"/>
            <a:lstStyle/>
            <a:p>
              <a:endParaRPr lang="fr-FR"/>
            </a:p>
          </p:txBody>
        </p:sp>
        <p:sp>
          <p:nvSpPr>
            <p:cNvPr id="35" name="Freeform: Shape 34">
              <a:extLst>
                <a:ext uri="{FF2B5EF4-FFF2-40B4-BE49-F238E27FC236}">
                  <a16:creationId xmlns:a16="http://schemas.microsoft.com/office/drawing/2014/main" id="{54E428F3-F2F4-A04A-2F1F-D8DD8E6E70A1}"/>
                </a:ext>
              </a:extLst>
            </p:cNvPr>
            <p:cNvSpPr/>
            <p:nvPr/>
          </p:nvSpPr>
          <p:spPr>
            <a:xfrm>
              <a:off x="11087350" y="649031"/>
              <a:ext cx="72705" cy="51784"/>
            </a:xfrm>
            <a:custGeom>
              <a:avLst/>
              <a:gdLst>
                <a:gd name="connsiteX0" fmla="*/ 236563 w 240716"/>
                <a:gd name="connsiteY0" fmla="*/ 0 h 171450"/>
                <a:gd name="connsiteX1" fmla="*/ 240373 w 240716"/>
                <a:gd name="connsiteY1" fmla="*/ 4763 h 171450"/>
                <a:gd name="connsiteX2" fmla="*/ 212751 w 240716"/>
                <a:gd name="connsiteY2" fmla="*/ 136208 h 171450"/>
                <a:gd name="connsiteX3" fmla="*/ 176556 w 240716"/>
                <a:gd name="connsiteY3" fmla="*/ 171450 h 171450"/>
                <a:gd name="connsiteX4" fmla="*/ 140361 w 240716"/>
                <a:gd name="connsiteY4" fmla="*/ 136208 h 171450"/>
                <a:gd name="connsiteX5" fmla="*/ 120358 w 240716"/>
                <a:gd name="connsiteY5" fmla="*/ 49530 h 171450"/>
                <a:gd name="connsiteX6" fmla="*/ 100356 w 240716"/>
                <a:gd name="connsiteY6" fmla="*/ 136208 h 171450"/>
                <a:gd name="connsiteX7" fmla="*/ 64161 w 240716"/>
                <a:gd name="connsiteY7" fmla="*/ 171450 h 171450"/>
                <a:gd name="connsiteX8" fmla="*/ 27966 w 240716"/>
                <a:gd name="connsiteY8" fmla="*/ 136208 h 171450"/>
                <a:gd name="connsiteX9" fmla="*/ 344 w 240716"/>
                <a:gd name="connsiteY9" fmla="*/ 4763 h 171450"/>
                <a:gd name="connsiteX10" fmla="*/ 4154 w 240716"/>
                <a:gd name="connsiteY10" fmla="*/ 0 h 171450"/>
                <a:gd name="connsiteX11" fmla="*/ 27013 w 240716"/>
                <a:gd name="connsiteY11" fmla="*/ 0 h 171450"/>
                <a:gd name="connsiteX12" fmla="*/ 30823 w 240716"/>
                <a:gd name="connsiteY12" fmla="*/ 4763 h 171450"/>
                <a:gd name="connsiteX13" fmla="*/ 56541 w 240716"/>
                <a:gd name="connsiteY13" fmla="*/ 132398 h 171450"/>
                <a:gd name="connsiteX14" fmla="*/ 65113 w 240716"/>
                <a:gd name="connsiteY14" fmla="*/ 143827 h 171450"/>
                <a:gd name="connsiteX15" fmla="*/ 73686 w 240716"/>
                <a:gd name="connsiteY15" fmla="*/ 132398 h 171450"/>
                <a:gd name="connsiteX16" fmla="*/ 103213 w 240716"/>
                <a:gd name="connsiteY16" fmla="*/ 9525 h 171450"/>
                <a:gd name="connsiteX17" fmla="*/ 107976 w 240716"/>
                <a:gd name="connsiteY17" fmla="*/ 4763 h 171450"/>
                <a:gd name="connsiteX18" fmla="*/ 133694 w 240716"/>
                <a:gd name="connsiteY18" fmla="*/ 4763 h 171450"/>
                <a:gd name="connsiteX19" fmla="*/ 138456 w 240716"/>
                <a:gd name="connsiteY19" fmla="*/ 9525 h 171450"/>
                <a:gd name="connsiteX20" fmla="*/ 168936 w 240716"/>
                <a:gd name="connsiteY20" fmla="*/ 132398 h 171450"/>
                <a:gd name="connsiteX21" fmla="*/ 177508 w 240716"/>
                <a:gd name="connsiteY21" fmla="*/ 143827 h 171450"/>
                <a:gd name="connsiteX22" fmla="*/ 186081 w 240716"/>
                <a:gd name="connsiteY22" fmla="*/ 132398 h 171450"/>
                <a:gd name="connsiteX23" fmla="*/ 211798 w 240716"/>
                <a:gd name="connsiteY23" fmla="*/ 4763 h 171450"/>
                <a:gd name="connsiteX24" fmla="*/ 215608 w 240716"/>
                <a:gd name="connsiteY24" fmla="*/ 0 h 171450"/>
                <a:gd name="connsiteX25" fmla="*/ 236563 w 240716"/>
                <a:gd name="connsiteY25" fmla="*/ 0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0716" h="171450">
                  <a:moveTo>
                    <a:pt x="236563" y="0"/>
                  </a:moveTo>
                  <a:cubicBezTo>
                    <a:pt x="240373" y="0"/>
                    <a:pt x="241326" y="952"/>
                    <a:pt x="240373" y="4763"/>
                  </a:cubicBezTo>
                  <a:lnTo>
                    <a:pt x="212751" y="136208"/>
                  </a:lnTo>
                  <a:cubicBezTo>
                    <a:pt x="206083" y="166688"/>
                    <a:pt x="201321" y="171450"/>
                    <a:pt x="176556" y="171450"/>
                  </a:cubicBezTo>
                  <a:cubicBezTo>
                    <a:pt x="148933" y="171450"/>
                    <a:pt x="147981" y="167640"/>
                    <a:pt x="140361" y="136208"/>
                  </a:cubicBezTo>
                  <a:lnTo>
                    <a:pt x="120358" y="49530"/>
                  </a:lnTo>
                  <a:lnTo>
                    <a:pt x="100356" y="136208"/>
                  </a:lnTo>
                  <a:cubicBezTo>
                    <a:pt x="92736" y="167640"/>
                    <a:pt x="91783" y="171450"/>
                    <a:pt x="64161" y="171450"/>
                  </a:cubicBezTo>
                  <a:cubicBezTo>
                    <a:pt x="39396" y="171450"/>
                    <a:pt x="34633" y="166688"/>
                    <a:pt x="27966" y="136208"/>
                  </a:cubicBezTo>
                  <a:lnTo>
                    <a:pt x="344" y="4763"/>
                  </a:lnTo>
                  <a:cubicBezTo>
                    <a:pt x="-609" y="952"/>
                    <a:pt x="344" y="0"/>
                    <a:pt x="4154" y="0"/>
                  </a:cubicBezTo>
                  <a:lnTo>
                    <a:pt x="27013" y="0"/>
                  </a:lnTo>
                  <a:cubicBezTo>
                    <a:pt x="28919" y="0"/>
                    <a:pt x="29871" y="952"/>
                    <a:pt x="30823" y="4763"/>
                  </a:cubicBezTo>
                  <a:lnTo>
                    <a:pt x="56541" y="132398"/>
                  </a:lnTo>
                  <a:cubicBezTo>
                    <a:pt x="59398" y="142875"/>
                    <a:pt x="61304" y="143827"/>
                    <a:pt x="65113" y="143827"/>
                  </a:cubicBezTo>
                  <a:cubicBezTo>
                    <a:pt x="70829" y="143827"/>
                    <a:pt x="70829" y="142875"/>
                    <a:pt x="73686" y="132398"/>
                  </a:cubicBezTo>
                  <a:lnTo>
                    <a:pt x="103213" y="9525"/>
                  </a:lnTo>
                  <a:cubicBezTo>
                    <a:pt x="104166" y="5715"/>
                    <a:pt x="105119" y="4763"/>
                    <a:pt x="107976" y="4763"/>
                  </a:cubicBezTo>
                  <a:lnTo>
                    <a:pt x="133694" y="4763"/>
                  </a:lnTo>
                  <a:cubicBezTo>
                    <a:pt x="136551" y="4763"/>
                    <a:pt x="137504" y="5715"/>
                    <a:pt x="138456" y="9525"/>
                  </a:cubicBezTo>
                  <a:lnTo>
                    <a:pt x="168936" y="132398"/>
                  </a:lnTo>
                  <a:cubicBezTo>
                    <a:pt x="171794" y="142875"/>
                    <a:pt x="171794" y="143827"/>
                    <a:pt x="177508" y="143827"/>
                  </a:cubicBezTo>
                  <a:cubicBezTo>
                    <a:pt x="181319" y="143827"/>
                    <a:pt x="183223" y="142875"/>
                    <a:pt x="186081" y="132398"/>
                  </a:cubicBezTo>
                  <a:lnTo>
                    <a:pt x="211798" y="4763"/>
                  </a:lnTo>
                  <a:cubicBezTo>
                    <a:pt x="212751" y="952"/>
                    <a:pt x="213704" y="0"/>
                    <a:pt x="215608" y="0"/>
                  </a:cubicBezTo>
                  <a:lnTo>
                    <a:pt x="236563" y="0"/>
                  </a:lnTo>
                  <a:close/>
                </a:path>
              </a:pathLst>
            </a:custGeom>
            <a:solidFill>
              <a:schemeClr val="bg1"/>
            </a:solidFill>
            <a:ln w="9525" cap="flat">
              <a:noFill/>
              <a:prstDash val="solid"/>
              <a:miter/>
            </a:ln>
          </p:spPr>
          <p:txBody>
            <a:bodyPr rtlCol="0" anchor="ctr"/>
            <a:lstStyle/>
            <a:p>
              <a:endParaRPr lang="fr-FR"/>
            </a:p>
          </p:txBody>
        </p:sp>
        <p:sp>
          <p:nvSpPr>
            <p:cNvPr id="36" name="Freeform: Shape 35">
              <a:extLst>
                <a:ext uri="{FF2B5EF4-FFF2-40B4-BE49-F238E27FC236}">
                  <a16:creationId xmlns:a16="http://schemas.microsoft.com/office/drawing/2014/main" id="{0AFB6309-09C6-2E46-FB94-22F3023A8133}"/>
                </a:ext>
              </a:extLst>
            </p:cNvPr>
            <p:cNvSpPr/>
            <p:nvPr/>
          </p:nvSpPr>
          <p:spPr>
            <a:xfrm>
              <a:off x="11167719" y="648168"/>
              <a:ext cx="42578" cy="52360"/>
            </a:xfrm>
            <a:custGeom>
              <a:avLst/>
              <a:gdLst>
                <a:gd name="connsiteX0" fmla="*/ 140970 w 140969"/>
                <a:gd name="connsiteY0" fmla="*/ 82868 h 173355"/>
                <a:gd name="connsiteX1" fmla="*/ 140970 w 140969"/>
                <a:gd name="connsiteY1" fmla="*/ 91440 h 173355"/>
                <a:gd name="connsiteX2" fmla="*/ 129540 w 140969"/>
                <a:gd name="connsiteY2" fmla="*/ 100013 h 173355"/>
                <a:gd name="connsiteX3" fmla="*/ 30480 w 140969"/>
                <a:gd name="connsiteY3" fmla="*/ 100013 h 173355"/>
                <a:gd name="connsiteX4" fmla="*/ 71438 w 140969"/>
                <a:gd name="connsiteY4" fmla="*/ 147638 h 173355"/>
                <a:gd name="connsiteX5" fmla="*/ 122872 w 140969"/>
                <a:gd name="connsiteY5" fmla="*/ 147638 h 173355"/>
                <a:gd name="connsiteX6" fmla="*/ 127635 w 140969"/>
                <a:gd name="connsiteY6" fmla="*/ 152400 h 173355"/>
                <a:gd name="connsiteX7" fmla="*/ 127635 w 140969"/>
                <a:gd name="connsiteY7" fmla="*/ 165735 h 173355"/>
                <a:gd name="connsiteX8" fmla="*/ 122872 w 140969"/>
                <a:gd name="connsiteY8" fmla="*/ 170498 h 173355"/>
                <a:gd name="connsiteX9" fmla="*/ 70485 w 140969"/>
                <a:gd name="connsiteY9" fmla="*/ 173355 h 173355"/>
                <a:gd name="connsiteX10" fmla="*/ 0 w 140969"/>
                <a:gd name="connsiteY10" fmla="*/ 86678 h 173355"/>
                <a:gd name="connsiteX11" fmla="*/ 70485 w 140969"/>
                <a:gd name="connsiteY11" fmla="*/ 0 h 173355"/>
                <a:gd name="connsiteX12" fmla="*/ 140970 w 140969"/>
                <a:gd name="connsiteY12" fmla="*/ 82868 h 173355"/>
                <a:gd name="connsiteX13" fmla="*/ 30480 w 140969"/>
                <a:gd name="connsiteY13" fmla="*/ 76200 h 173355"/>
                <a:gd name="connsiteX14" fmla="*/ 111442 w 140969"/>
                <a:gd name="connsiteY14" fmla="*/ 76200 h 173355"/>
                <a:gd name="connsiteX15" fmla="*/ 72390 w 140969"/>
                <a:gd name="connsiteY15" fmla="*/ 26670 h 173355"/>
                <a:gd name="connsiteX16" fmla="*/ 30480 w 140969"/>
                <a:gd name="connsiteY16" fmla="*/ 76200 h 173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69" h="173355">
                  <a:moveTo>
                    <a:pt x="140970" y="82868"/>
                  </a:moveTo>
                  <a:lnTo>
                    <a:pt x="140970" y="91440"/>
                  </a:lnTo>
                  <a:cubicBezTo>
                    <a:pt x="140970" y="98108"/>
                    <a:pt x="139065" y="100013"/>
                    <a:pt x="129540" y="100013"/>
                  </a:cubicBezTo>
                  <a:lnTo>
                    <a:pt x="30480" y="100013"/>
                  </a:lnTo>
                  <a:cubicBezTo>
                    <a:pt x="31432" y="138113"/>
                    <a:pt x="38100" y="147638"/>
                    <a:pt x="71438" y="147638"/>
                  </a:cubicBezTo>
                  <a:lnTo>
                    <a:pt x="122872" y="147638"/>
                  </a:lnTo>
                  <a:cubicBezTo>
                    <a:pt x="125730" y="147638"/>
                    <a:pt x="127635" y="149543"/>
                    <a:pt x="127635" y="152400"/>
                  </a:cubicBezTo>
                  <a:lnTo>
                    <a:pt x="127635" y="165735"/>
                  </a:lnTo>
                  <a:cubicBezTo>
                    <a:pt x="127635" y="168593"/>
                    <a:pt x="125730" y="170498"/>
                    <a:pt x="122872" y="170498"/>
                  </a:cubicBezTo>
                  <a:cubicBezTo>
                    <a:pt x="106680" y="172403"/>
                    <a:pt x="89535" y="173355"/>
                    <a:pt x="70485" y="173355"/>
                  </a:cubicBezTo>
                  <a:cubicBezTo>
                    <a:pt x="12382" y="173355"/>
                    <a:pt x="0" y="156210"/>
                    <a:pt x="0" y="86678"/>
                  </a:cubicBezTo>
                  <a:cubicBezTo>
                    <a:pt x="0" y="17145"/>
                    <a:pt x="12382" y="0"/>
                    <a:pt x="70485" y="0"/>
                  </a:cubicBezTo>
                  <a:cubicBezTo>
                    <a:pt x="126682" y="953"/>
                    <a:pt x="140017" y="17145"/>
                    <a:pt x="140970" y="82868"/>
                  </a:cubicBezTo>
                  <a:close/>
                  <a:moveTo>
                    <a:pt x="30480" y="76200"/>
                  </a:moveTo>
                  <a:lnTo>
                    <a:pt x="111442" y="76200"/>
                  </a:lnTo>
                  <a:cubicBezTo>
                    <a:pt x="110490" y="37148"/>
                    <a:pt x="103822" y="26670"/>
                    <a:pt x="72390" y="26670"/>
                  </a:cubicBezTo>
                  <a:cubicBezTo>
                    <a:pt x="38100" y="26670"/>
                    <a:pt x="31432" y="37148"/>
                    <a:pt x="30480" y="76200"/>
                  </a:cubicBezTo>
                  <a:close/>
                </a:path>
              </a:pathLst>
            </a:custGeom>
            <a:solidFill>
              <a:schemeClr val="bg1"/>
            </a:solidFill>
            <a:ln w="9525" cap="flat">
              <a:noFill/>
              <a:prstDash val="solid"/>
              <a:miter/>
            </a:ln>
          </p:spPr>
          <p:txBody>
            <a:bodyPr rtlCol="0" anchor="ctr"/>
            <a:lstStyle/>
            <a:p>
              <a:endParaRPr lang="fr-FR"/>
            </a:p>
          </p:txBody>
        </p:sp>
        <p:sp>
          <p:nvSpPr>
            <p:cNvPr id="37" name="Freeform: Shape 36">
              <a:extLst>
                <a:ext uri="{FF2B5EF4-FFF2-40B4-BE49-F238E27FC236}">
                  <a16:creationId xmlns:a16="http://schemas.microsoft.com/office/drawing/2014/main" id="{E8E94E59-5191-C6C8-2447-61CB1D39D250}"/>
                </a:ext>
              </a:extLst>
            </p:cNvPr>
            <p:cNvSpPr/>
            <p:nvPr/>
          </p:nvSpPr>
          <p:spPr>
            <a:xfrm>
              <a:off x="11240217" y="648630"/>
              <a:ext cx="37687" cy="52472"/>
            </a:xfrm>
            <a:custGeom>
              <a:avLst/>
              <a:gdLst>
                <a:gd name="connsiteX0" fmla="*/ 120015 w 124777"/>
                <a:gd name="connsiteY0" fmla="*/ 2279 h 173728"/>
                <a:gd name="connsiteX1" fmla="*/ 124778 w 124777"/>
                <a:gd name="connsiteY1" fmla="*/ 7994 h 173728"/>
                <a:gd name="connsiteX2" fmla="*/ 124778 w 124777"/>
                <a:gd name="connsiteY2" fmla="*/ 21329 h 173728"/>
                <a:gd name="connsiteX3" fmla="*/ 120015 w 124777"/>
                <a:gd name="connsiteY3" fmla="*/ 26091 h 173728"/>
                <a:gd name="connsiteX4" fmla="*/ 73343 w 124777"/>
                <a:gd name="connsiteY4" fmla="*/ 26091 h 173728"/>
                <a:gd name="connsiteX5" fmla="*/ 31433 w 124777"/>
                <a:gd name="connsiteY5" fmla="*/ 87051 h 173728"/>
                <a:gd name="connsiteX6" fmla="*/ 73343 w 124777"/>
                <a:gd name="connsiteY6" fmla="*/ 147059 h 173728"/>
                <a:gd name="connsiteX7" fmla="*/ 120015 w 124777"/>
                <a:gd name="connsiteY7" fmla="*/ 147059 h 173728"/>
                <a:gd name="connsiteX8" fmla="*/ 124778 w 124777"/>
                <a:gd name="connsiteY8" fmla="*/ 151821 h 173728"/>
                <a:gd name="connsiteX9" fmla="*/ 124778 w 124777"/>
                <a:gd name="connsiteY9" fmla="*/ 165156 h 173728"/>
                <a:gd name="connsiteX10" fmla="*/ 120015 w 124777"/>
                <a:gd name="connsiteY10" fmla="*/ 170871 h 173728"/>
                <a:gd name="connsiteX11" fmla="*/ 72390 w 124777"/>
                <a:gd name="connsiteY11" fmla="*/ 173729 h 173728"/>
                <a:gd name="connsiteX12" fmla="*/ 0 w 124777"/>
                <a:gd name="connsiteY12" fmla="*/ 87051 h 173728"/>
                <a:gd name="connsiteX13" fmla="*/ 72390 w 124777"/>
                <a:gd name="connsiteY13" fmla="*/ 374 h 173728"/>
                <a:gd name="connsiteX14" fmla="*/ 120015 w 124777"/>
                <a:gd name="connsiteY14" fmla="*/ 2279 h 173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4777" h="173728">
                  <a:moveTo>
                    <a:pt x="120015" y="2279"/>
                  </a:moveTo>
                  <a:cubicBezTo>
                    <a:pt x="122873" y="2279"/>
                    <a:pt x="124778" y="4184"/>
                    <a:pt x="124778" y="7994"/>
                  </a:cubicBezTo>
                  <a:lnTo>
                    <a:pt x="124778" y="21329"/>
                  </a:lnTo>
                  <a:cubicBezTo>
                    <a:pt x="124778" y="24186"/>
                    <a:pt x="122873" y="26091"/>
                    <a:pt x="120015" y="26091"/>
                  </a:cubicBezTo>
                  <a:lnTo>
                    <a:pt x="73343" y="26091"/>
                  </a:lnTo>
                  <a:cubicBezTo>
                    <a:pt x="36195" y="26091"/>
                    <a:pt x="31433" y="38474"/>
                    <a:pt x="31433" y="87051"/>
                  </a:cubicBezTo>
                  <a:cubicBezTo>
                    <a:pt x="31433" y="135629"/>
                    <a:pt x="36195" y="147059"/>
                    <a:pt x="73343" y="147059"/>
                  </a:cubicBezTo>
                  <a:lnTo>
                    <a:pt x="120015" y="147059"/>
                  </a:lnTo>
                  <a:cubicBezTo>
                    <a:pt x="122873" y="147059"/>
                    <a:pt x="124778" y="148964"/>
                    <a:pt x="124778" y="151821"/>
                  </a:cubicBezTo>
                  <a:lnTo>
                    <a:pt x="124778" y="165156"/>
                  </a:lnTo>
                  <a:cubicBezTo>
                    <a:pt x="124778" y="168014"/>
                    <a:pt x="122873" y="169919"/>
                    <a:pt x="120015" y="170871"/>
                  </a:cubicBezTo>
                  <a:cubicBezTo>
                    <a:pt x="103823" y="172776"/>
                    <a:pt x="85725" y="173729"/>
                    <a:pt x="72390" y="173729"/>
                  </a:cubicBezTo>
                  <a:cubicBezTo>
                    <a:pt x="12383" y="173729"/>
                    <a:pt x="0" y="156584"/>
                    <a:pt x="0" y="87051"/>
                  </a:cubicBezTo>
                  <a:cubicBezTo>
                    <a:pt x="0" y="17519"/>
                    <a:pt x="11430" y="374"/>
                    <a:pt x="72390" y="374"/>
                  </a:cubicBezTo>
                  <a:cubicBezTo>
                    <a:pt x="85725" y="-579"/>
                    <a:pt x="103823" y="374"/>
                    <a:pt x="120015" y="2279"/>
                  </a:cubicBezTo>
                  <a:close/>
                </a:path>
              </a:pathLst>
            </a:custGeom>
            <a:solidFill>
              <a:schemeClr val="bg1"/>
            </a:solidFill>
            <a:ln w="9525" cap="flat">
              <a:noFill/>
              <a:prstDash val="solid"/>
              <a:miter/>
            </a:ln>
          </p:spPr>
          <p:txBody>
            <a:bodyPr rtlCol="0" anchor="ctr"/>
            <a:lstStyle/>
            <a:p>
              <a:endParaRPr lang="fr-FR"/>
            </a:p>
          </p:txBody>
        </p:sp>
        <p:sp>
          <p:nvSpPr>
            <p:cNvPr id="38" name="Freeform: Shape 37">
              <a:extLst>
                <a:ext uri="{FF2B5EF4-FFF2-40B4-BE49-F238E27FC236}">
                  <a16:creationId xmlns:a16="http://schemas.microsoft.com/office/drawing/2014/main" id="{A6445E18-845B-A8C6-4A60-2F5DE3A10396}"/>
                </a:ext>
              </a:extLst>
            </p:cNvPr>
            <p:cNvSpPr/>
            <p:nvPr/>
          </p:nvSpPr>
          <p:spPr>
            <a:xfrm>
              <a:off x="11284522" y="648455"/>
              <a:ext cx="40564" cy="52072"/>
            </a:xfrm>
            <a:custGeom>
              <a:avLst/>
              <a:gdLst>
                <a:gd name="connsiteX0" fmla="*/ 134302 w 134302"/>
                <a:gd name="connsiteY0" fmla="*/ 48577 h 172402"/>
                <a:gd name="connsiteX1" fmla="*/ 134302 w 134302"/>
                <a:gd name="connsiteY1" fmla="*/ 157163 h 172402"/>
                <a:gd name="connsiteX2" fmla="*/ 128588 w 134302"/>
                <a:gd name="connsiteY2" fmla="*/ 165735 h 172402"/>
                <a:gd name="connsiteX3" fmla="*/ 60007 w 134302"/>
                <a:gd name="connsiteY3" fmla="*/ 172402 h 172402"/>
                <a:gd name="connsiteX4" fmla="*/ 0 w 134302"/>
                <a:gd name="connsiteY4" fmla="*/ 121920 h 172402"/>
                <a:gd name="connsiteX5" fmla="*/ 55245 w 134302"/>
                <a:gd name="connsiteY5" fmla="*/ 74295 h 172402"/>
                <a:gd name="connsiteX6" fmla="*/ 105727 w 134302"/>
                <a:gd name="connsiteY6" fmla="*/ 74295 h 172402"/>
                <a:gd name="connsiteX7" fmla="*/ 105727 w 134302"/>
                <a:gd name="connsiteY7" fmla="*/ 53340 h 172402"/>
                <a:gd name="connsiteX8" fmla="*/ 65722 w 134302"/>
                <a:gd name="connsiteY8" fmla="*/ 25717 h 172402"/>
                <a:gd name="connsiteX9" fmla="*/ 19050 w 134302"/>
                <a:gd name="connsiteY9" fmla="*/ 25717 h 172402"/>
                <a:gd name="connsiteX10" fmla="*/ 14288 w 134302"/>
                <a:gd name="connsiteY10" fmla="*/ 20955 h 172402"/>
                <a:gd name="connsiteX11" fmla="*/ 14288 w 134302"/>
                <a:gd name="connsiteY11" fmla="*/ 8572 h 172402"/>
                <a:gd name="connsiteX12" fmla="*/ 19050 w 134302"/>
                <a:gd name="connsiteY12" fmla="*/ 3810 h 172402"/>
                <a:gd name="connsiteX13" fmla="*/ 65722 w 134302"/>
                <a:gd name="connsiteY13" fmla="*/ 0 h 172402"/>
                <a:gd name="connsiteX14" fmla="*/ 134302 w 134302"/>
                <a:gd name="connsiteY14" fmla="*/ 48577 h 172402"/>
                <a:gd name="connsiteX15" fmla="*/ 54292 w 134302"/>
                <a:gd name="connsiteY15" fmla="*/ 99060 h 172402"/>
                <a:gd name="connsiteX16" fmla="*/ 28575 w 134302"/>
                <a:gd name="connsiteY16" fmla="*/ 121920 h 172402"/>
                <a:gd name="connsiteX17" fmla="*/ 64770 w 134302"/>
                <a:gd name="connsiteY17" fmla="*/ 146685 h 172402"/>
                <a:gd name="connsiteX18" fmla="*/ 104775 w 134302"/>
                <a:gd name="connsiteY18" fmla="*/ 142875 h 172402"/>
                <a:gd name="connsiteX19" fmla="*/ 104775 w 134302"/>
                <a:gd name="connsiteY19" fmla="*/ 98107 h 172402"/>
                <a:gd name="connsiteX20" fmla="*/ 54292 w 134302"/>
                <a:gd name="connsiteY20" fmla="*/ 98107 h 172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4302" h="172402">
                  <a:moveTo>
                    <a:pt x="134302" y="48577"/>
                  </a:moveTo>
                  <a:lnTo>
                    <a:pt x="134302" y="157163"/>
                  </a:lnTo>
                  <a:cubicBezTo>
                    <a:pt x="134302" y="160020"/>
                    <a:pt x="134302" y="163830"/>
                    <a:pt x="128588" y="165735"/>
                  </a:cubicBezTo>
                  <a:cubicBezTo>
                    <a:pt x="118110" y="169545"/>
                    <a:pt x="90488" y="172402"/>
                    <a:pt x="60007" y="172402"/>
                  </a:cubicBezTo>
                  <a:cubicBezTo>
                    <a:pt x="19050" y="172402"/>
                    <a:pt x="0" y="163830"/>
                    <a:pt x="0" y="121920"/>
                  </a:cubicBezTo>
                  <a:cubicBezTo>
                    <a:pt x="0" y="84772"/>
                    <a:pt x="20002" y="74295"/>
                    <a:pt x="55245" y="74295"/>
                  </a:cubicBezTo>
                  <a:lnTo>
                    <a:pt x="105727" y="74295"/>
                  </a:lnTo>
                  <a:lnTo>
                    <a:pt x="105727" y="53340"/>
                  </a:lnTo>
                  <a:cubicBezTo>
                    <a:pt x="105727" y="34290"/>
                    <a:pt x="94297" y="25717"/>
                    <a:pt x="65722" y="25717"/>
                  </a:cubicBezTo>
                  <a:lnTo>
                    <a:pt x="19050" y="25717"/>
                  </a:lnTo>
                  <a:cubicBezTo>
                    <a:pt x="15240" y="25717"/>
                    <a:pt x="14288" y="24765"/>
                    <a:pt x="14288" y="20955"/>
                  </a:cubicBezTo>
                  <a:lnTo>
                    <a:pt x="14288" y="8572"/>
                  </a:lnTo>
                  <a:cubicBezTo>
                    <a:pt x="14288" y="4763"/>
                    <a:pt x="15240" y="3810"/>
                    <a:pt x="19050" y="3810"/>
                  </a:cubicBezTo>
                  <a:cubicBezTo>
                    <a:pt x="37147" y="952"/>
                    <a:pt x="53340" y="0"/>
                    <a:pt x="65722" y="0"/>
                  </a:cubicBezTo>
                  <a:cubicBezTo>
                    <a:pt x="112395" y="0"/>
                    <a:pt x="134302" y="15240"/>
                    <a:pt x="134302" y="48577"/>
                  </a:cubicBezTo>
                  <a:close/>
                  <a:moveTo>
                    <a:pt x="54292" y="99060"/>
                  </a:moveTo>
                  <a:cubicBezTo>
                    <a:pt x="37147" y="99060"/>
                    <a:pt x="28575" y="104775"/>
                    <a:pt x="28575" y="121920"/>
                  </a:cubicBezTo>
                  <a:cubicBezTo>
                    <a:pt x="28575" y="142875"/>
                    <a:pt x="39052" y="146685"/>
                    <a:pt x="64770" y="146685"/>
                  </a:cubicBezTo>
                  <a:cubicBezTo>
                    <a:pt x="74295" y="146685"/>
                    <a:pt x="92392" y="145732"/>
                    <a:pt x="104775" y="142875"/>
                  </a:cubicBezTo>
                  <a:lnTo>
                    <a:pt x="104775" y="98107"/>
                  </a:lnTo>
                  <a:lnTo>
                    <a:pt x="54292" y="98107"/>
                  </a:lnTo>
                  <a:close/>
                </a:path>
              </a:pathLst>
            </a:custGeom>
            <a:solidFill>
              <a:schemeClr val="bg1"/>
            </a:solidFill>
            <a:ln w="9525" cap="flat">
              <a:noFill/>
              <a:prstDash val="solid"/>
              <a:miter/>
            </a:ln>
          </p:spPr>
          <p:txBody>
            <a:bodyPr rtlCol="0" anchor="ctr"/>
            <a:lstStyle/>
            <a:p>
              <a:endParaRPr lang="fr-FR"/>
            </a:p>
          </p:txBody>
        </p:sp>
        <p:sp>
          <p:nvSpPr>
            <p:cNvPr id="39" name="Freeform: Shape 38">
              <a:extLst>
                <a:ext uri="{FF2B5EF4-FFF2-40B4-BE49-F238E27FC236}">
                  <a16:creationId xmlns:a16="http://schemas.microsoft.com/office/drawing/2014/main" id="{40BF78F3-914C-585C-F344-8EFD5A902128}"/>
                </a:ext>
              </a:extLst>
            </p:cNvPr>
            <p:cNvSpPr/>
            <p:nvPr/>
          </p:nvSpPr>
          <p:spPr>
            <a:xfrm>
              <a:off x="11337169" y="648719"/>
              <a:ext cx="43154" cy="51521"/>
            </a:xfrm>
            <a:custGeom>
              <a:avLst/>
              <a:gdLst>
                <a:gd name="connsiteX0" fmla="*/ 142875 w 142875"/>
                <a:gd name="connsiteY0" fmla="*/ 71517 h 170577"/>
                <a:gd name="connsiteX1" fmla="*/ 142875 w 142875"/>
                <a:gd name="connsiteY1" fmla="*/ 165815 h 170577"/>
                <a:gd name="connsiteX2" fmla="*/ 137160 w 142875"/>
                <a:gd name="connsiteY2" fmla="*/ 170577 h 170577"/>
                <a:gd name="connsiteX3" fmla="*/ 117157 w 142875"/>
                <a:gd name="connsiteY3" fmla="*/ 170577 h 170577"/>
                <a:gd name="connsiteX4" fmla="*/ 112395 w 142875"/>
                <a:gd name="connsiteY4" fmla="*/ 165815 h 170577"/>
                <a:gd name="connsiteX5" fmla="*/ 112395 w 142875"/>
                <a:gd name="connsiteY5" fmla="*/ 74375 h 170577"/>
                <a:gd name="connsiteX6" fmla="*/ 73343 w 142875"/>
                <a:gd name="connsiteY6" fmla="*/ 24845 h 170577"/>
                <a:gd name="connsiteX7" fmla="*/ 30480 w 142875"/>
                <a:gd name="connsiteY7" fmla="*/ 24845 h 170577"/>
                <a:gd name="connsiteX8" fmla="*/ 30480 w 142875"/>
                <a:gd name="connsiteY8" fmla="*/ 165815 h 170577"/>
                <a:gd name="connsiteX9" fmla="*/ 25718 w 142875"/>
                <a:gd name="connsiteY9" fmla="*/ 170577 h 170577"/>
                <a:gd name="connsiteX10" fmla="*/ 4763 w 142875"/>
                <a:gd name="connsiteY10" fmla="*/ 170577 h 170577"/>
                <a:gd name="connsiteX11" fmla="*/ 0 w 142875"/>
                <a:gd name="connsiteY11" fmla="*/ 165815 h 170577"/>
                <a:gd name="connsiteX12" fmla="*/ 0 w 142875"/>
                <a:gd name="connsiteY12" fmla="*/ 9605 h 170577"/>
                <a:gd name="connsiteX13" fmla="*/ 4763 w 142875"/>
                <a:gd name="connsiteY13" fmla="*/ 4842 h 170577"/>
                <a:gd name="connsiteX14" fmla="*/ 69532 w 142875"/>
                <a:gd name="connsiteY14" fmla="*/ 80 h 170577"/>
                <a:gd name="connsiteX15" fmla="*/ 142875 w 142875"/>
                <a:gd name="connsiteY15" fmla="*/ 71517 h 170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2875" h="170577">
                  <a:moveTo>
                    <a:pt x="142875" y="71517"/>
                  </a:moveTo>
                  <a:lnTo>
                    <a:pt x="142875" y="165815"/>
                  </a:lnTo>
                  <a:cubicBezTo>
                    <a:pt x="142875" y="168672"/>
                    <a:pt x="140970" y="170577"/>
                    <a:pt x="137160" y="170577"/>
                  </a:cubicBezTo>
                  <a:lnTo>
                    <a:pt x="117157" y="170577"/>
                  </a:lnTo>
                  <a:cubicBezTo>
                    <a:pt x="114300" y="170577"/>
                    <a:pt x="112395" y="168672"/>
                    <a:pt x="112395" y="165815"/>
                  </a:cubicBezTo>
                  <a:lnTo>
                    <a:pt x="112395" y="74375"/>
                  </a:lnTo>
                  <a:cubicBezTo>
                    <a:pt x="112395" y="26750"/>
                    <a:pt x="102870" y="24845"/>
                    <a:pt x="73343" y="24845"/>
                  </a:cubicBezTo>
                  <a:lnTo>
                    <a:pt x="30480" y="24845"/>
                  </a:lnTo>
                  <a:lnTo>
                    <a:pt x="30480" y="165815"/>
                  </a:lnTo>
                  <a:cubicBezTo>
                    <a:pt x="30480" y="168672"/>
                    <a:pt x="28575" y="170577"/>
                    <a:pt x="25718" y="170577"/>
                  </a:cubicBezTo>
                  <a:lnTo>
                    <a:pt x="4763" y="170577"/>
                  </a:lnTo>
                  <a:cubicBezTo>
                    <a:pt x="1905" y="170577"/>
                    <a:pt x="0" y="168672"/>
                    <a:pt x="0" y="165815"/>
                  </a:cubicBezTo>
                  <a:lnTo>
                    <a:pt x="0" y="9605"/>
                  </a:lnTo>
                  <a:cubicBezTo>
                    <a:pt x="0" y="5795"/>
                    <a:pt x="1905" y="4842"/>
                    <a:pt x="4763" y="4842"/>
                  </a:cubicBezTo>
                  <a:cubicBezTo>
                    <a:pt x="28575" y="80"/>
                    <a:pt x="54293" y="80"/>
                    <a:pt x="69532" y="80"/>
                  </a:cubicBezTo>
                  <a:cubicBezTo>
                    <a:pt x="125730" y="-873"/>
                    <a:pt x="142875" y="5795"/>
                    <a:pt x="142875" y="71517"/>
                  </a:cubicBezTo>
                  <a:close/>
                </a:path>
              </a:pathLst>
            </a:custGeom>
            <a:solidFill>
              <a:schemeClr val="bg1"/>
            </a:solidFill>
            <a:ln w="9525" cap="flat">
              <a:noFill/>
              <a:prstDash val="solid"/>
              <a:miter/>
            </a:ln>
          </p:spPr>
          <p:txBody>
            <a:bodyPr rtlCol="0" anchor="ctr"/>
            <a:lstStyle/>
            <a:p>
              <a:endParaRPr lang="fr-FR"/>
            </a:p>
          </p:txBody>
        </p:sp>
        <p:sp>
          <p:nvSpPr>
            <p:cNvPr id="40" name="Freeform: Shape 39">
              <a:extLst>
                <a:ext uri="{FF2B5EF4-FFF2-40B4-BE49-F238E27FC236}">
                  <a16:creationId xmlns:a16="http://schemas.microsoft.com/office/drawing/2014/main" id="{9E0C273E-9E81-0B75-CE74-D208DE217BAA}"/>
                </a:ext>
              </a:extLst>
            </p:cNvPr>
            <p:cNvSpPr/>
            <p:nvPr/>
          </p:nvSpPr>
          <p:spPr>
            <a:xfrm>
              <a:off x="11411106" y="648455"/>
              <a:ext cx="40564" cy="52072"/>
            </a:xfrm>
            <a:custGeom>
              <a:avLst/>
              <a:gdLst>
                <a:gd name="connsiteX0" fmla="*/ 134302 w 134302"/>
                <a:gd name="connsiteY0" fmla="*/ 48577 h 172402"/>
                <a:gd name="connsiteX1" fmla="*/ 134302 w 134302"/>
                <a:gd name="connsiteY1" fmla="*/ 157163 h 172402"/>
                <a:gd name="connsiteX2" fmla="*/ 128588 w 134302"/>
                <a:gd name="connsiteY2" fmla="*/ 165735 h 172402"/>
                <a:gd name="connsiteX3" fmla="*/ 60007 w 134302"/>
                <a:gd name="connsiteY3" fmla="*/ 172402 h 172402"/>
                <a:gd name="connsiteX4" fmla="*/ 0 w 134302"/>
                <a:gd name="connsiteY4" fmla="*/ 121920 h 172402"/>
                <a:gd name="connsiteX5" fmla="*/ 55245 w 134302"/>
                <a:gd name="connsiteY5" fmla="*/ 74295 h 172402"/>
                <a:gd name="connsiteX6" fmla="*/ 105727 w 134302"/>
                <a:gd name="connsiteY6" fmla="*/ 74295 h 172402"/>
                <a:gd name="connsiteX7" fmla="*/ 105727 w 134302"/>
                <a:gd name="connsiteY7" fmla="*/ 53340 h 172402"/>
                <a:gd name="connsiteX8" fmla="*/ 65722 w 134302"/>
                <a:gd name="connsiteY8" fmla="*/ 25717 h 172402"/>
                <a:gd name="connsiteX9" fmla="*/ 19050 w 134302"/>
                <a:gd name="connsiteY9" fmla="*/ 25717 h 172402"/>
                <a:gd name="connsiteX10" fmla="*/ 14288 w 134302"/>
                <a:gd name="connsiteY10" fmla="*/ 20955 h 172402"/>
                <a:gd name="connsiteX11" fmla="*/ 14288 w 134302"/>
                <a:gd name="connsiteY11" fmla="*/ 8572 h 172402"/>
                <a:gd name="connsiteX12" fmla="*/ 19050 w 134302"/>
                <a:gd name="connsiteY12" fmla="*/ 3810 h 172402"/>
                <a:gd name="connsiteX13" fmla="*/ 65722 w 134302"/>
                <a:gd name="connsiteY13" fmla="*/ 0 h 172402"/>
                <a:gd name="connsiteX14" fmla="*/ 134302 w 134302"/>
                <a:gd name="connsiteY14" fmla="*/ 48577 h 172402"/>
                <a:gd name="connsiteX15" fmla="*/ 54292 w 134302"/>
                <a:gd name="connsiteY15" fmla="*/ 99060 h 172402"/>
                <a:gd name="connsiteX16" fmla="*/ 28575 w 134302"/>
                <a:gd name="connsiteY16" fmla="*/ 121920 h 172402"/>
                <a:gd name="connsiteX17" fmla="*/ 64770 w 134302"/>
                <a:gd name="connsiteY17" fmla="*/ 146685 h 172402"/>
                <a:gd name="connsiteX18" fmla="*/ 104775 w 134302"/>
                <a:gd name="connsiteY18" fmla="*/ 142875 h 172402"/>
                <a:gd name="connsiteX19" fmla="*/ 104775 w 134302"/>
                <a:gd name="connsiteY19" fmla="*/ 98107 h 172402"/>
                <a:gd name="connsiteX20" fmla="*/ 54292 w 134302"/>
                <a:gd name="connsiteY20" fmla="*/ 98107 h 172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4302" h="172402">
                  <a:moveTo>
                    <a:pt x="134302" y="48577"/>
                  </a:moveTo>
                  <a:lnTo>
                    <a:pt x="134302" y="157163"/>
                  </a:lnTo>
                  <a:cubicBezTo>
                    <a:pt x="134302" y="160020"/>
                    <a:pt x="134302" y="163830"/>
                    <a:pt x="128588" y="165735"/>
                  </a:cubicBezTo>
                  <a:cubicBezTo>
                    <a:pt x="118110" y="169545"/>
                    <a:pt x="90488" y="172402"/>
                    <a:pt x="60007" y="172402"/>
                  </a:cubicBezTo>
                  <a:cubicBezTo>
                    <a:pt x="19050" y="172402"/>
                    <a:pt x="0" y="163830"/>
                    <a:pt x="0" y="121920"/>
                  </a:cubicBezTo>
                  <a:cubicBezTo>
                    <a:pt x="0" y="84772"/>
                    <a:pt x="20002" y="74295"/>
                    <a:pt x="55245" y="74295"/>
                  </a:cubicBezTo>
                  <a:lnTo>
                    <a:pt x="105727" y="74295"/>
                  </a:lnTo>
                  <a:lnTo>
                    <a:pt x="105727" y="53340"/>
                  </a:lnTo>
                  <a:cubicBezTo>
                    <a:pt x="105727" y="34290"/>
                    <a:pt x="94297" y="25717"/>
                    <a:pt x="65722" y="25717"/>
                  </a:cubicBezTo>
                  <a:lnTo>
                    <a:pt x="19050" y="25717"/>
                  </a:lnTo>
                  <a:cubicBezTo>
                    <a:pt x="15240" y="25717"/>
                    <a:pt x="14288" y="24765"/>
                    <a:pt x="14288" y="20955"/>
                  </a:cubicBezTo>
                  <a:lnTo>
                    <a:pt x="14288" y="8572"/>
                  </a:lnTo>
                  <a:cubicBezTo>
                    <a:pt x="14288" y="4763"/>
                    <a:pt x="15240" y="3810"/>
                    <a:pt x="19050" y="3810"/>
                  </a:cubicBezTo>
                  <a:cubicBezTo>
                    <a:pt x="37147" y="952"/>
                    <a:pt x="53340" y="0"/>
                    <a:pt x="65722" y="0"/>
                  </a:cubicBezTo>
                  <a:cubicBezTo>
                    <a:pt x="112395" y="0"/>
                    <a:pt x="134302" y="15240"/>
                    <a:pt x="134302" y="48577"/>
                  </a:cubicBezTo>
                  <a:close/>
                  <a:moveTo>
                    <a:pt x="54292" y="99060"/>
                  </a:moveTo>
                  <a:cubicBezTo>
                    <a:pt x="37147" y="99060"/>
                    <a:pt x="28575" y="104775"/>
                    <a:pt x="28575" y="121920"/>
                  </a:cubicBezTo>
                  <a:cubicBezTo>
                    <a:pt x="28575" y="142875"/>
                    <a:pt x="39052" y="146685"/>
                    <a:pt x="64770" y="146685"/>
                  </a:cubicBezTo>
                  <a:cubicBezTo>
                    <a:pt x="74295" y="146685"/>
                    <a:pt x="92392" y="145732"/>
                    <a:pt x="104775" y="142875"/>
                  </a:cubicBezTo>
                  <a:lnTo>
                    <a:pt x="104775" y="98107"/>
                  </a:lnTo>
                  <a:lnTo>
                    <a:pt x="54292" y="98107"/>
                  </a:lnTo>
                  <a:close/>
                </a:path>
              </a:pathLst>
            </a:custGeom>
            <a:solidFill>
              <a:schemeClr val="bg1"/>
            </a:solidFill>
            <a:ln w="9525" cap="flat">
              <a:noFill/>
              <a:prstDash val="solid"/>
              <a:miter/>
            </a:ln>
          </p:spPr>
          <p:txBody>
            <a:bodyPr rtlCol="0" anchor="ctr"/>
            <a:lstStyle/>
            <a:p>
              <a:endParaRPr lang="fr-FR"/>
            </a:p>
          </p:txBody>
        </p:sp>
        <p:sp>
          <p:nvSpPr>
            <p:cNvPr id="41" name="Freeform: Shape 40">
              <a:extLst>
                <a:ext uri="{FF2B5EF4-FFF2-40B4-BE49-F238E27FC236}">
                  <a16:creationId xmlns:a16="http://schemas.microsoft.com/office/drawing/2014/main" id="{0BE02A2A-AE07-C1AC-CBC6-B65D0715134C}"/>
                </a:ext>
              </a:extLst>
            </p:cNvPr>
            <p:cNvSpPr/>
            <p:nvPr/>
          </p:nvSpPr>
          <p:spPr>
            <a:xfrm>
              <a:off x="11464041" y="629180"/>
              <a:ext cx="9206" cy="71060"/>
            </a:xfrm>
            <a:custGeom>
              <a:avLst/>
              <a:gdLst>
                <a:gd name="connsiteX0" fmla="*/ 25717 w 30479"/>
                <a:gd name="connsiteY0" fmla="*/ 0 h 235267"/>
                <a:gd name="connsiteX1" fmla="*/ 30480 w 30479"/>
                <a:gd name="connsiteY1" fmla="*/ 4763 h 235267"/>
                <a:gd name="connsiteX2" fmla="*/ 30480 w 30479"/>
                <a:gd name="connsiteY2" fmla="*/ 230505 h 235267"/>
                <a:gd name="connsiteX3" fmla="*/ 25717 w 30479"/>
                <a:gd name="connsiteY3" fmla="*/ 235268 h 235267"/>
                <a:gd name="connsiteX4" fmla="*/ 4763 w 30479"/>
                <a:gd name="connsiteY4" fmla="*/ 235268 h 235267"/>
                <a:gd name="connsiteX5" fmla="*/ 0 w 30479"/>
                <a:gd name="connsiteY5" fmla="*/ 230505 h 235267"/>
                <a:gd name="connsiteX6" fmla="*/ 0 w 30479"/>
                <a:gd name="connsiteY6" fmla="*/ 4763 h 235267"/>
                <a:gd name="connsiteX7" fmla="*/ 4763 w 30479"/>
                <a:gd name="connsiteY7" fmla="*/ 0 h 235267"/>
                <a:gd name="connsiteX8" fmla="*/ 25717 w 30479"/>
                <a:gd name="connsiteY8" fmla="*/ 0 h 23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479" h="235267">
                  <a:moveTo>
                    <a:pt x="25717" y="0"/>
                  </a:moveTo>
                  <a:cubicBezTo>
                    <a:pt x="28575" y="0"/>
                    <a:pt x="30480" y="1905"/>
                    <a:pt x="30480" y="4763"/>
                  </a:cubicBezTo>
                  <a:lnTo>
                    <a:pt x="30480" y="230505"/>
                  </a:lnTo>
                  <a:cubicBezTo>
                    <a:pt x="30480" y="233363"/>
                    <a:pt x="28575" y="235268"/>
                    <a:pt x="25717" y="235268"/>
                  </a:cubicBezTo>
                  <a:lnTo>
                    <a:pt x="4763" y="235268"/>
                  </a:lnTo>
                  <a:cubicBezTo>
                    <a:pt x="1905" y="235268"/>
                    <a:pt x="0" y="233363"/>
                    <a:pt x="0" y="230505"/>
                  </a:cubicBezTo>
                  <a:lnTo>
                    <a:pt x="0" y="4763"/>
                  </a:lnTo>
                  <a:cubicBezTo>
                    <a:pt x="0" y="1905"/>
                    <a:pt x="1905" y="0"/>
                    <a:pt x="4763" y="0"/>
                  </a:cubicBezTo>
                  <a:lnTo>
                    <a:pt x="25717" y="0"/>
                  </a:lnTo>
                  <a:close/>
                </a:path>
              </a:pathLst>
            </a:custGeom>
            <a:solidFill>
              <a:schemeClr val="bg1"/>
            </a:solidFill>
            <a:ln w="9525" cap="flat">
              <a:noFill/>
              <a:prstDash val="solid"/>
              <a:miter/>
            </a:ln>
          </p:spPr>
          <p:txBody>
            <a:bodyPr rtlCol="0" anchor="ctr"/>
            <a:lstStyle/>
            <a:p>
              <a:endParaRPr lang="fr-FR"/>
            </a:p>
          </p:txBody>
        </p:sp>
        <p:sp>
          <p:nvSpPr>
            <p:cNvPr id="42" name="Freeform: Shape 41">
              <a:extLst>
                <a:ext uri="{FF2B5EF4-FFF2-40B4-BE49-F238E27FC236}">
                  <a16:creationId xmlns:a16="http://schemas.microsoft.com/office/drawing/2014/main" id="{E6566DC1-46F3-0C21-B82C-B1408F39316A}"/>
                </a:ext>
              </a:extLst>
            </p:cNvPr>
            <p:cNvSpPr/>
            <p:nvPr/>
          </p:nvSpPr>
          <p:spPr>
            <a:xfrm>
              <a:off x="11485906" y="629180"/>
              <a:ext cx="9206" cy="71060"/>
            </a:xfrm>
            <a:custGeom>
              <a:avLst/>
              <a:gdLst>
                <a:gd name="connsiteX0" fmla="*/ 25717 w 30479"/>
                <a:gd name="connsiteY0" fmla="*/ 0 h 235267"/>
                <a:gd name="connsiteX1" fmla="*/ 30480 w 30479"/>
                <a:gd name="connsiteY1" fmla="*/ 4763 h 235267"/>
                <a:gd name="connsiteX2" fmla="*/ 30480 w 30479"/>
                <a:gd name="connsiteY2" fmla="*/ 230505 h 235267"/>
                <a:gd name="connsiteX3" fmla="*/ 25717 w 30479"/>
                <a:gd name="connsiteY3" fmla="*/ 235268 h 235267"/>
                <a:gd name="connsiteX4" fmla="*/ 4763 w 30479"/>
                <a:gd name="connsiteY4" fmla="*/ 235268 h 235267"/>
                <a:gd name="connsiteX5" fmla="*/ 0 w 30479"/>
                <a:gd name="connsiteY5" fmla="*/ 230505 h 235267"/>
                <a:gd name="connsiteX6" fmla="*/ 0 w 30479"/>
                <a:gd name="connsiteY6" fmla="*/ 4763 h 235267"/>
                <a:gd name="connsiteX7" fmla="*/ 4763 w 30479"/>
                <a:gd name="connsiteY7" fmla="*/ 0 h 235267"/>
                <a:gd name="connsiteX8" fmla="*/ 25717 w 30479"/>
                <a:gd name="connsiteY8" fmla="*/ 0 h 23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479" h="235267">
                  <a:moveTo>
                    <a:pt x="25717" y="0"/>
                  </a:moveTo>
                  <a:cubicBezTo>
                    <a:pt x="28575" y="0"/>
                    <a:pt x="30480" y="1905"/>
                    <a:pt x="30480" y="4763"/>
                  </a:cubicBezTo>
                  <a:lnTo>
                    <a:pt x="30480" y="230505"/>
                  </a:lnTo>
                  <a:cubicBezTo>
                    <a:pt x="30480" y="233363"/>
                    <a:pt x="28575" y="235268"/>
                    <a:pt x="25717" y="235268"/>
                  </a:cubicBezTo>
                  <a:lnTo>
                    <a:pt x="4763" y="235268"/>
                  </a:lnTo>
                  <a:cubicBezTo>
                    <a:pt x="1905" y="235268"/>
                    <a:pt x="0" y="233363"/>
                    <a:pt x="0" y="230505"/>
                  </a:cubicBezTo>
                  <a:lnTo>
                    <a:pt x="0" y="4763"/>
                  </a:lnTo>
                  <a:cubicBezTo>
                    <a:pt x="0" y="1905"/>
                    <a:pt x="1905" y="0"/>
                    <a:pt x="4763" y="0"/>
                  </a:cubicBezTo>
                  <a:lnTo>
                    <a:pt x="25717" y="0"/>
                  </a:lnTo>
                  <a:close/>
                </a:path>
              </a:pathLst>
            </a:custGeom>
            <a:solidFill>
              <a:schemeClr val="bg1"/>
            </a:solidFill>
            <a:ln w="9525" cap="flat">
              <a:noFill/>
              <a:prstDash val="solid"/>
              <a:miter/>
            </a:ln>
          </p:spPr>
          <p:txBody>
            <a:bodyPr rtlCol="0" anchor="ctr"/>
            <a:lstStyle/>
            <a:p>
              <a:endParaRPr lang="fr-FR"/>
            </a:p>
          </p:txBody>
        </p:sp>
        <p:sp>
          <p:nvSpPr>
            <p:cNvPr id="43" name="Freeform: Shape 42">
              <a:extLst>
                <a:ext uri="{FF2B5EF4-FFF2-40B4-BE49-F238E27FC236}">
                  <a16:creationId xmlns:a16="http://schemas.microsoft.com/office/drawing/2014/main" id="{B3A956B8-47E3-007C-1F06-B5BC4C0E5AE7}"/>
                </a:ext>
              </a:extLst>
            </p:cNvPr>
            <p:cNvSpPr/>
            <p:nvPr/>
          </p:nvSpPr>
          <p:spPr>
            <a:xfrm>
              <a:off x="11525607" y="634571"/>
              <a:ext cx="27618" cy="66531"/>
            </a:xfrm>
            <a:custGeom>
              <a:avLst/>
              <a:gdLst>
                <a:gd name="connsiteX0" fmla="*/ 45720 w 91440"/>
                <a:gd name="connsiteY0" fmla="*/ 248 h 220275"/>
                <a:gd name="connsiteX1" fmla="*/ 51435 w 91440"/>
                <a:gd name="connsiteY1" fmla="*/ 4058 h 220275"/>
                <a:gd name="connsiteX2" fmla="*/ 51435 w 91440"/>
                <a:gd name="connsiteY2" fmla="*/ 47873 h 220275"/>
                <a:gd name="connsiteX3" fmla="*/ 83820 w 91440"/>
                <a:gd name="connsiteY3" fmla="*/ 47873 h 220275"/>
                <a:gd name="connsiteX4" fmla="*/ 88582 w 91440"/>
                <a:gd name="connsiteY4" fmla="*/ 52635 h 220275"/>
                <a:gd name="connsiteX5" fmla="*/ 88582 w 91440"/>
                <a:gd name="connsiteY5" fmla="*/ 66923 h 220275"/>
                <a:gd name="connsiteX6" fmla="*/ 83820 w 91440"/>
                <a:gd name="connsiteY6" fmla="*/ 71685 h 220275"/>
                <a:gd name="connsiteX7" fmla="*/ 51435 w 91440"/>
                <a:gd name="connsiteY7" fmla="*/ 71685 h 220275"/>
                <a:gd name="connsiteX8" fmla="*/ 51435 w 91440"/>
                <a:gd name="connsiteY8" fmla="*/ 176460 h 220275"/>
                <a:gd name="connsiteX9" fmla="*/ 71438 w 91440"/>
                <a:gd name="connsiteY9" fmla="*/ 193605 h 220275"/>
                <a:gd name="connsiteX10" fmla="*/ 86678 w 91440"/>
                <a:gd name="connsiteY10" fmla="*/ 193605 h 220275"/>
                <a:gd name="connsiteX11" fmla="*/ 91440 w 91440"/>
                <a:gd name="connsiteY11" fmla="*/ 198368 h 220275"/>
                <a:gd name="connsiteX12" fmla="*/ 91440 w 91440"/>
                <a:gd name="connsiteY12" fmla="*/ 213608 h 220275"/>
                <a:gd name="connsiteX13" fmla="*/ 86678 w 91440"/>
                <a:gd name="connsiteY13" fmla="*/ 218370 h 220275"/>
                <a:gd name="connsiteX14" fmla="*/ 69532 w 91440"/>
                <a:gd name="connsiteY14" fmla="*/ 220275 h 220275"/>
                <a:gd name="connsiteX15" fmla="*/ 21907 w 91440"/>
                <a:gd name="connsiteY15" fmla="*/ 185033 h 220275"/>
                <a:gd name="connsiteX16" fmla="*/ 21907 w 91440"/>
                <a:gd name="connsiteY16" fmla="*/ 71685 h 220275"/>
                <a:gd name="connsiteX17" fmla="*/ 4763 w 91440"/>
                <a:gd name="connsiteY17" fmla="*/ 71685 h 220275"/>
                <a:gd name="connsiteX18" fmla="*/ 0 w 91440"/>
                <a:gd name="connsiteY18" fmla="*/ 66923 h 220275"/>
                <a:gd name="connsiteX19" fmla="*/ 0 w 91440"/>
                <a:gd name="connsiteY19" fmla="*/ 52635 h 220275"/>
                <a:gd name="connsiteX20" fmla="*/ 4763 w 91440"/>
                <a:gd name="connsiteY20" fmla="*/ 47873 h 220275"/>
                <a:gd name="connsiteX21" fmla="*/ 21907 w 91440"/>
                <a:gd name="connsiteY21" fmla="*/ 47873 h 220275"/>
                <a:gd name="connsiteX22" fmla="*/ 21907 w 91440"/>
                <a:gd name="connsiteY22" fmla="*/ 10725 h 220275"/>
                <a:gd name="connsiteX23" fmla="*/ 25718 w 91440"/>
                <a:gd name="connsiteY23" fmla="*/ 5963 h 220275"/>
                <a:gd name="connsiteX24" fmla="*/ 45720 w 91440"/>
                <a:gd name="connsiteY24" fmla="*/ 248 h 22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1440" h="220275">
                  <a:moveTo>
                    <a:pt x="45720" y="248"/>
                  </a:moveTo>
                  <a:cubicBezTo>
                    <a:pt x="49530" y="-705"/>
                    <a:pt x="51435" y="1200"/>
                    <a:pt x="51435" y="4058"/>
                  </a:cubicBezTo>
                  <a:lnTo>
                    <a:pt x="51435" y="47873"/>
                  </a:lnTo>
                  <a:lnTo>
                    <a:pt x="83820" y="47873"/>
                  </a:lnTo>
                  <a:cubicBezTo>
                    <a:pt x="87630" y="47873"/>
                    <a:pt x="88582" y="49778"/>
                    <a:pt x="88582" y="52635"/>
                  </a:cubicBezTo>
                  <a:lnTo>
                    <a:pt x="88582" y="66923"/>
                  </a:lnTo>
                  <a:cubicBezTo>
                    <a:pt x="88582" y="69780"/>
                    <a:pt x="86678" y="71685"/>
                    <a:pt x="83820" y="71685"/>
                  </a:cubicBezTo>
                  <a:lnTo>
                    <a:pt x="51435" y="71685"/>
                  </a:lnTo>
                  <a:lnTo>
                    <a:pt x="51435" y="176460"/>
                  </a:lnTo>
                  <a:cubicBezTo>
                    <a:pt x="51435" y="189795"/>
                    <a:pt x="55245" y="193605"/>
                    <a:pt x="71438" y="193605"/>
                  </a:cubicBezTo>
                  <a:lnTo>
                    <a:pt x="86678" y="193605"/>
                  </a:lnTo>
                  <a:cubicBezTo>
                    <a:pt x="90488" y="193605"/>
                    <a:pt x="91440" y="194558"/>
                    <a:pt x="91440" y="198368"/>
                  </a:cubicBezTo>
                  <a:lnTo>
                    <a:pt x="91440" y="213608"/>
                  </a:lnTo>
                  <a:cubicBezTo>
                    <a:pt x="91440" y="216465"/>
                    <a:pt x="89535" y="218370"/>
                    <a:pt x="86678" y="218370"/>
                  </a:cubicBezTo>
                  <a:cubicBezTo>
                    <a:pt x="80010" y="220275"/>
                    <a:pt x="72390" y="220275"/>
                    <a:pt x="69532" y="220275"/>
                  </a:cubicBezTo>
                  <a:cubicBezTo>
                    <a:pt x="47625" y="220275"/>
                    <a:pt x="21907" y="220275"/>
                    <a:pt x="21907" y="185033"/>
                  </a:cubicBezTo>
                  <a:lnTo>
                    <a:pt x="21907" y="71685"/>
                  </a:lnTo>
                  <a:lnTo>
                    <a:pt x="4763" y="71685"/>
                  </a:lnTo>
                  <a:cubicBezTo>
                    <a:pt x="1905" y="71685"/>
                    <a:pt x="0" y="69780"/>
                    <a:pt x="0" y="66923"/>
                  </a:cubicBezTo>
                  <a:lnTo>
                    <a:pt x="0" y="52635"/>
                  </a:lnTo>
                  <a:cubicBezTo>
                    <a:pt x="0" y="49778"/>
                    <a:pt x="1905" y="47873"/>
                    <a:pt x="4763" y="47873"/>
                  </a:cubicBezTo>
                  <a:lnTo>
                    <a:pt x="21907" y="47873"/>
                  </a:lnTo>
                  <a:lnTo>
                    <a:pt x="21907" y="10725"/>
                  </a:lnTo>
                  <a:cubicBezTo>
                    <a:pt x="21907" y="7868"/>
                    <a:pt x="22860" y="5963"/>
                    <a:pt x="25718" y="5963"/>
                  </a:cubicBezTo>
                  <a:lnTo>
                    <a:pt x="45720" y="248"/>
                  </a:lnTo>
                  <a:close/>
                </a:path>
              </a:pathLst>
            </a:custGeom>
            <a:solidFill>
              <a:schemeClr val="bg1"/>
            </a:solidFill>
            <a:ln w="9525" cap="flat">
              <a:noFill/>
              <a:prstDash val="solid"/>
              <a:miter/>
            </a:ln>
          </p:spPr>
          <p:txBody>
            <a:bodyPr rtlCol="0" anchor="ctr"/>
            <a:lstStyle/>
            <a:p>
              <a:endParaRPr lang="fr-FR"/>
            </a:p>
          </p:txBody>
        </p:sp>
        <p:sp>
          <p:nvSpPr>
            <p:cNvPr id="44" name="Freeform: Shape 43">
              <a:extLst>
                <a:ext uri="{FF2B5EF4-FFF2-40B4-BE49-F238E27FC236}">
                  <a16:creationId xmlns:a16="http://schemas.microsoft.com/office/drawing/2014/main" id="{78C56CEE-69A8-1A02-EF2D-F8C3BD2BAB6B}"/>
                </a:ext>
              </a:extLst>
            </p:cNvPr>
            <p:cNvSpPr/>
            <p:nvPr/>
          </p:nvSpPr>
          <p:spPr>
            <a:xfrm>
              <a:off x="11561568" y="648455"/>
              <a:ext cx="26468" cy="52360"/>
            </a:xfrm>
            <a:custGeom>
              <a:avLst/>
              <a:gdLst>
                <a:gd name="connsiteX0" fmla="*/ 82868 w 87630"/>
                <a:gd name="connsiteY0" fmla="*/ 3810 h 173354"/>
                <a:gd name="connsiteX1" fmla="*/ 87630 w 87630"/>
                <a:gd name="connsiteY1" fmla="*/ 9525 h 173354"/>
                <a:gd name="connsiteX2" fmla="*/ 87630 w 87630"/>
                <a:gd name="connsiteY2" fmla="*/ 22860 h 173354"/>
                <a:gd name="connsiteX3" fmla="*/ 82868 w 87630"/>
                <a:gd name="connsiteY3" fmla="*/ 27622 h 173354"/>
                <a:gd name="connsiteX4" fmla="*/ 56197 w 87630"/>
                <a:gd name="connsiteY4" fmla="*/ 27622 h 173354"/>
                <a:gd name="connsiteX5" fmla="*/ 29528 w 87630"/>
                <a:gd name="connsiteY5" fmla="*/ 44767 h 173354"/>
                <a:gd name="connsiteX6" fmla="*/ 29528 w 87630"/>
                <a:gd name="connsiteY6" fmla="*/ 168592 h 173354"/>
                <a:gd name="connsiteX7" fmla="*/ 24765 w 87630"/>
                <a:gd name="connsiteY7" fmla="*/ 173355 h 173354"/>
                <a:gd name="connsiteX8" fmla="*/ 4763 w 87630"/>
                <a:gd name="connsiteY8" fmla="*/ 173355 h 173354"/>
                <a:gd name="connsiteX9" fmla="*/ 0 w 87630"/>
                <a:gd name="connsiteY9" fmla="*/ 168592 h 173354"/>
                <a:gd name="connsiteX10" fmla="*/ 0 w 87630"/>
                <a:gd name="connsiteY10" fmla="*/ 36195 h 173354"/>
                <a:gd name="connsiteX11" fmla="*/ 49530 w 87630"/>
                <a:gd name="connsiteY11" fmla="*/ 0 h 173354"/>
                <a:gd name="connsiteX12" fmla="*/ 82868 w 87630"/>
                <a:gd name="connsiteY12" fmla="*/ 3810 h 173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630" h="173354">
                  <a:moveTo>
                    <a:pt x="82868" y="3810"/>
                  </a:moveTo>
                  <a:cubicBezTo>
                    <a:pt x="85725" y="4763"/>
                    <a:pt x="87630" y="5715"/>
                    <a:pt x="87630" y="9525"/>
                  </a:cubicBezTo>
                  <a:lnTo>
                    <a:pt x="87630" y="22860"/>
                  </a:lnTo>
                  <a:cubicBezTo>
                    <a:pt x="87630" y="25717"/>
                    <a:pt x="85725" y="27622"/>
                    <a:pt x="82868" y="27622"/>
                  </a:cubicBezTo>
                  <a:lnTo>
                    <a:pt x="56197" y="27622"/>
                  </a:lnTo>
                  <a:cubicBezTo>
                    <a:pt x="34290" y="27622"/>
                    <a:pt x="29528" y="31432"/>
                    <a:pt x="29528" y="44767"/>
                  </a:cubicBezTo>
                  <a:lnTo>
                    <a:pt x="29528" y="168592"/>
                  </a:lnTo>
                  <a:cubicBezTo>
                    <a:pt x="29528" y="171450"/>
                    <a:pt x="27622" y="173355"/>
                    <a:pt x="24765" y="173355"/>
                  </a:cubicBezTo>
                  <a:lnTo>
                    <a:pt x="4763" y="173355"/>
                  </a:lnTo>
                  <a:cubicBezTo>
                    <a:pt x="1905" y="173355"/>
                    <a:pt x="0" y="171450"/>
                    <a:pt x="0" y="168592"/>
                  </a:cubicBezTo>
                  <a:lnTo>
                    <a:pt x="0" y="36195"/>
                  </a:lnTo>
                  <a:cubicBezTo>
                    <a:pt x="0" y="952"/>
                    <a:pt x="31432" y="0"/>
                    <a:pt x="49530" y="0"/>
                  </a:cubicBezTo>
                  <a:cubicBezTo>
                    <a:pt x="55245" y="0"/>
                    <a:pt x="77153" y="952"/>
                    <a:pt x="82868" y="3810"/>
                  </a:cubicBezTo>
                  <a:close/>
                </a:path>
              </a:pathLst>
            </a:custGeom>
            <a:solidFill>
              <a:schemeClr val="bg1"/>
            </a:solidFill>
            <a:ln w="9525" cap="flat">
              <a:noFill/>
              <a:prstDash val="solid"/>
              <a:miter/>
            </a:ln>
          </p:spPr>
          <p:txBody>
            <a:bodyPr rtlCol="0" anchor="ctr"/>
            <a:lstStyle/>
            <a:p>
              <a:endParaRPr lang="fr-FR"/>
            </a:p>
          </p:txBody>
        </p:sp>
        <p:sp>
          <p:nvSpPr>
            <p:cNvPr id="45" name="Freeform: Shape 44">
              <a:extLst>
                <a:ext uri="{FF2B5EF4-FFF2-40B4-BE49-F238E27FC236}">
                  <a16:creationId xmlns:a16="http://schemas.microsoft.com/office/drawing/2014/main" id="{374E5F79-01C4-1CB3-F475-5B61A8B48410}"/>
                </a:ext>
              </a:extLst>
            </p:cNvPr>
            <p:cNvSpPr/>
            <p:nvPr/>
          </p:nvSpPr>
          <p:spPr>
            <a:xfrm>
              <a:off x="11595228" y="648743"/>
              <a:ext cx="42866" cy="52072"/>
            </a:xfrm>
            <a:custGeom>
              <a:avLst/>
              <a:gdLst>
                <a:gd name="connsiteX0" fmla="*/ 137160 w 141922"/>
                <a:gd name="connsiteY0" fmla="*/ 952 h 172402"/>
                <a:gd name="connsiteX1" fmla="*/ 141922 w 141922"/>
                <a:gd name="connsiteY1" fmla="*/ 5715 h 172402"/>
                <a:gd name="connsiteX2" fmla="*/ 141922 w 141922"/>
                <a:gd name="connsiteY2" fmla="*/ 162877 h 172402"/>
                <a:gd name="connsiteX3" fmla="*/ 137160 w 141922"/>
                <a:gd name="connsiteY3" fmla="*/ 167640 h 172402"/>
                <a:gd name="connsiteX4" fmla="*/ 72390 w 141922"/>
                <a:gd name="connsiteY4" fmla="*/ 172402 h 172402"/>
                <a:gd name="connsiteX5" fmla="*/ 0 w 141922"/>
                <a:gd name="connsiteY5" fmla="*/ 99060 h 172402"/>
                <a:gd name="connsiteX6" fmla="*/ 0 w 141922"/>
                <a:gd name="connsiteY6" fmla="*/ 4763 h 172402"/>
                <a:gd name="connsiteX7" fmla="*/ 5715 w 141922"/>
                <a:gd name="connsiteY7" fmla="*/ 0 h 172402"/>
                <a:gd name="connsiteX8" fmla="*/ 25717 w 141922"/>
                <a:gd name="connsiteY8" fmla="*/ 0 h 172402"/>
                <a:gd name="connsiteX9" fmla="*/ 30480 w 141922"/>
                <a:gd name="connsiteY9" fmla="*/ 4763 h 172402"/>
                <a:gd name="connsiteX10" fmla="*/ 30480 w 141922"/>
                <a:gd name="connsiteY10" fmla="*/ 96202 h 172402"/>
                <a:gd name="connsiteX11" fmla="*/ 69532 w 141922"/>
                <a:gd name="connsiteY11" fmla="*/ 145732 h 172402"/>
                <a:gd name="connsiteX12" fmla="*/ 112395 w 141922"/>
                <a:gd name="connsiteY12" fmla="*/ 145732 h 172402"/>
                <a:gd name="connsiteX13" fmla="*/ 112395 w 141922"/>
                <a:gd name="connsiteY13" fmla="*/ 5715 h 172402"/>
                <a:gd name="connsiteX14" fmla="*/ 117157 w 141922"/>
                <a:gd name="connsiteY14" fmla="*/ 952 h 172402"/>
                <a:gd name="connsiteX15" fmla="*/ 137160 w 141922"/>
                <a:gd name="connsiteY15" fmla="*/ 952 h 172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922" h="172402">
                  <a:moveTo>
                    <a:pt x="137160" y="952"/>
                  </a:moveTo>
                  <a:cubicBezTo>
                    <a:pt x="140017" y="952"/>
                    <a:pt x="141922" y="2857"/>
                    <a:pt x="141922" y="5715"/>
                  </a:cubicBezTo>
                  <a:lnTo>
                    <a:pt x="141922" y="162877"/>
                  </a:lnTo>
                  <a:cubicBezTo>
                    <a:pt x="141922" y="166688"/>
                    <a:pt x="140017" y="166688"/>
                    <a:pt x="137160" y="167640"/>
                  </a:cubicBezTo>
                  <a:cubicBezTo>
                    <a:pt x="112395" y="172402"/>
                    <a:pt x="86677" y="172402"/>
                    <a:pt x="72390" y="172402"/>
                  </a:cubicBezTo>
                  <a:cubicBezTo>
                    <a:pt x="17145" y="172402"/>
                    <a:pt x="0" y="164782"/>
                    <a:pt x="0" y="99060"/>
                  </a:cubicBezTo>
                  <a:lnTo>
                    <a:pt x="0" y="4763"/>
                  </a:lnTo>
                  <a:cubicBezTo>
                    <a:pt x="0" y="1905"/>
                    <a:pt x="1905" y="0"/>
                    <a:pt x="5715" y="0"/>
                  </a:cubicBezTo>
                  <a:lnTo>
                    <a:pt x="25717" y="0"/>
                  </a:lnTo>
                  <a:cubicBezTo>
                    <a:pt x="28575" y="0"/>
                    <a:pt x="30480" y="1905"/>
                    <a:pt x="30480" y="4763"/>
                  </a:cubicBezTo>
                  <a:lnTo>
                    <a:pt x="30480" y="96202"/>
                  </a:lnTo>
                  <a:cubicBezTo>
                    <a:pt x="30480" y="143827"/>
                    <a:pt x="40005" y="145732"/>
                    <a:pt x="69532" y="145732"/>
                  </a:cubicBezTo>
                  <a:lnTo>
                    <a:pt x="112395" y="145732"/>
                  </a:lnTo>
                  <a:lnTo>
                    <a:pt x="112395" y="5715"/>
                  </a:lnTo>
                  <a:cubicBezTo>
                    <a:pt x="112395" y="2857"/>
                    <a:pt x="114300" y="952"/>
                    <a:pt x="117157" y="952"/>
                  </a:cubicBezTo>
                  <a:lnTo>
                    <a:pt x="137160" y="952"/>
                  </a:lnTo>
                  <a:close/>
                </a:path>
              </a:pathLst>
            </a:custGeom>
            <a:solidFill>
              <a:schemeClr val="bg1"/>
            </a:solidFill>
            <a:ln w="9525" cap="flat">
              <a:noFill/>
              <a:prstDash val="solid"/>
              <a:miter/>
            </a:ln>
          </p:spPr>
          <p:txBody>
            <a:bodyPr rtlCol="0" anchor="ctr"/>
            <a:lstStyle/>
            <a:p>
              <a:endParaRPr lang="fr-FR"/>
            </a:p>
          </p:txBody>
        </p:sp>
        <p:sp>
          <p:nvSpPr>
            <p:cNvPr id="46" name="Freeform: Shape 45">
              <a:extLst>
                <a:ext uri="{FF2B5EF4-FFF2-40B4-BE49-F238E27FC236}">
                  <a16:creationId xmlns:a16="http://schemas.microsoft.com/office/drawing/2014/main" id="{0ADCFAA3-31BF-5287-6072-60FEE7DDAD30}"/>
                </a:ext>
              </a:extLst>
            </p:cNvPr>
            <p:cNvSpPr/>
            <p:nvPr/>
          </p:nvSpPr>
          <p:spPr>
            <a:xfrm>
              <a:off x="11648451" y="648168"/>
              <a:ext cx="37687" cy="52647"/>
            </a:xfrm>
            <a:custGeom>
              <a:avLst/>
              <a:gdLst>
                <a:gd name="connsiteX0" fmla="*/ 114300 w 124777"/>
                <a:gd name="connsiteY0" fmla="*/ 3810 h 174307"/>
                <a:gd name="connsiteX1" fmla="*/ 119063 w 124777"/>
                <a:gd name="connsiteY1" fmla="*/ 8573 h 174307"/>
                <a:gd name="connsiteX2" fmla="*/ 119063 w 124777"/>
                <a:gd name="connsiteY2" fmla="*/ 21908 h 174307"/>
                <a:gd name="connsiteX3" fmla="*/ 114300 w 124777"/>
                <a:gd name="connsiteY3" fmla="*/ 26670 h 174307"/>
                <a:gd name="connsiteX4" fmla="*/ 56197 w 124777"/>
                <a:gd name="connsiteY4" fmla="*/ 26670 h 174307"/>
                <a:gd name="connsiteX5" fmla="*/ 33338 w 124777"/>
                <a:gd name="connsiteY5" fmla="*/ 42863 h 174307"/>
                <a:gd name="connsiteX6" fmla="*/ 33338 w 124777"/>
                <a:gd name="connsiteY6" fmla="*/ 46673 h 174307"/>
                <a:gd name="connsiteX7" fmla="*/ 52388 w 124777"/>
                <a:gd name="connsiteY7" fmla="*/ 68580 h 174307"/>
                <a:gd name="connsiteX8" fmla="*/ 93345 w 124777"/>
                <a:gd name="connsiteY8" fmla="*/ 84773 h 174307"/>
                <a:gd name="connsiteX9" fmla="*/ 124777 w 124777"/>
                <a:gd name="connsiteY9" fmla="*/ 128588 h 174307"/>
                <a:gd name="connsiteX10" fmla="*/ 124777 w 124777"/>
                <a:gd name="connsiteY10" fmla="*/ 132398 h 174307"/>
                <a:gd name="connsiteX11" fmla="*/ 61913 w 124777"/>
                <a:gd name="connsiteY11" fmla="*/ 174308 h 174307"/>
                <a:gd name="connsiteX12" fmla="*/ 4763 w 124777"/>
                <a:gd name="connsiteY12" fmla="*/ 171450 h 174307"/>
                <a:gd name="connsiteX13" fmla="*/ 0 w 124777"/>
                <a:gd name="connsiteY13" fmla="*/ 166688 h 174307"/>
                <a:gd name="connsiteX14" fmla="*/ 0 w 124777"/>
                <a:gd name="connsiteY14" fmla="*/ 153353 h 174307"/>
                <a:gd name="connsiteX15" fmla="*/ 4763 w 124777"/>
                <a:gd name="connsiteY15" fmla="*/ 148590 h 174307"/>
                <a:gd name="connsiteX16" fmla="*/ 61913 w 124777"/>
                <a:gd name="connsiteY16" fmla="*/ 148590 h 174307"/>
                <a:gd name="connsiteX17" fmla="*/ 94297 w 124777"/>
                <a:gd name="connsiteY17" fmla="*/ 132398 h 174307"/>
                <a:gd name="connsiteX18" fmla="*/ 94297 w 124777"/>
                <a:gd name="connsiteY18" fmla="*/ 128588 h 174307"/>
                <a:gd name="connsiteX19" fmla="*/ 76200 w 124777"/>
                <a:gd name="connsiteY19" fmla="*/ 107633 h 174307"/>
                <a:gd name="connsiteX20" fmla="*/ 32385 w 124777"/>
                <a:gd name="connsiteY20" fmla="*/ 90488 h 174307"/>
                <a:gd name="connsiteX21" fmla="*/ 2857 w 124777"/>
                <a:gd name="connsiteY21" fmla="*/ 45720 h 174307"/>
                <a:gd name="connsiteX22" fmla="*/ 2857 w 124777"/>
                <a:gd name="connsiteY22" fmla="*/ 39053 h 174307"/>
                <a:gd name="connsiteX23" fmla="*/ 65722 w 124777"/>
                <a:gd name="connsiteY23" fmla="*/ 0 h 174307"/>
                <a:gd name="connsiteX24" fmla="*/ 114300 w 124777"/>
                <a:gd name="connsiteY24" fmla="*/ 3810 h 1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4777" h="174307">
                  <a:moveTo>
                    <a:pt x="114300" y="3810"/>
                  </a:moveTo>
                  <a:cubicBezTo>
                    <a:pt x="117157" y="3810"/>
                    <a:pt x="119063" y="5715"/>
                    <a:pt x="119063" y="8573"/>
                  </a:cubicBezTo>
                  <a:lnTo>
                    <a:pt x="119063" y="21908"/>
                  </a:lnTo>
                  <a:cubicBezTo>
                    <a:pt x="119063" y="24765"/>
                    <a:pt x="117157" y="26670"/>
                    <a:pt x="114300" y="26670"/>
                  </a:cubicBezTo>
                  <a:lnTo>
                    <a:pt x="56197" y="26670"/>
                  </a:lnTo>
                  <a:cubicBezTo>
                    <a:pt x="41910" y="26670"/>
                    <a:pt x="33338" y="31433"/>
                    <a:pt x="33338" y="42863"/>
                  </a:cubicBezTo>
                  <a:lnTo>
                    <a:pt x="33338" y="46673"/>
                  </a:lnTo>
                  <a:cubicBezTo>
                    <a:pt x="33338" y="55245"/>
                    <a:pt x="37147" y="62865"/>
                    <a:pt x="52388" y="68580"/>
                  </a:cubicBezTo>
                  <a:lnTo>
                    <a:pt x="93345" y="84773"/>
                  </a:lnTo>
                  <a:cubicBezTo>
                    <a:pt x="121920" y="95250"/>
                    <a:pt x="124777" y="111443"/>
                    <a:pt x="124777" y="128588"/>
                  </a:cubicBezTo>
                  <a:lnTo>
                    <a:pt x="124777" y="132398"/>
                  </a:lnTo>
                  <a:cubicBezTo>
                    <a:pt x="124777" y="167640"/>
                    <a:pt x="103822" y="174308"/>
                    <a:pt x="61913" y="174308"/>
                  </a:cubicBezTo>
                  <a:cubicBezTo>
                    <a:pt x="35242" y="174308"/>
                    <a:pt x="10477" y="172403"/>
                    <a:pt x="4763" y="171450"/>
                  </a:cubicBezTo>
                  <a:cubicBezTo>
                    <a:pt x="952" y="171450"/>
                    <a:pt x="0" y="169545"/>
                    <a:pt x="0" y="166688"/>
                  </a:cubicBezTo>
                  <a:lnTo>
                    <a:pt x="0" y="153353"/>
                  </a:lnTo>
                  <a:cubicBezTo>
                    <a:pt x="0" y="150495"/>
                    <a:pt x="1905" y="148590"/>
                    <a:pt x="4763" y="148590"/>
                  </a:cubicBezTo>
                  <a:lnTo>
                    <a:pt x="61913" y="148590"/>
                  </a:lnTo>
                  <a:cubicBezTo>
                    <a:pt x="86677" y="148590"/>
                    <a:pt x="94297" y="145733"/>
                    <a:pt x="94297" y="132398"/>
                  </a:cubicBezTo>
                  <a:lnTo>
                    <a:pt x="94297" y="128588"/>
                  </a:lnTo>
                  <a:cubicBezTo>
                    <a:pt x="94297" y="120015"/>
                    <a:pt x="90488" y="113348"/>
                    <a:pt x="76200" y="107633"/>
                  </a:cubicBezTo>
                  <a:lnTo>
                    <a:pt x="32385" y="90488"/>
                  </a:lnTo>
                  <a:cubicBezTo>
                    <a:pt x="8572" y="80963"/>
                    <a:pt x="2857" y="62865"/>
                    <a:pt x="2857" y="45720"/>
                  </a:cubicBezTo>
                  <a:lnTo>
                    <a:pt x="2857" y="39053"/>
                  </a:lnTo>
                  <a:cubicBezTo>
                    <a:pt x="2857" y="4763"/>
                    <a:pt x="32385" y="0"/>
                    <a:pt x="65722" y="0"/>
                  </a:cubicBezTo>
                  <a:cubicBezTo>
                    <a:pt x="80010" y="953"/>
                    <a:pt x="96202" y="1905"/>
                    <a:pt x="114300" y="3810"/>
                  </a:cubicBezTo>
                  <a:close/>
                </a:path>
              </a:pathLst>
            </a:custGeom>
            <a:solidFill>
              <a:schemeClr val="bg1"/>
            </a:solidFill>
            <a:ln w="9525" cap="flat">
              <a:noFill/>
              <a:prstDash val="solid"/>
              <a:miter/>
            </a:ln>
          </p:spPr>
          <p:txBody>
            <a:bodyPr rtlCol="0" anchor="ctr"/>
            <a:lstStyle/>
            <a:p>
              <a:endParaRPr lang="fr-FR"/>
            </a:p>
          </p:txBody>
        </p:sp>
        <p:sp>
          <p:nvSpPr>
            <p:cNvPr id="47" name="Freeform: Shape 46">
              <a:extLst>
                <a:ext uri="{FF2B5EF4-FFF2-40B4-BE49-F238E27FC236}">
                  <a16:creationId xmlns:a16="http://schemas.microsoft.com/office/drawing/2014/main" id="{6481D8D7-4765-4F92-876F-6014BAC18E15}"/>
                </a:ext>
              </a:extLst>
            </p:cNvPr>
            <p:cNvSpPr/>
            <p:nvPr/>
          </p:nvSpPr>
          <p:spPr>
            <a:xfrm>
              <a:off x="11692468" y="634571"/>
              <a:ext cx="27906" cy="66531"/>
            </a:xfrm>
            <a:custGeom>
              <a:avLst/>
              <a:gdLst>
                <a:gd name="connsiteX0" fmla="*/ 46672 w 92392"/>
                <a:gd name="connsiteY0" fmla="*/ 248 h 220275"/>
                <a:gd name="connsiteX1" fmla="*/ 52388 w 92392"/>
                <a:gd name="connsiteY1" fmla="*/ 4058 h 220275"/>
                <a:gd name="connsiteX2" fmla="*/ 52388 w 92392"/>
                <a:gd name="connsiteY2" fmla="*/ 47873 h 220275"/>
                <a:gd name="connsiteX3" fmla="*/ 84772 w 92392"/>
                <a:gd name="connsiteY3" fmla="*/ 47873 h 220275"/>
                <a:gd name="connsiteX4" fmla="*/ 89535 w 92392"/>
                <a:gd name="connsiteY4" fmla="*/ 52635 h 220275"/>
                <a:gd name="connsiteX5" fmla="*/ 89535 w 92392"/>
                <a:gd name="connsiteY5" fmla="*/ 66923 h 220275"/>
                <a:gd name="connsiteX6" fmla="*/ 84772 w 92392"/>
                <a:gd name="connsiteY6" fmla="*/ 71685 h 220275"/>
                <a:gd name="connsiteX7" fmla="*/ 52388 w 92392"/>
                <a:gd name="connsiteY7" fmla="*/ 71685 h 220275"/>
                <a:gd name="connsiteX8" fmla="*/ 52388 w 92392"/>
                <a:gd name="connsiteY8" fmla="*/ 176460 h 220275"/>
                <a:gd name="connsiteX9" fmla="*/ 72390 w 92392"/>
                <a:gd name="connsiteY9" fmla="*/ 193605 h 220275"/>
                <a:gd name="connsiteX10" fmla="*/ 87630 w 92392"/>
                <a:gd name="connsiteY10" fmla="*/ 193605 h 220275"/>
                <a:gd name="connsiteX11" fmla="*/ 92393 w 92392"/>
                <a:gd name="connsiteY11" fmla="*/ 198368 h 220275"/>
                <a:gd name="connsiteX12" fmla="*/ 92393 w 92392"/>
                <a:gd name="connsiteY12" fmla="*/ 213608 h 220275"/>
                <a:gd name="connsiteX13" fmla="*/ 87630 w 92392"/>
                <a:gd name="connsiteY13" fmla="*/ 218370 h 220275"/>
                <a:gd name="connsiteX14" fmla="*/ 70485 w 92392"/>
                <a:gd name="connsiteY14" fmla="*/ 220275 h 220275"/>
                <a:gd name="connsiteX15" fmla="*/ 22860 w 92392"/>
                <a:gd name="connsiteY15" fmla="*/ 185033 h 220275"/>
                <a:gd name="connsiteX16" fmla="*/ 22860 w 92392"/>
                <a:gd name="connsiteY16" fmla="*/ 71685 h 220275"/>
                <a:gd name="connsiteX17" fmla="*/ 4763 w 92392"/>
                <a:gd name="connsiteY17" fmla="*/ 71685 h 220275"/>
                <a:gd name="connsiteX18" fmla="*/ 0 w 92392"/>
                <a:gd name="connsiteY18" fmla="*/ 66923 h 220275"/>
                <a:gd name="connsiteX19" fmla="*/ 0 w 92392"/>
                <a:gd name="connsiteY19" fmla="*/ 52635 h 220275"/>
                <a:gd name="connsiteX20" fmla="*/ 4763 w 92392"/>
                <a:gd name="connsiteY20" fmla="*/ 47873 h 220275"/>
                <a:gd name="connsiteX21" fmla="*/ 21907 w 92392"/>
                <a:gd name="connsiteY21" fmla="*/ 47873 h 220275"/>
                <a:gd name="connsiteX22" fmla="*/ 21907 w 92392"/>
                <a:gd name="connsiteY22" fmla="*/ 10725 h 220275"/>
                <a:gd name="connsiteX23" fmla="*/ 25718 w 92392"/>
                <a:gd name="connsiteY23" fmla="*/ 5963 h 220275"/>
                <a:gd name="connsiteX24" fmla="*/ 46672 w 92392"/>
                <a:gd name="connsiteY24" fmla="*/ 248 h 22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2392" h="220275">
                  <a:moveTo>
                    <a:pt x="46672" y="248"/>
                  </a:moveTo>
                  <a:cubicBezTo>
                    <a:pt x="50482" y="-705"/>
                    <a:pt x="52388" y="1200"/>
                    <a:pt x="52388" y="4058"/>
                  </a:cubicBezTo>
                  <a:lnTo>
                    <a:pt x="52388" y="47873"/>
                  </a:lnTo>
                  <a:lnTo>
                    <a:pt x="84772" y="47873"/>
                  </a:lnTo>
                  <a:cubicBezTo>
                    <a:pt x="88582" y="47873"/>
                    <a:pt x="89535" y="49778"/>
                    <a:pt x="89535" y="52635"/>
                  </a:cubicBezTo>
                  <a:lnTo>
                    <a:pt x="89535" y="66923"/>
                  </a:lnTo>
                  <a:cubicBezTo>
                    <a:pt x="89535" y="69780"/>
                    <a:pt x="87630" y="71685"/>
                    <a:pt x="84772" y="71685"/>
                  </a:cubicBezTo>
                  <a:lnTo>
                    <a:pt x="52388" y="71685"/>
                  </a:lnTo>
                  <a:lnTo>
                    <a:pt x="52388" y="176460"/>
                  </a:lnTo>
                  <a:cubicBezTo>
                    <a:pt x="52388" y="189795"/>
                    <a:pt x="56197" y="193605"/>
                    <a:pt x="72390" y="193605"/>
                  </a:cubicBezTo>
                  <a:lnTo>
                    <a:pt x="87630" y="193605"/>
                  </a:lnTo>
                  <a:cubicBezTo>
                    <a:pt x="91440" y="193605"/>
                    <a:pt x="92393" y="194558"/>
                    <a:pt x="92393" y="198368"/>
                  </a:cubicBezTo>
                  <a:lnTo>
                    <a:pt x="92393" y="213608"/>
                  </a:lnTo>
                  <a:cubicBezTo>
                    <a:pt x="92393" y="216465"/>
                    <a:pt x="90488" y="218370"/>
                    <a:pt x="87630" y="218370"/>
                  </a:cubicBezTo>
                  <a:cubicBezTo>
                    <a:pt x="80963" y="220275"/>
                    <a:pt x="73343" y="220275"/>
                    <a:pt x="70485" y="220275"/>
                  </a:cubicBezTo>
                  <a:cubicBezTo>
                    <a:pt x="48578" y="220275"/>
                    <a:pt x="22860" y="220275"/>
                    <a:pt x="22860" y="185033"/>
                  </a:cubicBezTo>
                  <a:lnTo>
                    <a:pt x="22860" y="71685"/>
                  </a:lnTo>
                  <a:lnTo>
                    <a:pt x="4763" y="71685"/>
                  </a:lnTo>
                  <a:cubicBezTo>
                    <a:pt x="1905" y="71685"/>
                    <a:pt x="0" y="69780"/>
                    <a:pt x="0" y="66923"/>
                  </a:cubicBezTo>
                  <a:lnTo>
                    <a:pt x="0" y="52635"/>
                  </a:lnTo>
                  <a:cubicBezTo>
                    <a:pt x="0" y="49778"/>
                    <a:pt x="1905" y="47873"/>
                    <a:pt x="4763" y="47873"/>
                  </a:cubicBezTo>
                  <a:lnTo>
                    <a:pt x="21907" y="47873"/>
                  </a:lnTo>
                  <a:lnTo>
                    <a:pt x="21907" y="10725"/>
                  </a:lnTo>
                  <a:cubicBezTo>
                    <a:pt x="21907" y="7868"/>
                    <a:pt x="22860" y="5963"/>
                    <a:pt x="25718" y="5963"/>
                  </a:cubicBezTo>
                  <a:lnTo>
                    <a:pt x="46672" y="248"/>
                  </a:lnTo>
                  <a:close/>
                </a:path>
              </a:pathLst>
            </a:custGeom>
            <a:solidFill>
              <a:schemeClr val="bg1"/>
            </a:solidFill>
            <a:ln w="9525" cap="flat">
              <a:noFill/>
              <a:prstDash val="solid"/>
              <a:miter/>
            </a:ln>
          </p:spPr>
          <p:txBody>
            <a:bodyPr rtlCol="0" anchor="ctr"/>
            <a:lstStyle/>
            <a:p>
              <a:endParaRPr lang="fr-FR"/>
            </a:p>
          </p:txBody>
        </p:sp>
      </p:grpSp>
    </p:spTree>
    <p:extLst>
      <p:ext uri="{BB962C8B-B14F-4D97-AF65-F5344CB8AC3E}">
        <p14:creationId xmlns:p14="http://schemas.microsoft.com/office/powerpoint/2010/main" val="1097671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nd images">
    <p:spTree>
      <p:nvGrpSpPr>
        <p:cNvPr id="1" name=""/>
        <p:cNvGrpSpPr/>
        <p:nvPr/>
      </p:nvGrpSpPr>
      <p:grpSpPr>
        <a:xfrm>
          <a:off x="0" y="0"/>
          <a:ext cx="0" cy="0"/>
          <a:chOff x="0" y="0"/>
          <a:chExt cx="0" cy="0"/>
        </a:xfrm>
      </p:grpSpPr>
      <p:sp>
        <p:nvSpPr>
          <p:cNvPr id="31" name="Picture Placeholder 30">
            <a:extLst>
              <a:ext uri="{FF2B5EF4-FFF2-40B4-BE49-F238E27FC236}">
                <a16:creationId xmlns:a16="http://schemas.microsoft.com/office/drawing/2014/main" id="{1DFFA7BA-8B92-63C7-0617-55EAC8E11BCE}"/>
              </a:ext>
            </a:extLst>
          </p:cNvPr>
          <p:cNvSpPr>
            <a:spLocks noGrp="1"/>
          </p:cNvSpPr>
          <p:nvPr>
            <p:ph type="pic" sz="quarter" idx="18" hasCustomPrompt="1"/>
          </p:nvPr>
        </p:nvSpPr>
        <p:spPr>
          <a:xfrm>
            <a:off x="4599601" y="3041650"/>
            <a:ext cx="4420461" cy="3049270"/>
          </a:xfrm>
          <a:custGeom>
            <a:avLst/>
            <a:gdLst>
              <a:gd name="connsiteX0" fmla="*/ 1632332 w 4420461"/>
              <a:gd name="connsiteY0" fmla="*/ 0 h 3041650"/>
              <a:gd name="connsiteX1" fmla="*/ 4420461 w 4420461"/>
              <a:gd name="connsiteY1" fmla="*/ 0 h 3041650"/>
              <a:gd name="connsiteX2" fmla="*/ 2788129 w 4420461"/>
              <a:gd name="connsiteY2" fmla="*/ 3041650 h 3041650"/>
              <a:gd name="connsiteX3" fmla="*/ 0 w 4420461"/>
              <a:gd name="connsiteY3" fmla="*/ 3041650 h 3041650"/>
            </a:gdLst>
            <a:ahLst/>
            <a:cxnLst>
              <a:cxn ang="0">
                <a:pos x="connsiteX0" y="connsiteY0"/>
              </a:cxn>
              <a:cxn ang="0">
                <a:pos x="connsiteX1" y="connsiteY1"/>
              </a:cxn>
              <a:cxn ang="0">
                <a:pos x="connsiteX2" y="connsiteY2"/>
              </a:cxn>
              <a:cxn ang="0">
                <a:pos x="connsiteX3" y="connsiteY3"/>
              </a:cxn>
            </a:cxnLst>
            <a:rect l="l" t="t" r="r" b="b"/>
            <a:pathLst>
              <a:path w="4420461" h="3041650">
                <a:moveTo>
                  <a:pt x="1632332" y="0"/>
                </a:moveTo>
                <a:lnTo>
                  <a:pt x="4420461" y="0"/>
                </a:lnTo>
                <a:lnTo>
                  <a:pt x="2788129" y="3041650"/>
                </a:lnTo>
                <a:lnTo>
                  <a:pt x="0" y="3041650"/>
                </a:lnTo>
                <a:close/>
              </a:path>
            </a:pathLst>
          </a:custGeom>
          <a:solidFill>
            <a:schemeClr val="tx1">
              <a:lumMod val="10000"/>
              <a:lumOff val="90000"/>
            </a:schemeClr>
          </a:solidFill>
        </p:spPr>
        <p:txBody>
          <a:bodyPr wrap="square" anchor="ctr">
            <a:noAutofit/>
          </a:bodyPr>
          <a:lstStyle>
            <a:lvl1pPr marL="0" indent="0" algn="ctr">
              <a:buFont typeface="Arial" panose="020B0604020202020204" pitchFamily="34" charset="0"/>
              <a:buNone/>
              <a:defRPr sz="1000" b="0">
                <a:solidFill>
                  <a:schemeClr val="tx2"/>
                </a:solidFill>
              </a:defRPr>
            </a:lvl1pPr>
          </a:lstStyle>
          <a:p>
            <a:r>
              <a:rPr lang="fr-FR" dirty="0"/>
              <a:t>Picture</a:t>
            </a:r>
          </a:p>
        </p:txBody>
      </p:sp>
      <p:sp>
        <p:nvSpPr>
          <p:cNvPr id="32" name="Picture Placeholder 31">
            <a:extLst>
              <a:ext uri="{FF2B5EF4-FFF2-40B4-BE49-F238E27FC236}">
                <a16:creationId xmlns:a16="http://schemas.microsoft.com/office/drawing/2014/main" id="{B3483BC5-601B-9EF8-DA44-7609BAAE9D32}"/>
              </a:ext>
            </a:extLst>
          </p:cNvPr>
          <p:cNvSpPr>
            <a:spLocks noGrp="1"/>
          </p:cNvSpPr>
          <p:nvPr>
            <p:ph type="pic" sz="quarter" idx="19" hasCustomPrompt="1"/>
          </p:nvPr>
        </p:nvSpPr>
        <p:spPr>
          <a:xfrm>
            <a:off x="7553672" y="3041650"/>
            <a:ext cx="4420461" cy="3049270"/>
          </a:xfrm>
          <a:custGeom>
            <a:avLst/>
            <a:gdLst>
              <a:gd name="connsiteX0" fmla="*/ 1632332 w 4420461"/>
              <a:gd name="connsiteY0" fmla="*/ 0 h 3041650"/>
              <a:gd name="connsiteX1" fmla="*/ 4420461 w 4420461"/>
              <a:gd name="connsiteY1" fmla="*/ 0 h 3041650"/>
              <a:gd name="connsiteX2" fmla="*/ 2788129 w 4420461"/>
              <a:gd name="connsiteY2" fmla="*/ 3041650 h 3041650"/>
              <a:gd name="connsiteX3" fmla="*/ 0 w 4420461"/>
              <a:gd name="connsiteY3" fmla="*/ 3041650 h 3041650"/>
            </a:gdLst>
            <a:ahLst/>
            <a:cxnLst>
              <a:cxn ang="0">
                <a:pos x="connsiteX0" y="connsiteY0"/>
              </a:cxn>
              <a:cxn ang="0">
                <a:pos x="connsiteX1" y="connsiteY1"/>
              </a:cxn>
              <a:cxn ang="0">
                <a:pos x="connsiteX2" y="connsiteY2"/>
              </a:cxn>
              <a:cxn ang="0">
                <a:pos x="connsiteX3" y="connsiteY3"/>
              </a:cxn>
            </a:cxnLst>
            <a:rect l="l" t="t" r="r" b="b"/>
            <a:pathLst>
              <a:path w="4420461" h="3041650">
                <a:moveTo>
                  <a:pt x="1632332" y="0"/>
                </a:moveTo>
                <a:lnTo>
                  <a:pt x="4420461" y="0"/>
                </a:lnTo>
                <a:lnTo>
                  <a:pt x="2788129" y="3041650"/>
                </a:lnTo>
                <a:lnTo>
                  <a:pt x="0" y="3041650"/>
                </a:lnTo>
                <a:close/>
              </a:path>
            </a:pathLst>
          </a:custGeom>
          <a:solidFill>
            <a:schemeClr val="tx1">
              <a:lumMod val="10000"/>
              <a:lumOff val="90000"/>
            </a:schemeClr>
          </a:solidFill>
        </p:spPr>
        <p:txBody>
          <a:bodyPr wrap="square" anchor="ctr">
            <a:noAutofit/>
          </a:bodyPr>
          <a:lstStyle>
            <a:lvl1pPr marL="0" indent="0" algn="ctr">
              <a:buFont typeface="Arial" panose="020B0604020202020204" pitchFamily="34" charset="0"/>
              <a:buNone/>
              <a:defRPr sz="1000" b="0">
                <a:solidFill>
                  <a:schemeClr val="tx2"/>
                </a:solidFill>
              </a:defRPr>
            </a:lvl1pPr>
          </a:lstStyle>
          <a:p>
            <a:r>
              <a:rPr lang="fr-FR" dirty="0"/>
              <a:t>Picture</a:t>
            </a:r>
          </a:p>
        </p:txBody>
      </p:sp>
      <p:sp>
        <p:nvSpPr>
          <p:cNvPr id="30" name="Picture Placeholder 29">
            <a:extLst>
              <a:ext uri="{FF2B5EF4-FFF2-40B4-BE49-F238E27FC236}">
                <a16:creationId xmlns:a16="http://schemas.microsoft.com/office/drawing/2014/main" id="{E67C4BDF-6CB9-C058-FD2E-216AF7FA4E77}"/>
              </a:ext>
            </a:extLst>
          </p:cNvPr>
          <p:cNvSpPr>
            <a:spLocks noGrp="1"/>
          </p:cNvSpPr>
          <p:nvPr>
            <p:ph type="pic" sz="quarter" idx="17" hasCustomPrompt="1"/>
          </p:nvPr>
        </p:nvSpPr>
        <p:spPr>
          <a:xfrm>
            <a:off x="9190650" y="0"/>
            <a:ext cx="4420461" cy="3041650"/>
          </a:xfrm>
          <a:custGeom>
            <a:avLst/>
            <a:gdLst>
              <a:gd name="connsiteX0" fmla="*/ 1632332 w 4420461"/>
              <a:gd name="connsiteY0" fmla="*/ 0 h 3041650"/>
              <a:gd name="connsiteX1" fmla="*/ 4420461 w 4420461"/>
              <a:gd name="connsiteY1" fmla="*/ 0 h 3041650"/>
              <a:gd name="connsiteX2" fmla="*/ 2788129 w 4420461"/>
              <a:gd name="connsiteY2" fmla="*/ 3041650 h 3041650"/>
              <a:gd name="connsiteX3" fmla="*/ 0 w 4420461"/>
              <a:gd name="connsiteY3" fmla="*/ 3041650 h 3041650"/>
            </a:gdLst>
            <a:ahLst/>
            <a:cxnLst>
              <a:cxn ang="0">
                <a:pos x="connsiteX0" y="connsiteY0"/>
              </a:cxn>
              <a:cxn ang="0">
                <a:pos x="connsiteX1" y="connsiteY1"/>
              </a:cxn>
              <a:cxn ang="0">
                <a:pos x="connsiteX2" y="connsiteY2"/>
              </a:cxn>
              <a:cxn ang="0">
                <a:pos x="connsiteX3" y="connsiteY3"/>
              </a:cxn>
            </a:cxnLst>
            <a:rect l="l" t="t" r="r" b="b"/>
            <a:pathLst>
              <a:path w="4420461" h="3041650">
                <a:moveTo>
                  <a:pt x="1632332" y="0"/>
                </a:moveTo>
                <a:lnTo>
                  <a:pt x="4420461" y="0"/>
                </a:lnTo>
                <a:lnTo>
                  <a:pt x="2788129" y="3041650"/>
                </a:lnTo>
                <a:lnTo>
                  <a:pt x="0" y="3041650"/>
                </a:lnTo>
                <a:close/>
              </a:path>
            </a:pathLst>
          </a:custGeom>
          <a:solidFill>
            <a:schemeClr val="tx1">
              <a:lumMod val="10000"/>
              <a:lumOff val="90000"/>
            </a:schemeClr>
          </a:solidFill>
        </p:spPr>
        <p:txBody>
          <a:bodyPr wrap="square" anchor="ctr">
            <a:noAutofit/>
          </a:bodyPr>
          <a:lstStyle>
            <a:lvl1pPr marL="0" indent="0" algn="ctr">
              <a:buFont typeface="Arial" panose="020B0604020202020204" pitchFamily="34" charset="0"/>
              <a:buNone/>
              <a:defRPr sz="1000" b="0">
                <a:solidFill>
                  <a:schemeClr val="tx2"/>
                </a:solidFill>
              </a:defRPr>
            </a:lvl1pPr>
          </a:lstStyle>
          <a:p>
            <a:r>
              <a:rPr lang="fr-FR" dirty="0"/>
              <a:t>Picture</a:t>
            </a:r>
          </a:p>
        </p:txBody>
      </p:sp>
      <p:sp>
        <p:nvSpPr>
          <p:cNvPr id="29" name="Picture Placeholder 28">
            <a:extLst>
              <a:ext uri="{FF2B5EF4-FFF2-40B4-BE49-F238E27FC236}">
                <a16:creationId xmlns:a16="http://schemas.microsoft.com/office/drawing/2014/main" id="{D73C3076-1B04-8B01-02C5-C7E839572831}"/>
              </a:ext>
            </a:extLst>
          </p:cNvPr>
          <p:cNvSpPr>
            <a:spLocks noGrp="1"/>
          </p:cNvSpPr>
          <p:nvPr>
            <p:ph type="pic" sz="quarter" idx="16" hasCustomPrompt="1"/>
          </p:nvPr>
        </p:nvSpPr>
        <p:spPr>
          <a:xfrm>
            <a:off x="6233342" y="0"/>
            <a:ext cx="4420461" cy="3041650"/>
          </a:xfrm>
          <a:custGeom>
            <a:avLst/>
            <a:gdLst>
              <a:gd name="connsiteX0" fmla="*/ 1632332 w 4420461"/>
              <a:gd name="connsiteY0" fmla="*/ 0 h 3041650"/>
              <a:gd name="connsiteX1" fmla="*/ 4420461 w 4420461"/>
              <a:gd name="connsiteY1" fmla="*/ 0 h 3041650"/>
              <a:gd name="connsiteX2" fmla="*/ 2788129 w 4420461"/>
              <a:gd name="connsiteY2" fmla="*/ 3041650 h 3041650"/>
              <a:gd name="connsiteX3" fmla="*/ 0 w 4420461"/>
              <a:gd name="connsiteY3" fmla="*/ 3041650 h 3041650"/>
            </a:gdLst>
            <a:ahLst/>
            <a:cxnLst>
              <a:cxn ang="0">
                <a:pos x="connsiteX0" y="connsiteY0"/>
              </a:cxn>
              <a:cxn ang="0">
                <a:pos x="connsiteX1" y="connsiteY1"/>
              </a:cxn>
              <a:cxn ang="0">
                <a:pos x="connsiteX2" y="connsiteY2"/>
              </a:cxn>
              <a:cxn ang="0">
                <a:pos x="connsiteX3" y="connsiteY3"/>
              </a:cxn>
            </a:cxnLst>
            <a:rect l="l" t="t" r="r" b="b"/>
            <a:pathLst>
              <a:path w="4420461" h="3041650">
                <a:moveTo>
                  <a:pt x="1632332" y="0"/>
                </a:moveTo>
                <a:lnTo>
                  <a:pt x="4420461" y="0"/>
                </a:lnTo>
                <a:lnTo>
                  <a:pt x="2788129" y="3041650"/>
                </a:lnTo>
                <a:lnTo>
                  <a:pt x="0" y="3041650"/>
                </a:lnTo>
                <a:close/>
              </a:path>
            </a:pathLst>
          </a:custGeom>
          <a:solidFill>
            <a:schemeClr val="tx1">
              <a:lumMod val="10000"/>
              <a:lumOff val="90000"/>
            </a:schemeClr>
          </a:solidFill>
        </p:spPr>
        <p:txBody>
          <a:bodyPr wrap="square" anchor="ctr">
            <a:noAutofit/>
          </a:bodyPr>
          <a:lstStyle>
            <a:lvl1pPr marL="0" indent="0" algn="ctr">
              <a:buFont typeface="Arial" panose="020B0604020202020204" pitchFamily="34" charset="0"/>
              <a:buNone/>
              <a:defRPr sz="1000" b="0">
                <a:solidFill>
                  <a:schemeClr val="tx2"/>
                </a:solidFill>
              </a:defRPr>
            </a:lvl1pPr>
          </a:lstStyle>
          <a:p>
            <a:r>
              <a:rPr lang="fr-FR" dirty="0"/>
              <a:t>Picture</a:t>
            </a:r>
          </a:p>
        </p:txBody>
      </p:sp>
      <p:grpSp>
        <p:nvGrpSpPr>
          <p:cNvPr id="7" name="Group 6">
            <a:extLst>
              <a:ext uri="{FF2B5EF4-FFF2-40B4-BE49-F238E27FC236}">
                <a16:creationId xmlns:a16="http://schemas.microsoft.com/office/drawing/2014/main" id="{44FED07F-1D90-4D46-8347-34173E4881EE}"/>
              </a:ext>
            </a:extLst>
          </p:cNvPr>
          <p:cNvGrpSpPr/>
          <p:nvPr userDrawn="1"/>
        </p:nvGrpSpPr>
        <p:grpSpPr>
          <a:xfrm>
            <a:off x="588000" y="0"/>
            <a:ext cx="920602" cy="112014"/>
            <a:chOff x="696000" y="1460737"/>
            <a:chExt cx="920602" cy="112014"/>
          </a:xfrm>
        </p:grpSpPr>
        <p:sp>
          <p:nvSpPr>
            <p:cNvPr id="8" name="Parallelogram 7">
              <a:extLst>
                <a:ext uri="{FF2B5EF4-FFF2-40B4-BE49-F238E27FC236}">
                  <a16:creationId xmlns:a16="http://schemas.microsoft.com/office/drawing/2014/main" id="{61DF02C5-E274-4395-8EC3-892ECAA4DC80}"/>
                </a:ext>
              </a:extLst>
            </p:cNvPr>
            <p:cNvSpPr/>
            <p:nvPr/>
          </p:nvSpPr>
          <p:spPr>
            <a:xfrm rot="10800000">
              <a:off x="1217376"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Parallelogram 8">
              <a:extLst>
                <a:ext uri="{FF2B5EF4-FFF2-40B4-BE49-F238E27FC236}">
                  <a16:creationId xmlns:a16="http://schemas.microsoft.com/office/drawing/2014/main" id="{9DD2ABF5-6049-4A2D-B63B-3CF66647FF48}"/>
                </a:ext>
              </a:extLst>
            </p:cNvPr>
            <p:cNvSpPr/>
            <p:nvPr/>
          </p:nvSpPr>
          <p:spPr>
            <a:xfrm rot="10800000">
              <a:off x="1165239"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Parallelogram 9">
              <a:extLst>
                <a:ext uri="{FF2B5EF4-FFF2-40B4-BE49-F238E27FC236}">
                  <a16:creationId xmlns:a16="http://schemas.microsoft.com/office/drawing/2014/main" id="{B72ED01F-02E9-48A8-AD76-A34E6EDB0258}"/>
                </a:ext>
              </a:extLst>
            </p:cNvPr>
            <p:cNvSpPr/>
            <p:nvPr/>
          </p:nvSpPr>
          <p:spPr>
            <a:xfrm rot="10800000">
              <a:off x="1113101"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Parallelogram 10">
              <a:extLst>
                <a:ext uri="{FF2B5EF4-FFF2-40B4-BE49-F238E27FC236}">
                  <a16:creationId xmlns:a16="http://schemas.microsoft.com/office/drawing/2014/main" id="{EF3C2233-911F-46D2-8906-1D30D1E70F9F}"/>
                </a:ext>
              </a:extLst>
            </p:cNvPr>
            <p:cNvSpPr/>
            <p:nvPr/>
          </p:nvSpPr>
          <p:spPr>
            <a:xfrm rot="10800000">
              <a:off x="1060963"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Parallelogram 11">
              <a:extLst>
                <a:ext uri="{FF2B5EF4-FFF2-40B4-BE49-F238E27FC236}">
                  <a16:creationId xmlns:a16="http://schemas.microsoft.com/office/drawing/2014/main" id="{D11BA0D6-7C24-4442-B8A3-9FD1E72C832E}"/>
                </a:ext>
              </a:extLst>
            </p:cNvPr>
            <p:cNvSpPr/>
            <p:nvPr/>
          </p:nvSpPr>
          <p:spPr>
            <a:xfrm rot="10800000">
              <a:off x="1008826"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Parallelogram 12">
              <a:extLst>
                <a:ext uri="{FF2B5EF4-FFF2-40B4-BE49-F238E27FC236}">
                  <a16:creationId xmlns:a16="http://schemas.microsoft.com/office/drawing/2014/main" id="{312EC510-CFEB-4652-8B0D-104810ECFD0D}"/>
                </a:ext>
              </a:extLst>
            </p:cNvPr>
            <p:cNvSpPr/>
            <p:nvPr/>
          </p:nvSpPr>
          <p:spPr>
            <a:xfrm rot="10800000">
              <a:off x="956688"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Parallelogram 13">
              <a:extLst>
                <a:ext uri="{FF2B5EF4-FFF2-40B4-BE49-F238E27FC236}">
                  <a16:creationId xmlns:a16="http://schemas.microsoft.com/office/drawing/2014/main" id="{0CD77D20-CA7D-4CD2-BE63-663DDC766999}"/>
                </a:ext>
              </a:extLst>
            </p:cNvPr>
            <p:cNvSpPr/>
            <p:nvPr/>
          </p:nvSpPr>
          <p:spPr>
            <a:xfrm rot="10800000">
              <a:off x="904551"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Parallelogram 14">
              <a:extLst>
                <a:ext uri="{FF2B5EF4-FFF2-40B4-BE49-F238E27FC236}">
                  <a16:creationId xmlns:a16="http://schemas.microsoft.com/office/drawing/2014/main" id="{68861543-82DB-4738-8712-9171B4811F1C}"/>
                </a:ext>
              </a:extLst>
            </p:cNvPr>
            <p:cNvSpPr/>
            <p:nvPr/>
          </p:nvSpPr>
          <p:spPr>
            <a:xfrm rot="10800000">
              <a:off x="852413"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Parallelogram 15">
              <a:extLst>
                <a:ext uri="{FF2B5EF4-FFF2-40B4-BE49-F238E27FC236}">
                  <a16:creationId xmlns:a16="http://schemas.microsoft.com/office/drawing/2014/main" id="{E0586346-2B28-42B0-A4A5-A5D57FB08E74}"/>
                </a:ext>
              </a:extLst>
            </p:cNvPr>
            <p:cNvSpPr/>
            <p:nvPr/>
          </p:nvSpPr>
          <p:spPr>
            <a:xfrm rot="10800000">
              <a:off x="800275"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Parallelogram 16">
              <a:extLst>
                <a:ext uri="{FF2B5EF4-FFF2-40B4-BE49-F238E27FC236}">
                  <a16:creationId xmlns:a16="http://schemas.microsoft.com/office/drawing/2014/main" id="{41E5C780-D949-47BE-9E6D-F3FE63A54567}"/>
                </a:ext>
              </a:extLst>
            </p:cNvPr>
            <p:cNvSpPr/>
            <p:nvPr/>
          </p:nvSpPr>
          <p:spPr>
            <a:xfrm rot="10800000">
              <a:off x="748138"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Parallelogram 17">
              <a:extLst>
                <a:ext uri="{FF2B5EF4-FFF2-40B4-BE49-F238E27FC236}">
                  <a16:creationId xmlns:a16="http://schemas.microsoft.com/office/drawing/2014/main" id="{13077E6D-80C6-4E1E-BD3B-2842C665B038}"/>
                </a:ext>
              </a:extLst>
            </p:cNvPr>
            <p:cNvSpPr/>
            <p:nvPr/>
          </p:nvSpPr>
          <p:spPr>
            <a:xfrm rot="10800000">
              <a:off x="696000"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Parallelogram 18">
              <a:extLst>
                <a:ext uri="{FF2B5EF4-FFF2-40B4-BE49-F238E27FC236}">
                  <a16:creationId xmlns:a16="http://schemas.microsoft.com/office/drawing/2014/main" id="{BF2BC5A8-7032-49EB-876F-2C0D46BCA2E8}"/>
                </a:ext>
              </a:extLst>
            </p:cNvPr>
            <p:cNvSpPr/>
            <p:nvPr/>
          </p:nvSpPr>
          <p:spPr>
            <a:xfrm>
              <a:off x="1269514"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Parallelogram 19">
              <a:extLst>
                <a:ext uri="{FF2B5EF4-FFF2-40B4-BE49-F238E27FC236}">
                  <a16:creationId xmlns:a16="http://schemas.microsoft.com/office/drawing/2014/main" id="{26AF3080-0E7E-413C-A0F7-A511E36A677A}"/>
                </a:ext>
              </a:extLst>
            </p:cNvPr>
            <p:cNvSpPr/>
            <p:nvPr/>
          </p:nvSpPr>
          <p:spPr>
            <a:xfrm>
              <a:off x="1321652"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Parallelogram 20">
              <a:extLst>
                <a:ext uri="{FF2B5EF4-FFF2-40B4-BE49-F238E27FC236}">
                  <a16:creationId xmlns:a16="http://schemas.microsoft.com/office/drawing/2014/main" id="{44CF598B-2A86-4A47-B916-D63C4AFA72AF}"/>
                </a:ext>
              </a:extLst>
            </p:cNvPr>
            <p:cNvSpPr/>
            <p:nvPr/>
          </p:nvSpPr>
          <p:spPr>
            <a:xfrm>
              <a:off x="1373789"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Parallelogram 21">
              <a:extLst>
                <a:ext uri="{FF2B5EF4-FFF2-40B4-BE49-F238E27FC236}">
                  <a16:creationId xmlns:a16="http://schemas.microsoft.com/office/drawing/2014/main" id="{10A2E7C3-B0C3-430E-8811-23B07D2C6D5C}"/>
                </a:ext>
              </a:extLst>
            </p:cNvPr>
            <p:cNvSpPr/>
            <p:nvPr/>
          </p:nvSpPr>
          <p:spPr>
            <a:xfrm>
              <a:off x="1425927"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Parallelogram 22">
              <a:extLst>
                <a:ext uri="{FF2B5EF4-FFF2-40B4-BE49-F238E27FC236}">
                  <a16:creationId xmlns:a16="http://schemas.microsoft.com/office/drawing/2014/main" id="{8153071B-3263-4383-B08D-15CBD36D9AA0}"/>
                </a:ext>
              </a:extLst>
            </p:cNvPr>
            <p:cNvSpPr/>
            <p:nvPr/>
          </p:nvSpPr>
          <p:spPr>
            <a:xfrm>
              <a:off x="1530202"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Parallelogram 23">
              <a:extLst>
                <a:ext uri="{FF2B5EF4-FFF2-40B4-BE49-F238E27FC236}">
                  <a16:creationId xmlns:a16="http://schemas.microsoft.com/office/drawing/2014/main" id="{07D6BF60-B541-4D62-BA7A-7DC38F1ACA87}"/>
                </a:ext>
              </a:extLst>
            </p:cNvPr>
            <p:cNvSpPr/>
            <p:nvPr/>
          </p:nvSpPr>
          <p:spPr>
            <a:xfrm>
              <a:off x="1478064"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5" name="Title 1">
            <a:extLst>
              <a:ext uri="{FF2B5EF4-FFF2-40B4-BE49-F238E27FC236}">
                <a16:creationId xmlns:a16="http://schemas.microsoft.com/office/drawing/2014/main" id="{20293324-1149-B295-29CD-5907E61314E5}"/>
              </a:ext>
            </a:extLst>
          </p:cNvPr>
          <p:cNvSpPr>
            <a:spLocks noGrp="1"/>
          </p:cNvSpPr>
          <p:nvPr>
            <p:ph type="title" hasCustomPrompt="1"/>
          </p:nvPr>
        </p:nvSpPr>
        <p:spPr>
          <a:xfrm>
            <a:off x="588000" y="360000"/>
            <a:ext cx="5508000" cy="369332"/>
          </a:xfrm>
        </p:spPr>
        <p:txBody>
          <a:bodyPr wrap="square" lIns="0" tIns="0" rIns="0" bIns="0" anchor="t">
            <a:spAutoFit/>
          </a:bodyPr>
          <a:lstStyle>
            <a:lvl1pPr>
              <a:lnSpc>
                <a:spcPct val="100000"/>
              </a:lnSpc>
              <a:defRPr sz="2400" b="1" baseline="0">
                <a:solidFill>
                  <a:schemeClr val="tx2"/>
                </a:solidFill>
              </a:defRPr>
            </a:lvl1pPr>
          </a:lstStyle>
          <a:p>
            <a:r>
              <a:rPr lang="en-US" dirty="0"/>
              <a:t>Click to add a title</a:t>
            </a:r>
          </a:p>
        </p:txBody>
      </p:sp>
      <p:sp>
        <p:nvSpPr>
          <p:cNvPr id="28" name="Text Placeholder 4">
            <a:extLst>
              <a:ext uri="{FF2B5EF4-FFF2-40B4-BE49-F238E27FC236}">
                <a16:creationId xmlns:a16="http://schemas.microsoft.com/office/drawing/2014/main" id="{8459AC29-496E-A828-081B-C03AC6C093CC}"/>
              </a:ext>
            </a:extLst>
          </p:cNvPr>
          <p:cNvSpPr>
            <a:spLocks noGrp="1"/>
          </p:cNvSpPr>
          <p:nvPr>
            <p:ph type="body" sz="quarter" idx="15" hasCustomPrompt="1"/>
          </p:nvPr>
        </p:nvSpPr>
        <p:spPr>
          <a:xfrm>
            <a:off x="588000" y="1064645"/>
            <a:ext cx="3707775" cy="4540025"/>
          </a:xfrm>
        </p:spPr>
        <p:txBody>
          <a:bodyPr/>
          <a:lstStyle>
            <a:lvl1pPr>
              <a:defRPr/>
            </a:lvl1pPr>
          </a:lstStyle>
          <a:p>
            <a:pPr lvl="0"/>
            <a:r>
              <a:rPr lang="en-US" dirty="0"/>
              <a:t>Click to add text</a:t>
            </a:r>
            <a:endParaRPr lang="fr-FR" dirty="0"/>
          </a:p>
        </p:txBody>
      </p:sp>
      <p:sp>
        <p:nvSpPr>
          <p:cNvPr id="3" name="Isosceles Triangle 2">
            <a:extLst>
              <a:ext uri="{FF2B5EF4-FFF2-40B4-BE49-F238E27FC236}">
                <a16:creationId xmlns:a16="http://schemas.microsoft.com/office/drawing/2014/main" id="{8FF7AA0C-1628-04B2-6EA6-95C12083CDBE}"/>
              </a:ext>
            </a:extLst>
          </p:cNvPr>
          <p:cNvSpPr/>
          <p:nvPr userDrawn="1"/>
        </p:nvSpPr>
        <p:spPr>
          <a:xfrm>
            <a:off x="10507980" y="2035232"/>
            <a:ext cx="2186940" cy="4066767"/>
          </a:xfrm>
          <a:prstGeom prst="triangle">
            <a:avLst>
              <a:gd name="adj" fmla="val 100000"/>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1573130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 pictures + Key messag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EDEFB1E-7F4C-5FAC-9ACB-A9CC85FBEB95}"/>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a:stretch/>
        </p:blipFill>
        <p:spPr>
          <a:xfrm>
            <a:off x="0" y="1069688"/>
            <a:ext cx="12192000" cy="553734"/>
          </a:xfrm>
          <a:prstGeom prst="rect">
            <a:avLst/>
          </a:prstGeom>
        </p:spPr>
      </p:pic>
      <p:sp>
        <p:nvSpPr>
          <p:cNvPr id="40" name="Rectangle 39">
            <a:extLst>
              <a:ext uri="{FF2B5EF4-FFF2-40B4-BE49-F238E27FC236}">
                <a16:creationId xmlns:a16="http://schemas.microsoft.com/office/drawing/2014/main" id="{50CBF233-7292-62F9-0B19-20FF498A0D5F}"/>
              </a:ext>
            </a:extLst>
          </p:cNvPr>
          <p:cNvSpPr/>
          <p:nvPr userDrawn="1"/>
        </p:nvSpPr>
        <p:spPr>
          <a:xfrm>
            <a:off x="0" y="1720665"/>
            <a:ext cx="12192000" cy="2340515"/>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7DB85077-0DD7-CF05-6283-2D63D04A06C9}"/>
              </a:ext>
            </a:extLst>
          </p:cNvPr>
          <p:cNvSpPr>
            <a:spLocks noGrp="1"/>
          </p:cNvSpPr>
          <p:nvPr>
            <p:ph type="title" hasCustomPrompt="1"/>
          </p:nvPr>
        </p:nvSpPr>
        <p:spPr>
          <a:xfrm>
            <a:off x="588000" y="360000"/>
            <a:ext cx="11016000" cy="738664"/>
          </a:xfrm>
        </p:spPr>
        <p:txBody>
          <a:bodyPr/>
          <a:lstStyle>
            <a:lvl1pPr>
              <a:defRPr baseline="0"/>
            </a:lvl1pPr>
          </a:lstStyle>
          <a:p>
            <a:r>
              <a:rPr lang="en-US" dirty="0"/>
              <a:t>Click to add a title </a:t>
            </a:r>
            <a:br>
              <a:rPr lang="en-US" dirty="0"/>
            </a:br>
            <a:r>
              <a:rPr lang="en-US" dirty="0"/>
              <a:t>Up to two lines</a:t>
            </a:r>
            <a:endParaRPr lang="en-GB" dirty="0"/>
          </a:p>
        </p:txBody>
      </p:sp>
      <p:sp>
        <p:nvSpPr>
          <p:cNvPr id="25" name="Picture Placeholder 24">
            <a:extLst>
              <a:ext uri="{FF2B5EF4-FFF2-40B4-BE49-F238E27FC236}">
                <a16:creationId xmlns:a16="http://schemas.microsoft.com/office/drawing/2014/main" id="{6CE19D61-03D3-9595-61F3-74B85D3D3C09}"/>
              </a:ext>
            </a:extLst>
          </p:cNvPr>
          <p:cNvSpPr>
            <a:spLocks noGrp="1"/>
          </p:cNvSpPr>
          <p:nvPr userDrawn="1">
            <p:ph type="pic" sz="quarter" idx="10" hasCustomPrompt="1"/>
          </p:nvPr>
        </p:nvSpPr>
        <p:spPr>
          <a:xfrm>
            <a:off x="587999" y="1578576"/>
            <a:ext cx="2016000" cy="2592000"/>
          </a:xfrm>
          <a:prstGeom prst="snip2DiagRect">
            <a:avLst>
              <a:gd name="adj1" fmla="val 5670"/>
              <a:gd name="adj2" fmla="val 0"/>
            </a:avLst>
          </a:prstGeom>
          <a:solidFill>
            <a:srgbClr val="ECECEF"/>
          </a:solidFill>
        </p:spPr>
        <p:txBody>
          <a:bodyPr wrap="square" tIns="144000" bIns="0" anchor="t">
            <a:noAutofit/>
          </a:bodyPr>
          <a:lstStyle>
            <a:lvl1pPr marL="0" indent="0" algn="ctr">
              <a:buFont typeface="Arial" panose="020B0604020202020204" pitchFamily="34" charset="0"/>
              <a:buNone/>
              <a:defRPr sz="1400">
                <a:solidFill>
                  <a:schemeClr val="accent2"/>
                </a:solidFill>
              </a:defRPr>
            </a:lvl1pPr>
          </a:lstStyle>
          <a:p>
            <a:r>
              <a:rPr lang="en-GB" dirty="0"/>
              <a:t>Picture</a:t>
            </a:r>
          </a:p>
        </p:txBody>
      </p:sp>
      <p:sp>
        <p:nvSpPr>
          <p:cNvPr id="29" name="Text Placeholder 4">
            <a:extLst>
              <a:ext uri="{FF2B5EF4-FFF2-40B4-BE49-F238E27FC236}">
                <a16:creationId xmlns:a16="http://schemas.microsoft.com/office/drawing/2014/main" id="{CE84C83D-1F4D-D8FC-E4CD-FFD1E628E3ED}"/>
              </a:ext>
            </a:extLst>
          </p:cNvPr>
          <p:cNvSpPr>
            <a:spLocks noGrp="1"/>
          </p:cNvSpPr>
          <p:nvPr userDrawn="1">
            <p:ph type="body" sz="quarter" idx="15" hasCustomPrompt="1"/>
          </p:nvPr>
        </p:nvSpPr>
        <p:spPr>
          <a:xfrm>
            <a:off x="588000" y="4529982"/>
            <a:ext cx="2015999" cy="1122359"/>
          </a:xfrm>
        </p:spPr>
        <p:txBody>
          <a:bodyPr/>
          <a:lstStyle>
            <a:lvl1pPr marL="0" indent="0">
              <a:buFont typeface="Arial" panose="020B0604020202020204" pitchFamily="34" charset="0"/>
              <a:buNone/>
              <a:defRPr sz="1600">
                <a:solidFill>
                  <a:schemeClr val="tx2"/>
                </a:solidFill>
              </a:defRPr>
            </a:lvl1pPr>
            <a:lvl2pPr marL="0" indent="0">
              <a:buNone/>
              <a:defRPr/>
            </a:lvl2pPr>
            <a:lvl3pPr marL="360000" indent="0">
              <a:buNone/>
              <a:defRPr/>
            </a:lvl3pPr>
            <a:lvl4pPr marL="576000" indent="0">
              <a:buNone/>
              <a:defRPr/>
            </a:lvl4pPr>
            <a:lvl5pPr marL="828000" indent="0">
              <a:buNone/>
              <a:defRPr/>
            </a:lvl5pPr>
          </a:lstStyle>
          <a:p>
            <a:pPr lvl="0"/>
            <a:r>
              <a:rPr lang="en-US" dirty="0"/>
              <a:t>Click to add text</a:t>
            </a:r>
          </a:p>
        </p:txBody>
      </p:sp>
      <p:sp>
        <p:nvSpPr>
          <p:cNvPr id="30" name="Picture Placeholder 29">
            <a:extLst>
              <a:ext uri="{FF2B5EF4-FFF2-40B4-BE49-F238E27FC236}">
                <a16:creationId xmlns:a16="http://schemas.microsoft.com/office/drawing/2014/main" id="{686CB433-3CFC-CC69-42B0-4862FE01451A}"/>
              </a:ext>
            </a:extLst>
          </p:cNvPr>
          <p:cNvSpPr>
            <a:spLocks noGrp="1"/>
          </p:cNvSpPr>
          <p:nvPr userDrawn="1">
            <p:ph type="pic" sz="quarter" idx="16" hasCustomPrompt="1"/>
          </p:nvPr>
        </p:nvSpPr>
        <p:spPr>
          <a:xfrm>
            <a:off x="3015999" y="1578576"/>
            <a:ext cx="2016000" cy="2592000"/>
          </a:xfrm>
          <a:prstGeom prst="snip2DiagRect">
            <a:avLst>
              <a:gd name="adj1" fmla="val 5670"/>
              <a:gd name="adj2" fmla="val 0"/>
            </a:avLst>
          </a:prstGeom>
          <a:solidFill>
            <a:srgbClr val="ECECEF"/>
          </a:solidFill>
        </p:spPr>
        <p:txBody>
          <a:bodyPr wrap="square" tIns="144000" bIns="0" anchor="t">
            <a:noAutofit/>
          </a:bodyPr>
          <a:lstStyle>
            <a:lvl1pPr marL="0" indent="0" algn="ctr">
              <a:buFont typeface="Arial" panose="020B0604020202020204" pitchFamily="34" charset="0"/>
              <a:buNone/>
              <a:defRPr sz="1400">
                <a:solidFill>
                  <a:schemeClr val="accent2"/>
                </a:solidFill>
              </a:defRPr>
            </a:lvl1pPr>
          </a:lstStyle>
          <a:p>
            <a:r>
              <a:rPr lang="en-GB" dirty="0"/>
              <a:t>Picture</a:t>
            </a:r>
          </a:p>
        </p:txBody>
      </p:sp>
      <p:sp>
        <p:nvSpPr>
          <p:cNvPr id="32" name="Text Placeholder 4">
            <a:extLst>
              <a:ext uri="{FF2B5EF4-FFF2-40B4-BE49-F238E27FC236}">
                <a16:creationId xmlns:a16="http://schemas.microsoft.com/office/drawing/2014/main" id="{D2F4695A-3ABD-3CF2-C0BD-31DAC712E0CC}"/>
              </a:ext>
            </a:extLst>
          </p:cNvPr>
          <p:cNvSpPr>
            <a:spLocks noGrp="1"/>
          </p:cNvSpPr>
          <p:nvPr userDrawn="1">
            <p:ph type="body" sz="quarter" idx="17" hasCustomPrompt="1"/>
          </p:nvPr>
        </p:nvSpPr>
        <p:spPr>
          <a:xfrm>
            <a:off x="3016000" y="4529982"/>
            <a:ext cx="2015999" cy="1122359"/>
          </a:xfrm>
        </p:spPr>
        <p:txBody>
          <a:bodyPr/>
          <a:lstStyle>
            <a:lvl1pPr marL="0" indent="0">
              <a:buFont typeface="Arial" panose="020B0604020202020204" pitchFamily="34" charset="0"/>
              <a:buNone/>
              <a:defRPr sz="1600">
                <a:solidFill>
                  <a:schemeClr val="tx2"/>
                </a:solidFill>
              </a:defRPr>
            </a:lvl1pPr>
            <a:lvl2pPr marL="0" indent="0">
              <a:buNone/>
              <a:defRPr/>
            </a:lvl2pPr>
            <a:lvl3pPr marL="360000" indent="0">
              <a:buNone/>
              <a:defRPr/>
            </a:lvl3pPr>
            <a:lvl4pPr marL="576000" indent="0">
              <a:buNone/>
              <a:defRPr/>
            </a:lvl4pPr>
            <a:lvl5pPr marL="828000" indent="0">
              <a:buNone/>
              <a:defRPr/>
            </a:lvl5pPr>
          </a:lstStyle>
          <a:p>
            <a:pPr lvl="0"/>
            <a:r>
              <a:rPr lang="en-US" dirty="0"/>
              <a:t>Click to add text</a:t>
            </a:r>
          </a:p>
        </p:txBody>
      </p:sp>
      <p:sp>
        <p:nvSpPr>
          <p:cNvPr id="33" name="Picture Placeholder 32">
            <a:extLst>
              <a:ext uri="{FF2B5EF4-FFF2-40B4-BE49-F238E27FC236}">
                <a16:creationId xmlns:a16="http://schemas.microsoft.com/office/drawing/2014/main" id="{F8B67D75-F6EE-25AA-2056-456E3F070B28}"/>
              </a:ext>
            </a:extLst>
          </p:cNvPr>
          <p:cNvSpPr>
            <a:spLocks noGrp="1"/>
          </p:cNvSpPr>
          <p:nvPr userDrawn="1">
            <p:ph type="pic" sz="quarter" idx="18" hasCustomPrompt="1"/>
          </p:nvPr>
        </p:nvSpPr>
        <p:spPr>
          <a:xfrm>
            <a:off x="5443999" y="1578576"/>
            <a:ext cx="2016000" cy="2592000"/>
          </a:xfrm>
          <a:prstGeom prst="snip2DiagRect">
            <a:avLst>
              <a:gd name="adj1" fmla="val 5670"/>
              <a:gd name="adj2" fmla="val 0"/>
            </a:avLst>
          </a:prstGeom>
          <a:solidFill>
            <a:srgbClr val="ECECEF"/>
          </a:solidFill>
        </p:spPr>
        <p:txBody>
          <a:bodyPr wrap="square" tIns="144000" bIns="0" anchor="t">
            <a:noAutofit/>
          </a:bodyPr>
          <a:lstStyle>
            <a:lvl1pPr marL="0" indent="0" algn="ctr">
              <a:buFont typeface="Arial" panose="020B0604020202020204" pitchFamily="34" charset="0"/>
              <a:buNone/>
              <a:defRPr sz="1400">
                <a:solidFill>
                  <a:schemeClr val="accent2"/>
                </a:solidFill>
              </a:defRPr>
            </a:lvl1pPr>
          </a:lstStyle>
          <a:p>
            <a:r>
              <a:rPr lang="en-GB" dirty="0"/>
              <a:t>Picture</a:t>
            </a:r>
          </a:p>
        </p:txBody>
      </p:sp>
      <p:sp>
        <p:nvSpPr>
          <p:cNvPr id="35" name="Text Placeholder 4">
            <a:extLst>
              <a:ext uri="{FF2B5EF4-FFF2-40B4-BE49-F238E27FC236}">
                <a16:creationId xmlns:a16="http://schemas.microsoft.com/office/drawing/2014/main" id="{50D413D3-6EC2-E5C9-EFA3-64F8324BC48D}"/>
              </a:ext>
            </a:extLst>
          </p:cNvPr>
          <p:cNvSpPr>
            <a:spLocks noGrp="1"/>
          </p:cNvSpPr>
          <p:nvPr userDrawn="1">
            <p:ph type="body" sz="quarter" idx="19" hasCustomPrompt="1"/>
          </p:nvPr>
        </p:nvSpPr>
        <p:spPr>
          <a:xfrm>
            <a:off x="5444000" y="4529982"/>
            <a:ext cx="2015999" cy="1122359"/>
          </a:xfrm>
        </p:spPr>
        <p:txBody>
          <a:bodyPr/>
          <a:lstStyle>
            <a:lvl1pPr marL="0" indent="0">
              <a:buFont typeface="Arial" panose="020B0604020202020204" pitchFamily="34" charset="0"/>
              <a:buNone/>
              <a:defRPr sz="1600">
                <a:solidFill>
                  <a:schemeClr val="tx2"/>
                </a:solidFill>
              </a:defRPr>
            </a:lvl1pPr>
            <a:lvl2pPr marL="0" indent="0">
              <a:buNone/>
              <a:defRPr/>
            </a:lvl2pPr>
            <a:lvl3pPr marL="360000" indent="0">
              <a:buNone/>
              <a:defRPr/>
            </a:lvl3pPr>
            <a:lvl4pPr marL="576000" indent="0">
              <a:buNone/>
              <a:defRPr/>
            </a:lvl4pPr>
            <a:lvl5pPr marL="828000" indent="0">
              <a:buNone/>
              <a:defRPr/>
            </a:lvl5pPr>
          </a:lstStyle>
          <a:p>
            <a:pPr lvl="0"/>
            <a:r>
              <a:rPr lang="en-US" dirty="0"/>
              <a:t>Click to add text</a:t>
            </a:r>
          </a:p>
        </p:txBody>
      </p:sp>
      <p:sp>
        <p:nvSpPr>
          <p:cNvPr id="41" name="Text Placeholder 4">
            <a:extLst>
              <a:ext uri="{FF2B5EF4-FFF2-40B4-BE49-F238E27FC236}">
                <a16:creationId xmlns:a16="http://schemas.microsoft.com/office/drawing/2014/main" id="{EE0C72ED-D692-A687-C13B-34B509A3E138}"/>
              </a:ext>
            </a:extLst>
          </p:cNvPr>
          <p:cNvSpPr>
            <a:spLocks noGrp="1"/>
          </p:cNvSpPr>
          <p:nvPr>
            <p:ph type="body" sz="quarter" idx="20" hasCustomPrompt="1"/>
          </p:nvPr>
        </p:nvSpPr>
        <p:spPr>
          <a:xfrm>
            <a:off x="7871999" y="1578576"/>
            <a:ext cx="4320000" cy="4073764"/>
          </a:xfrm>
          <a:gradFill>
            <a:gsLst>
              <a:gs pos="85000">
                <a:schemeClr val="tx2"/>
              </a:gs>
              <a:gs pos="0">
                <a:schemeClr val="bg2"/>
              </a:gs>
              <a:gs pos="100000">
                <a:schemeClr val="tx2"/>
              </a:gs>
            </a:gsLst>
            <a:lin ang="5400000" scaled="1"/>
          </a:gradFill>
        </p:spPr>
        <p:txBody>
          <a:bodyPr vert="horz" lIns="540000" tIns="360000" rIns="540000" bIns="360000" rtlCol="0">
            <a:noAutofit/>
          </a:bodyPr>
          <a:lstStyle>
            <a:lvl1pPr marL="216000" indent="-216000">
              <a:buFontTx/>
              <a:buBlip>
                <a:blip r:embed="rId3"/>
              </a:buBlip>
              <a:defRPr lang="en-US" sz="2400" dirty="0">
                <a:solidFill>
                  <a:schemeClr val="bg1"/>
                </a:solidFill>
              </a:defRPr>
            </a:lvl1pPr>
            <a:lvl2pPr>
              <a:defRPr lang="en-US" dirty="0">
                <a:solidFill>
                  <a:schemeClr val="bg1"/>
                </a:solidFill>
              </a:defRPr>
            </a:lvl2pPr>
          </a:lstStyle>
          <a:p>
            <a:pPr marL="0" lvl="0" indent="0">
              <a:spcBef>
                <a:spcPts val="600"/>
              </a:spcBef>
              <a:spcAft>
                <a:spcPts val="0"/>
              </a:spcAft>
              <a:buFont typeface="Arial" panose="020B0604020202020204" pitchFamily="34" charset="0"/>
              <a:buNone/>
            </a:pPr>
            <a:r>
              <a:rPr lang="en-US" dirty="0"/>
              <a:t>Title</a:t>
            </a:r>
          </a:p>
          <a:p>
            <a:pPr lvl="1">
              <a:spcBef>
                <a:spcPts val="1200"/>
              </a:spcBef>
              <a:buClrTx/>
            </a:pPr>
            <a:r>
              <a:rPr lang="en-US" dirty="0"/>
              <a:t>Second level</a:t>
            </a:r>
          </a:p>
        </p:txBody>
      </p:sp>
      <p:grpSp>
        <p:nvGrpSpPr>
          <p:cNvPr id="43" name="Group 42">
            <a:extLst>
              <a:ext uri="{FF2B5EF4-FFF2-40B4-BE49-F238E27FC236}">
                <a16:creationId xmlns:a16="http://schemas.microsoft.com/office/drawing/2014/main" id="{C5AFE733-1D17-D433-B6A4-2D1DB8DE51AC}"/>
              </a:ext>
            </a:extLst>
          </p:cNvPr>
          <p:cNvGrpSpPr/>
          <p:nvPr userDrawn="1"/>
        </p:nvGrpSpPr>
        <p:grpSpPr>
          <a:xfrm>
            <a:off x="588000" y="0"/>
            <a:ext cx="920602" cy="112014"/>
            <a:chOff x="696000" y="1460737"/>
            <a:chExt cx="920602" cy="112014"/>
          </a:xfrm>
        </p:grpSpPr>
        <p:sp>
          <p:nvSpPr>
            <p:cNvPr id="44" name="Parallelogram 43">
              <a:extLst>
                <a:ext uri="{FF2B5EF4-FFF2-40B4-BE49-F238E27FC236}">
                  <a16:creationId xmlns:a16="http://schemas.microsoft.com/office/drawing/2014/main" id="{1FF5C286-A3F3-8552-53E0-33623573294C}"/>
                </a:ext>
              </a:extLst>
            </p:cNvPr>
            <p:cNvSpPr/>
            <p:nvPr/>
          </p:nvSpPr>
          <p:spPr>
            <a:xfrm rot="10800000">
              <a:off x="1217376"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5" name="Parallelogram 44">
              <a:extLst>
                <a:ext uri="{FF2B5EF4-FFF2-40B4-BE49-F238E27FC236}">
                  <a16:creationId xmlns:a16="http://schemas.microsoft.com/office/drawing/2014/main" id="{454BEA95-E503-A134-5970-4028900C550F}"/>
                </a:ext>
              </a:extLst>
            </p:cNvPr>
            <p:cNvSpPr/>
            <p:nvPr/>
          </p:nvSpPr>
          <p:spPr>
            <a:xfrm rot="10800000">
              <a:off x="1165239"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6" name="Parallelogram 45">
              <a:extLst>
                <a:ext uri="{FF2B5EF4-FFF2-40B4-BE49-F238E27FC236}">
                  <a16:creationId xmlns:a16="http://schemas.microsoft.com/office/drawing/2014/main" id="{D036B0A8-6297-AD7E-D57D-5A051148A313}"/>
                </a:ext>
              </a:extLst>
            </p:cNvPr>
            <p:cNvSpPr/>
            <p:nvPr/>
          </p:nvSpPr>
          <p:spPr>
            <a:xfrm rot="10800000">
              <a:off x="1113101"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7" name="Parallelogram 46">
              <a:extLst>
                <a:ext uri="{FF2B5EF4-FFF2-40B4-BE49-F238E27FC236}">
                  <a16:creationId xmlns:a16="http://schemas.microsoft.com/office/drawing/2014/main" id="{D48E0E8B-65FF-C632-2635-7E5442B19077}"/>
                </a:ext>
              </a:extLst>
            </p:cNvPr>
            <p:cNvSpPr/>
            <p:nvPr/>
          </p:nvSpPr>
          <p:spPr>
            <a:xfrm rot="10800000">
              <a:off x="1060963"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8" name="Parallelogram 47">
              <a:extLst>
                <a:ext uri="{FF2B5EF4-FFF2-40B4-BE49-F238E27FC236}">
                  <a16:creationId xmlns:a16="http://schemas.microsoft.com/office/drawing/2014/main" id="{FD3EF2BA-6E64-76F6-6E09-EC4ABC8587C2}"/>
                </a:ext>
              </a:extLst>
            </p:cNvPr>
            <p:cNvSpPr/>
            <p:nvPr/>
          </p:nvSpPr>
          <p:spPr>
            <a:xfrm rot="10800000">
              <a:off x="1008826"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9" name="Parallelogram 48">
              <a:extLst>
                <a:ext uri="{FF2B5EF4-FFF2-40B4-BE49-F238E27FC236}">
                  <a16:creationId xmlns:a16="http://schemas.microsoft.com/office/drawing/2014/main" id="{245F54C5-B052-73D3-6C7D-278D01D434F2}"/>
                </a:ext>
              </a:extLst>
            </p:cNvPr>
            <p:cNvSpPr/>
            <p:nvPr/>
          </p:nvSpPr>
          <p:spPr>
            <a:xfrm rot="10800000">
              <a:off x="956688"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0" name="Parallelogram 49">
              <a:extLst>
                <a:ext uri="{FF2B5EF4-FFF2-40B4-BE49-F238E27FC236}">
                  <a16:creationId xmlns:a16="http://schemas.microsoft.com/office/drawing/2014/main" id="{0E3D9EAE-51D2-7060-9A73-4D9A8C4A3CB0}"/>
                </a:ext>
              </a:extLst>
            </p:cNvPr>
            <p:cNvSpPr/>
            <p:nvPr/>
          </p:nvSpPr>
          <p:spPr>
            <a:xfrm rot="10800000">
              <a:off x="904551"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1" name="Parallelogram 50">
              <a:extLst>
                <a:ext uri="{FF2B5EF4-FFF2-40B4-BE49-F238E27FC236}">
                  <a16:creationId xmlns:a16="http://schemas.microsoft.com/office/drawing/2014/main" id="{347D14FD-214D-601F-D5ED-7230C1D3465E}"/>
                </a:ext>
              </a:extLst>
            </p:cNvPr>
            <p:cNvSpPr/>
            <p:nvPr/>
          </p:nvSpPr>
          <p:spPr>
            <a:xfrm rot="10800000">
              <a:off x="852413"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2" name="Parallelogram 51">
              <a:extLst>
                <a:ext uri="{FF2B5EF4-FFF2-40B4-BE49-F238E27FC236}">
                  <a16:creationId xmlns:a16="http://schemas.microsoft.com/office/drawing/2014/main" id="{1FC57748-74FF-5242-7915-3A6447896407}"/>
                </a:ext>
              </a:extLst>
            </p:cNvPr>
            <p:cNvSpPr/>
            <p:nvPr/>
          </p:nvSpPr>
          <p:spPr>
            <a:xfrm rot="10800000">
              <a:off x="800275"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3" name="Parallelogram 52">
              <a:extLst>
                <a:ext uri="{FF2B5EF4-FFF2-40B4-BE49-F238E27FC236}">
                  <a16:creationId xmlns:a16="http://schemas.microsoft.com/office/drawing/2014/main" id="{5E393AA9-8A2D-77A9-4038-95A90A22659D}"/>
                </a:ext>
              </a:extLst>
            </p:cNvPr>
            <p:cNvSpPr/>
            <p:nvPr/>
          </p:nvSpPr>
          <p:spPr>
            <a:xfrm rot="10800000">
              <a:off x="748138"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4" name="Parallelogram 53">
              <a:extLst>
                <a:ext uri="{FF2B5EF4-FFF2-40B4-BE49-F238E27FC236}">
                  <a16:creationId xmlns:a16="http://schemas.microsoft.com/office/drawing/2014/main" id="{707EF7D0-0551-B497-8CD6-118F8DA38BD5}"/>
                </a:ext>
              </a:extLst>
            </p:cNvPr>
            <p:cNvSpPr/>
            <p:nvPr/>
          </p:nvSpPr>
          <p:spPr>
            <a:xfrm rot="10800000">
              <a:off x="696000"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5" name="Parallelogram 54">
              <a:extLst>
                <a:ext uri="{FF2B5EF4-FFF2-40B4-BE49-F238E27FC236}">
                  <a16:creationId xmlns:a16="http://schemas.microsoft.com/office/drawing/2014/main" id="{A1A9272C-2DB3-E3DE-C21E-800B17B2F85E}"/>
                </a:ext>
              </a:extLst>
            </p:cNvPr>
            <p:cNvSpPr/>
            <p:nvPr/>
          </p:nvSpPr>
          <p:spPr>
            <a:xfrm>
              <a:off x="1269514"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6" name="Parallelogram 55">
              <a:extLst>
                <a:ext uri="{FF2B5EF4-FFF2-40B4-BE49-F238E27FC236}">
                  <a16:creationId xmlns:a16="http://schemas.microsoft.com/office/drawing/2014/main" id="{D8156300-4934-B7AD-A755-96E9059EE4BA}"/>
                </a:ext>
              </a:extLst>
            </p:cNvPr>
            <p:cNvSpPr/>
            <p:nvPr/>
          </p:nvSpPr>
          <p:spPr>
            <a:xfrm>
              <a:off x="1321652"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7" name="Parallelogram 56">
              <a:extLst>
                <a:ext uri="{FF2B5EF4-FFF2-40B4-BE49-F238E27FC236}">
                  <a16:creationId xmlns:a16="http://schemas.microsoft.com/office/drawing/2014/main" id="{A7DB2D5B-C826-89B4-6FCD-5C800E7EF61D}"/>
                </a:ext>
              </a:extLst>
            </p:cNvPr>
            <p:cNvSpPr/>
            <p:nvPr/>
          </p:nvSpPr>
          <p:spPr>
            <a:xfrm>
              <a:off x="1373789"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8" name="Parallelogram 57">
              <a:extLst>
                <a:ext uri="{FF2B5EF4-FFF2-40B4-BE49-F238E27FC236}">
                  <a16:creationId xmlns:a16="http://schemas.microsoft.com/office/drawing/2014/main" id="{3297FB1E-C558-4CD7-3501-325F77FE4611}"/>
                </a:ext>
              </a:extLst>
            </p:cNvPr>
            <p:cNvSpPr/>
            <p:nvPr/>
          </p:nvSpPr>
          <p:spPr>
            <a:xfrm>
              <a:off x="1425927"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9" name="Parallelogram 58">
              <a:extLst>
                <a:ext uri="{FF2B5EF4-FFF2-40B4-BE49-F238E27FC236}">
                  <a16:creationId xmlns:a16="http://schemas.microsoft.com/office/drawing/2014/main" id="{EFBD691F-CCD9-A819-04A8-F2A7BBBBC1EE}"/>
                </a:ext>
              </a:extLst>
            </p:cNvPr>
            <p:cNvSpPr/>
            <p:nvPr/>
          </p:nvSpPr>
          <p:spPr>
            <a:xfrm>
              <a:off x="1530202"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0" name="Parallelogram 59">
              <a:extLst>
                <a:ext uri="{FF2B5EF4-FFF2-40B4-BE49-F238E27FC236}">
                  <a16:creationId xmlns:a16="http://schemas.microsoft.com/office/drawing/2014/main" id="{55383BEA-7D38-3C54-9F1E-9173C2632C08}"/>
                </a:ext>
              </a:extLst>
            </p:cNvPr>
            <p:cNvSpPr/>
            <p:nvPr/>
          </p:nvSpPr>
          <p:spPr>
            <a:xfrm>
              <a:off x="1478064"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4092095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ictures + 3 text columns">
    <p:spTree>
      <p:nvGrpSpPr>
        <p:cNvPr id="1" name=""/>
        <p:cNvGrpSpPr/>
        <p:nvPr/>
      </p:nvGrpSpPr>
      <p:grpSpPr>
        <a:xfrm>
          <a:off x="0" y="0"/>
          <a:ext cx="0" cy="0"/>
          <a:chOff x="0" y="0"/>
          <a:chExt cx="0" cy="0"/>
        </a:xfrm>
      </p:grpSpPr>
      <p:pic>
        <p:nvPicPr>
          <p:cNvPr id="4" name="Picture 3" descr="Background pattern&#10;&#10;Description automatically generated">
            <a:extLst>
              <a:ext uri="{FF2B5EF4-FFF2-40B4-BE49-F238E27FC236}">
                <a16:creationId xmlns:a16="http://schemas.microsoft.com/office/drawing/2014/main" id="{42B14D8D-4D87-52F8-13C3-24DF77E36B7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932232"/>
            <a:ext cx="12192000" cy="788434"/>
          </a:xfrm>
          <a:prstGeom prst="rect">
            <a:avLst/>
          </a:prstGeom>
        </p:spPr>
      </p:pic>
      <p:sp>
        <p:nvSpPr>
          <p:cNvPr id="2" name="Title 1">
            <a:extLst>
              <a:ext uri="{FF2B5EF4-FFF2-40B4-BE49-F238E27FC236}">
                <a16:creationId xmlns:a16="http://schemas.microsoft.com/office/drawing/2014/main" id="{C544F21C-6A76-4EC9-B1CB-AE2844EC6042}"/>
              </a:ext>
            </a:extLst>
          </p:cNvPr>
          <p:cNvSpPr>
            <a:spLocks noGrp="1"/>
          </p:cNvSpPr>
          <p:nvPr>
            <p:ph type="title" hasCustomPrompt="1"/>
          </p:nvPr>
        </p:nvSpPr>
        <p:spPr>
          <a:xfrm>
            <a:off x="588000" y="360000"/>
            <a:ext cx="11016000" cy="738664"/>
          </a:xfrm>
        </p:spPr>
        <p:txBody>
          <a:bodyPr/>
          <a:lstStyle>
            <a:lvl1pPr>
              <a:defRPr baseline="0"/>
            </a:lvl1pPr>
          </a:lstStyle>
          <a:p>
            <a:r>
              <a:rPr lang="en-US" dirty="0"/>
              <a:t>Click to add a title</a:t>
            </a:r>
            <a:br>
              <a:rPr lang="en-US" dirty="0"/>
            </a:br>
            <a:r>
              <a:rPr lang="en-US" dirty="0"/>
              <a:t>Up to two lines</a:t>
            </a:r>
            <a:endParaRPr lang="en-GB" dirty="0"/>
          </a:p>
        </p:txBody>
      </p:sp>
      <p:sp>
        <p:nvSpPr>
          <p:cNvPr id="3" name="Rectangle 2">
            <a:extLst>
              <a:ext uri="{FF2B5EF4-FFF2-40B4-BE49-F238E27FC236}">
                <a16:creationId xmlns:a16="http://schemas.microsoft.com/office/drawing/2014/main" id="{7BA16A03-4146-5F53-C0DA-9137DF974F0F}"/>
              </a:ext>
            </a:extLst>
          </p:cNvPr>
          <p:cNvSpPr/>
          <p:nvPr userDrawn="1"/>
        </p:nvSpPr>
        <p:spPr>
          <a:xfrm>
            <a:off x="0" y="1720666"/>
            <a:ext cx="12192000" cy="163786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5" name="Group 4">
            <a:extLst>
              <a:ext uri="{FF2B5EF4-FFF2-40B4-BE49-F238E27FC236}">
                <a16:creationId xmlns:a16="http://schemas.microsoft.com/office/drawing/2014/main" id="{02C84C6E-F9BE-ECD5-4869-B01FD6AB479A}"/>
              </a:ext>
            </a:extLst>
          </p:cNvPr>
          <p:cNvGrpSpPr/>
          <p:nvPr userDrawn="1"/>
        </p:nvGrpSpPr>
        <p:grpSpPr>
          <a:xfrm>
            <a:off x="588000" y="0"/>
            <a:ext cx="920602" cy="112014"/>
            <a:chOff x="696000" y="1460737"/>
            <a:chExt cx="920602" cy="112014"/>
          </a:xfrm>
        </p:grpSpPr>
        <p:sp>
          <p:nvSpPr>
            <p:cNvPr id="6" name="Parallelogram 5">
              <a:extLst>
                <a:ext uri="{FF2B5EF4-FFF2-40B4-BE49-F238E27FC236}">
                  <a16:creationId xmlns:a16="http://schemas.microsoft.com/office/drawing/2014/main" id="{FFDC3944-E18B-AC06-5C2A-7B5D8E56D8BC}"/>
                </a:ext>
              </a:extLst>
            </p:cNvPr>
            <p:cNvSpPr/>
            <p:nvPr/>
          </p:nvSpPr>
          <p:spPr>
            <a:xfrm rot="10800000">
              <a:off x="1217376"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Parallelogram 6">
              <a:extLst>
                <a:ext uri="{FF2B5EF4-FFF2-40B4-BE49-F238E27FC236}">
                  <a16:creationId xmlns:a16="http://schemas.microsoft.com/office/drawing/2014/main" id="{579345D9-6E7C-5088-149B-38B1214DC311}"/>
                </a:ext>
              </a:extLst>
            </p:cNvPr>
            <p:cNvSpPr/>
            <p:nvPr/>
          </p:nvSpPr>
          <p:spPr>
            <a:xfrm rot="10800000">
              <a:off x="1165239"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Parallelogram 7">
              <a:extLst>
                <a:ext uri="{FF2B5EF4-FFF2-40B4-BE49-F238E27FC236}">
                  <a16:creationId xmlns:a16="http://schemas.microsoft.com/office/drawing/2014/main" id="{BB6834DB-5923-334A-8926-5B66A115A866}"/>
                </a:ext>
              </a:extLst>
            </p:cNvPr>
            <p:cNvSpPr/>
            <p:nvPr/>
          </p:nvSpPr>
          <p:spPr>
            <a:xfrm rot="10800000">
              <a:off x="1113101"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Parallelogram 8">
              <a:extLst>
                <a:ext uri="{FF2B5EF4-FFF2-40B4-BE49-F238E27FC236}">
                  <a16:creationId xmlns:a16="http://schemas.microsoft.com/office/drawing/2014/main" id="{8FE4BCDB-0B84-365E-7300-1B9799D413C2}"/>
                </a:ext>
              </a:extLst>
            </p:cNvPr>
            <p:cNvSpPr/>
            <p:nvPr/>
          </p:nvSpPr>
          <p:spPr>
            <a:xfrm rot="10800000">
              <a:off x="1060963"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Parallelogram 9">
              <a:extLst>
                <a:ext uri="{FF2B5EF4-FFF2-40B4-BE49-F238E27FC236}">
                  <a16:creationId xmlns:a16="http://schemas.microsoft.com/office/drawing/2014/main" id="{E5827AC4-BA72-B581-7233-5C5F26E893C4}"/>
                </a:ext>
              </a:extLst>
            </p:cNvPr>
            <p:cNvSpPr/>
            <p:nvPr/>
          </p:nvSpPr>
          <p:spPr>
            <a:xfrm rot="10800000">
              <a:off x="1008826"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Parallelogram 10">
              <a:extLst>
                <a:ext uri="{FF2B5EF4-FFF2-40B4-BE49-F238E27FC236}">
                  <a16:creationId xmlns:a16="http://schemas.microsoft.com/office/drawing/2014/main" id="{A6334529-E7E5-7866-4A09-6DB117F20F4D}"/>
                </a:ext>
              </a:extLst>
            </p:cNvPr>
            <p:cNvSpPr/>
            <p:nvPr/>
          </p:nvSpPr>
          <p:spPr>
            <a:xfrm rot="10800000">
              <a:off x="956688"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Parallelogram 11">
              <a:extLst>
                <a:ext uri="{FF2B5EF4-FFF2-40B4-BE49-F238E27FC236}">
                  <a16:creationId xmlns:a16="http://schemas.microsoft.com/office/drawing/2014/main" id="{2216F52D-19DA-813E-FC7B-8F6CC3280F2E}"/>
                </a:ext>
              </a:extLst>
            </p:cNvPr>
            <p:cNvSpPr/>
            <p:nvPr/>
          </p:nvSpPr>
          <p:spPr>
            <a:xfrm rot="10800000">
              <a:off x="904551"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Parallelogram 12">
              <a:extLst>
                <a:ext uri="{FF2B5EF4-FFF2-40B4-BE49-F238E27FC236}">
                  <a16:creationId xmlns:a16="http://schemas.microsoft.com/office/drawing/2014/main" id="{F47C9705-C842-34B2-C62E-A93BB66EC3F0}"/>
                </a:ext>
              </a:extLst>
            </p:cNvPr>
            <p:cNvSpPr/>
            <p:nvPr/>
          </p:nvSpPr>
          <p:spPr>
            <a:xfrm rot="10800000">
              <a:off x="852413"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Parallelogram 13">
              <a:extLst>
                <a:ext uri="{FF2B5EF4-FFF2-40B4-BE49-F238E27FC236}">
                  <a16:creationId xmlns:a16="http://schemas.microsoft.com/office/drawing/2014/main" id="{4FAAACF3-0BBD-5EE4-3111-D53D465EC3BD}"/>
                </a:ext>
              </a:extLst>
            </p:cNvPr>
            <p:cNvSpPr/>
            <p:nvPr/>
          </p:nvSpPr>
          <p:spPr>
            <a:xfrm rot="10800000">
              <a:off x="800275"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Parallelogram 14">
              <a:extLst>
                <a:ext uri="{FF2B5EF4-FFF2-40B4-BE49-F238E27FC236}">
                  <a16:creationId xmlns:a16="http://schemas.microsoft.com/office/drawing/2014/main" id="{2BC4FF41-985A-D5EB-2EE2-84228D9BC2BD}"/>
                </a:ext>
              </a:extLst>
            </p:cNvPr>
            <p:cNvSpPr/>
            <p:nvPr/>
          </p:nvSpPr>
          <p:spPr>
            <a:xfrm rot="10800000">
              <a:off x="748138"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Parallelogram 15">
              <a:extLst>
                <a:ext uri="{FF2B5EF4-FFF2-40B4-BE49-F238E27FC236}">
                  <a16:creationId xmlns:a16="http://schemas.microsoft.com/office/drawing/2014/main" id="{475797F5-F3DC-EC6B-1705-3E375ED808EE}"/>
                </a:ext>
              </a:extLst>
            </p:cNvPr>
            <p:cNvSpPr/>
            <p:nvPr/>
          </p:nvSpPr>
          <p:spPr>
            <a:xfrm rot="10800000">
              <a:off x="696000"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Parallelogram 16">
              <a:extLst>
                <a:ext uri="{FF2B5EF4-FFF2-40B4-BE49-F238E27FC236}">
                  <a16:creationId xmlns:a16="http://schemas.microsoft.com/office/drawing/2014/main" id="{03787C70-7A9E-CF22-96F4-BAB137721EAF}"/>
                </a:ext>
              </a:extLst>
            </p:cNvPr>
            <p:cNvSpPr/>
            <p:nvPr/>
          </p:nvSpPr>
          <p:spPr>
            <a:xfrm>
              <a:off x="1269514"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Parallelogram 17">
              <a:extLst>
                <a:ext uri="{FF2B5EF4-FFF2-40B4-BE49-F238E27FC236}">
                  <a16:creationId xmlns:a16="http://schemas.microsoft.com/office/drawing/2014/main" id="{7F9F0163-3D81-A513-B47A-A11B93CCE7F6}"/>
                </a:ext>
              </a:extLst>
            </p:cNvPr>
            <p:cNvSpPr/>
            <p:nvPr/>
          </p:nvSpPr>
          <p:spPr>
            <a:xfrm>
              <a:off x="1321652"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Parallelogram 18">
              <a:extLst>
                <a:ext uri="{FF2B5EF4-FFF2-40B4-BE49-F238E27FC236}">
                  <a16:creationId xmlns:a16="http://schemas.microsoft.com/office/drawing/2014/main" id="{6498ECF2-BE62-D029-7ECA-57ABE78D4C4B}"/>
                </a:ext>
              </a:extLst>
            </p:cNvPr>
            <p:cNvSpPr/>
            <p:nvPr/>
          </p:nvSpPr>
          <p:spPr>
            <a:xfrm>
              <a:off x="1373789"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Parallelogram 19">
              <a:extLst>
                <a:ext uri="{FF2B5EF4-FFF2-40B4-BE49-F238E27FC236}">
                  <a16:creationId xmlns:a16="http://schemas.microsoft.com/office/drawing/2014/main" id="{9F9584FB-E328-225B-5B89-BA3F4914D9EC}"/>
                </a:ext>
              </a:extLst>
            </p:cNvPr>
            <p:cNvSpPr/>
            <p:nvPr/>
          </p:nvSpPr>
          <p:spPr>
            <a:xfrm>
              <a:off x="1425927"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Parallelogram 20">
              <a:extLst>
                <a:ext uri="{FF2B5EF4-FFF2-40B4-BE49-F238E27FC236}">
                  <a16:creationId xmlns:a16="http://schemas.microsoft.com/office/drawing/2014/main" id="{42E8EBD3-4263-1DFC-65B3-BBD0A43F5F0E}"/>
                </a:ext>
              </a:extLst>
            </p:cNvPr>
            <p:cNvSpPr/>
            <p:nvPr/>
          </p:nvSpPr>
          <p:spPr>
            <a:xfrm>
              <a:off x="1530202"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Parallelogram 21">
              <a:extLst>
                <a:ext uri="{FF2B5EF4-FFF2-40B4-BE49-F238E27FC236}">
                  <a16:creationId xmlns:a16="http://schemas.microsoft.com/office/drawing/2014/main" id="{2AAB9B44-5483-DF54-44F1-3628A96EB604}"/>
                </a:ext>
              </a:extLst>
            </p:cNvPr>
            <p:cNvSpPr/>
            <p:nvPr/>
          </p:nvSpPr>
          <p:spPr>
            <a:xfrm>
              <a:off x="1478064"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7" name="Picture Placeholder 26">
            <a:extLst>
              <a:ext uri="{FF2B5EF4-FFF2-40B4-BE49-F238E27FC236}">
                <a16:creationId xmlns:a16="http://schemas.microsoft.com/office/drawing/2014/main" id="{475772A7-633B-9D97-EE91-776C95F183CE}"/>
              </a:ext>
            </a:extLst>
          </p:cNvPr>
          <p:cNvSpPr>
            <a:spLocks noGrp="1"/>
          </p:cNvSpPr>
          <p:nvPr>
            <p:ph type="pic" sz="quarter" idx="10" hasCustomPrompt="1"/>
          </p:nvPr>
        </p:nvSpPr>
        <p:spPr>
          <a:xfrm>
            <a:off x="587999" y="1578576"/>
            <a:ext cx="3420000" cy="1922040"/>
          </a:xfrm>
          <a:custGeom>
            <a:avLst/>
            <a:gdLst>
              <a:gd name="connsiteX0" fmla="*/ 2646219 w 3420000"/>
              <a:gd name="connsiteY0" fmla="*/ 1779950 h 1922040"/>
              <a:gd name="connsiteX1" fmla="*/ 2610682 w 3420000"/>
              <a:gd name="connsiteY1" fmla="*/ 1815950 h 1922040"/>
              <a:gd name="connsiteX2" fmla="*/ 3242541 w 3420000"/>
              <a:gd name="connsiteY2" fmla="*/ 1815950 h 1922040"/>
              <a:gd name="connsiteX3" fmla="*/ 3278078 w 3420000"/>
              <a:gd name="connsiteY3" fmla="*/ 1779950 h 1922040"/>
              <a:gd name="connsiteX4" fmla="*/ 177460 w 3420000"/>
              <a:gd name="connsiteY4" fmla="*/ 106090 h 1922040"/>
              <a:gd name="connsiteX5" fmla="*/ 141923 w 3420000"/>
              <a:gd name="connsiteY5" fmla="*/ 142090 h 1922040"/>
              <a:gd name="connsiteX6" fmla="*/ 773782 w 3420000"/>
              <a:gd name="connsiteY6" fmla="*/ 142090 h 1922040"/>
              <a:gd name="connsiteX7" fmla="*/ 809319 w 3420000"/>
              <a:gd name="connsiteY7" fmla="*/ 106090 h 1922040"/>
              <a:gd name="connsiteX8" fmla="*/ 142635 w 3420000"/>
              <a:gd name="connsiteY8" fmla="*/ 0 h 1922040"/>
              <a:gd name="connsiteX9" fmla="*/ 3420000 w 3420000"/>
              <a:gd name="connsiteY9" fmla="*/ 0 h 1922040"/>
              <a:gd name="connsiteX10" fmla="*/ 3420000 w 3420000"/>
              <a:gd name="connsiteY10" fmla="*/ 1779405 h 1922040"/>
              <a:gd name="connsiteX11" fmla="*/ 3277365 w 3420000"/>
              <a:gd name="connsiteY11" fmla="*/ 1922040 h 1922040"/>
              <a:gd name="connsiteX12" fmla="*/ 0 w 3420000"/>
              <a:gd name="connsiteY12" fmla="*/ 1922040 h 1922040"/>
              <a:gd name="connsiteX13" fmla="*/ 0 w 3420000"/>
              <a:gd name="connsiteY13" fmla="*/ 142635 h 1922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20000" h="1922040">
                <a:moveTo>
                  <a:pt x="2646219" y="1779950"/>
                </a:moveTo>
                <a:lnTo>
                  <a:pt x="2610682" y="1815950"/>
                </a:lnTo>
                <a:lnTo>
                  <a:pt x="3242541" y="1815950"/>
                </a:lnTo>
                <a:lnTo>
                  <a:pt x="3278078" y="1779950"/>
                </a:lnTo>
                <a:close/>
                <a:moveTo>
                  <a:pt x="177460" y="106090"/>
                </a:moveTo>
                <a:lnTo>
                  <a:pt x="141923" y="142090"/>
                </a:lnTo>
                <a:lnTo>
                  <a:pt x="773782" y="142090"/>
                </a:lnTo>
                <a:lnTo>
                  <a:pt x="809319" y="106090"/>
                </a:lnTo>
                <a:close/>
                <a:moveTo>
                  <a:pt x="142635" y="0"/>
                </a:moveTo>
                <a:lnTo>
                  <a:pt x="3420000" y="0"/>
                </a:lnTo>
                <a:lnTo>
                  <a:pt x="3420000" y="1779405"/>
                </a:lnTo>
                <a:lnTo>
                  <a:pt x="3277365" y="1922040"/>
                </a:lnTo>
                <a:lnTo>
                  <a:pt x="0" y="1922040"/>
                </a:lnTo>
                <a:lnTo>
                  <a:pt x="0" y="142635"/>
                </a:lnTo>
                <a:close/>
              </a:path>
            </a:pathLst>
          </a:custGeom>
          <a:solidFill>
            <a:srgbClr val="ECECEF"/>
          </a:solidFill>
        </p:spPr>
        <p:txBody>
          <a:bodyPr wrap="square" bIns="144000" anchor="b">
            <a:noAutofit/>
          </a:bodyPr>
          <a:lstStyle>
            <a:lvl1pPr marL="0" indent="0" algn="ctr">
              <a:buFont typeface="Arial" panose="020B0604020202020204" pitchFamily="34" charset="0"/>
              <a:buNone/>
              <a:defRPr sz="1400">
                <a:solidFill>
                  <a:schemeClr val="accent2"/>
                </a:solidFill>
              </a:defRPr>
            </a:lvl1pPr>
          </a:lstStyle>
          <a:p>
            <a:r>
              <a:rPr lang="en-GB" dirty="0"/>
              <a:t>Click to add a picture</a:t>
            </a:r>
          </a:p>
        </p:txBody>
      </p:sp>
      <p:sp>
        <p:nvSpPr>
          <p:cNvPr id="28" name="Picture Placeholder 27">
            <a:extLst>
              <a:ext uri="{FF2B5EF4-FFF2-40B4-BE49-F238E27FC236}">
                <a16:creationId xmlns:a16="http://schemas.microsoft.com/office/drawing/2014/main" id="{EF9FC028-4708-885E-114A-D802D7471539}"/>
              </a:ext>
            </a:extLst>
          </p:cNvPr>
          <p:cNvSpPr>
            <a:spLocks noGrp="1"/>
          </p:cNvSpPr>
          <p:nvPr>
            <p:ph type="pic" sz="quarter" idx="11" hasCustomPrompt="1"/>
          </p:nvPr>
        </p:nvSpPr>
        <p:spPr>
          <a:xfrm>
            <a:off x="4386000" y="1578576"/>
            <a:ext cx="3420000" cy="1922040"/>
          </a:xfrm>
          <a:custGeom>
            <a:avLst/>
            <a:gdLst>
              <a:gd name="connsiteX0" fmla="*/ 2646219 w 3420000"/>
              <a:gd name="connsiteY0" fmla="*/ 1779950 h 1922040"/>
              <a:gd name="connsiteX1" fmla="*/ 2610682 w 3420000"/>
              <a:gd name="connsiteY1" fmla="*/ 1815950 h 1922040"/>
              <a:gd name="connsiteX2" fmla="*/ 3242541 w 3420000"/>
              <a:gd name="connsiteY2" fmla="*/ 1815950 h 1922040"/>
              <a:gd name="connsiteX3" fmla="*/ 3278078 w 3420000"/>
              <a:gd name="connsiteY3" fmla="*/ 1779950 h 1922040"/>
              <a:gd name="connsiteX4" fmla="*/ 177460 w 3420000"/>
              <a:gd name="connsiteY4" fmla="*/ 106090 h 1922040"/>
              <a:gd name="connsiteX5" fmla="*/ 141923 w 3420000"/>
              <a:gd name="connsiteY5" fmla="*/ 142090 h 1922040"/>
              <a:gd name="connsiteX6" fmla="*/ 773782 w 3420000"/>
              <a:gd name="connsiteY6" fmla="*/ 142090 h 1922040"/>
              <a:gd name="connsiteX7" fmla="*/ 809319 w 3420000"/>
              <a:gd name="connsiteY7" fmla="*/ 106090 h 1922040"/>
              <a:gd name="connsiteX8" fmla="*/ 142635 w 3420000"/>
              <a:gd name="connsiteY8" fmla="*/ 0 h 1922040"/>
              <a:gd name="connsiteX9" fmla="*/ 3420000 w 3420000"/>
              <a:gd name="connsiteY9" fmla="*/ 0 h 1922040"/>
              <a:gd name="connsiteX10" fmla="*/ 3420000 w 3420000"/>
              <a:gd name="connsiteY10" fmla="*/ 1779405 h 1922040"/>
              <a:gd name="connsiteX11" fmla="*/ 3277365 w 3420000"/>
              <a:gd name="connsiteY11" fmla="*/ 1922040 h 1922040"/>
              <a:gd name="connsiteX12" fmla="*/ 0 w 3420000"/>
              <a:gd name="connsiteY12" fmla="*/ 1922040 h 1922040"/>
              <a:gd name="connsiteX13" fmla="*/ 0 w 3420000"/>
              <a:gd name="connsiteY13" fmla="*/ 142635 h 1922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20000" h="1922040">
                <a:moveTo>
                  <a:pt x="2646219" y="1779950"/>
                </a:moveTo>
                <a:lnTo>
                  <a:pt x="2610682" y="1815950"/>
                </a:lnTo>
                <a:lnTo>
                  <a:pt x="3242541" y="1815950"/>
                </a:lnTo>
                <a:lnTo>
                  <a:pt x="3278078" y="1779950"/>
                </a:lnTo>
                <a:close/>
                <a:moveTo>
                  <a:pt x="177460" y="106090"/>
                </a:moveTo>
                <a:lnTo>
                  <a:pt x="141923" y="142090"/>
                </a:lnTo>
                <a:lnTo>
                  <a:pt x="773782" y="142090"/>
                </a:lnTo>
                <a:lnTo>
                  <a:pt x="809319" y="106090"/>
                </a:lnTo>
                <a:close/>
                <a:moveTo>
                  <a:pt x="142635" y="0"/>
                </a:moveTo>
                <a:lnTo>
                  <a:pt x="3420000" y="0"/>
                </a:lnTo>
                <a:lnTo>
                  <a:pt x="3420000" y="1779405"/>
                </a:lnTo>
                <a:lnTo>
                  <a:pt x="3277365" y="1922040"/>
                </a:lnTo>
                <a:lnTo>
                  <a:pt x="0" y="1922040"/>
                </a:lnTo>
                <a:lnTo>
                  <a:pt x="0" y="142635"/>
                </a:lnTo>
                <a:close/>
              </a:path>
            </a:pathLst>
          </a:custGeom>
          <a:solidFill>
            <a:srgbClr val="ECECEF"/>
          </a:solidFill>
        </p:spPr>
        <p:txBody>
          <a:bodyPr wrap="square" bIns="144000" anchor="b">
            <a:noAutofit/>
          </a:bodyPr>
          <a:lstStyle>
            <a:lvl1pPr marL="0" indent="0" algn="ctr">
              <a:buFont typeface="Arial" panose="020B0604020202020204" pitchFamily="34" charset="0"/>
              <a:buNone/>
              <a:defRPr sz="1400">
                <a:solidFill>
                  <a:schemeClr val="accent2"/>
                </a:solidFill>
              </a:defRPr>
            </a:lvl1pPr>
          </a:lstStyle>
          <a:p>
            <a:r>
              <a:rPr lang="en-GB" dirty="0"/>
              <a:t>Click to add a picture</a:t>
            </a:r>
          </a:p>
        </p:txBody>
      </p:sp>
      <p:sp>
        <p:nvSpPr>
          <p:cNvPr id="29" name="Picture Placeholder 28">
            <a:extLst>
              <a:ext uri="{FF2B5EF4-FFF2-40B4-BE49-F238E27FC236}">
                <a16:creationId xmlns:a16="http://schemas.microsoft.com/office/drawing/2014/main" id="{F6FD0906-F55C-1E3B-DB7A-38B3875B4CBE}"/>
              </a:ext>
            </a:extLst>
          </p:cNvPr>
          <p:cNvSpPr>
            <a:spLocks noGrp="1"/>
          </p:cNvSpPr>
          <p:nvPr>
            <p:ph type="pic" sz="quarter" idx="12" hasCustomPrompt="1"/>
          </p:nvPr>
        </p:nvSpPr>
        <p:spPr>
          <a:xfrm>
            <a:off x="8184000" y="1578576"/>
            <a:ext cx="3420000" cy="1922040"/>
          </a:xfrm>
          <a:custGeom>
            <a:avLst/>
            <a:gdLst>
              <a:gd name="connsiteX0" fmla="*/ 2646219 w 3420000"/>
              <a:gd name="connsiteY0" fmla="*/ 1779950 h 1922040"/>
              <a:gd name="connsiteX1" fmla="*/ 2610682 w 3420000"/>
              <a:gd name="connsiteY1" fmla="*/ 1815950 h 1922040"/>
              <a:gd name="connsiteX2" fmla="*/ 3242541 w 3420000"/>
              <a:gd name="connsiteY2" fmla="*/ 1815950 h 1922040"/>
              <a:gd name="connsiteX3" fmla="*/ 3278078 w 3420000"/>
              <a:gd name="connsiteY3" fmla="*/ 1779950 h 1922040"/>
              <a:gd name="connsiteX4" fmla="*/ 177460 w 3420000"/>
              <a:gd name="connsiteY4" fmla="*/ 106090 h 1922040"/>
              <a:gd name="connsiteX5" fmla="*/ 141923 w 3420000"/>
              <a:gd name="connsiteY5" fmla="*/ 142090 h 1922040"/>
              <a:gd name="connsiteX6" fmla="*/ 773782 w 3420000"/>
              <a:gd name="connsiteY6" fmla="*/ 142090 h 1922040"/>
              <a:gd name="connsiteX7" fmla="*/ 809319 w 3420000"/>
              <a:gd name="connsiteY7" fmla="*/ 106090 h 1922040"/>
              <a:gd name="connsiteX8" fmla="*/ 142635 w 3420000"/>
              <a:gd name="connsiteY8" fmla="*/ 0 h 1922040"/>
              <a:gd name="connsiteX9" fmla="*/ 3420000 w 3420000"/>
              <a:gd name="connsiteY9" fmla="*/ 0 h 1922040"/>
              <a:gd name="connsiteX10" fmla="*/ 3420000 w 3420000"/>
              <a:gd name="connsiteY10" fmla="*/ 1779405 h 1922040"/>
              <a:gd name="connsiteX11" fmla="*/ 3277365 w 3420000"/>
              <a:gd name="connsiteY11" fmla="*/ 1922040 h 1922040"/>
              <a:gd name="connsiteX12" fmla="*/ 0 w 3420000"/>
              <a:gd name="connsiteY12" fmla="*/ 1922040 h 1922040"/>
              <a:gd name="connsiteX13" fmla="*/ 0 w 3420000"/>
              <a:gd name="connsiteY13" fmla="*/ 142635 h 1922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20000" h="1922040">
                <a:moveTo>
                  <a:pt x="2646219" y="1779950"/>
                </a:moveTo>
                <a:lnTo>
                  <a:pt x="2610682" y="1815950"/>
                </a:lnTo>
                <a:lnTo>
                  <a:pt x="3242541" y="1815950"/>
                </a:lnTo>
                <a:lnTo>
                  <a:pt x="3278078" y="1779950"/>
                </a:lnTo>
                <a:close/>
                <a:moveTo>
                  <a:pt x="177460" y="106090"/>
                </a:moveTo>
                <a:lnTo>
                  <a:pt x="141923" y="142090"/>
                </a:lnTo>
                <a:lnTo>
                  <a:pt x="773782" y="142090"/>
                </a:lnTo>
                <a:lnTo>
                  <a:pt x="809319" y="106090"/>
                </a:lnTo>
                <a:close/>
                <a:moveTo>
                  <a:pt x="142635" y="0"/>
                </a:moveTo>
                <a:lnTo>
                  <a:pt x="3420000" y="0"/>
                </a:lnTo>
                <a:lnTo>
                  <a:pt x="3420000" y="1779405"/>
                </a:lnTo>
                <a:lnTo>
                  <a:pt x="3277365" y="1922040"/>
                </a:lnTo>
                <a:lnTo>
                  <a:pt x="0" y="1922040"/>
                </a:lnTo>
                <a:lnTo>
                  <a:pt x="0" y="142635"/>
                </a:lnTo>
                <a:close/>
              </a:path>
            </a:pathLst>
          </a:custGeom>
          <a:solidFill>
            <a:srgbClr val="ECECEF"/>
          </a:solidFill>
        </p:spPr>
        <p:txBody>
          <a:bodyPr wrap="square" bIns="144000" anchor="b">
            <a:noAutofit/>
          </a:bodyPr>
          <a:lstStyle>
            <a:lvl1pPr marL="0" indent="0" algn="ctr">
              <a:buFont typeface="Arial" panose="020B0604020202020204" pitchFamily="34" charset="0"/>
              <a:buNone/>
              <a:defRPr sz="1400">
                <a:solidFill>
                  <a:schemeClr val="accent2"/>
                </a:solidFill>
              </a:defRPr>
            </a:lvl1pPr>
          </a:lstStyle>
          <a:p>
            <a:r>
              <a:rPr lang="en-GB" dirty="0"/>
              <a:t>Click to add a picture</a:t>
            </a:r>
          </a:p>
        </p:txBody>
      </p:sp>
      <p:sp>
        <p:nvSpPr>
          <p:cNvPr id="30" name="Text Placeholder 4">
            <a:extLst>
              <a:ext uri="{FF2B5EF4-FFF2-40B4-BE49-F238E27FC236}">
                <a16:creationId xmlns:a16="http://schemas.microsoft.com/office/drawing/2014/main" id="{7E0E445E-AD6B-A00F-33DA-9D62E60D3CA4}"/>
              </a:ext>
            </a:extLst>
          </p:cNvPr>
          <p:cNvSpPr>
            <a:spLocks noGrp="1"/>
          </p:cNvSpPr>
          <p:nvPr>
            <p:ph type="body" sz="quarter" idx="15" hasCustomPrompt="1"/>
          </p:nvPr>
        </p:nvSpPr>
        <p:spPr>
          <a:xfrm>
            <a:off x="588000" y="3682514"/>
            <a:ext cx="3419999" cy="1922156"/>
          </a:xfrm>
        </p:spPr>
        <p:txBody>
          <a:bodyPr/>
          <a:lstStyle>
            <a:lvl1pPr>
              <a:defRPr/>
            </a:lvl1pPr>
          </a:lstStyle>
          <a:p>
            <a:pPr lvl="0"/>
            <a:r>
              <a:rPr lang="en-US" dirty="0"/>
              <a:t>Click to add text</a:t>
            </a:r>
            <a:endParaRPr lang="fr-FR" dirty="0"/>
          </a:p>
        </p:txBody>
      </p:sp>
      <p:sp>
        <p:nvSpPr>
          <p:cNvPr id="32" name="Text Placeholder 4">
            <a:extLst>
              <a:ext uri="{FF2B5EF4-FFF2-40B4-BE49-F238E27FC236}">
                <a16:creationId xmlns:a16="http://schemas.microsoft.com/office/drawing/2014/main" id="{05A3C545-AF17-4B49-5ECC-854890DAABBD}"/>
              </a:ext>
            </a:extLst>
          </p:cNvPr>
          <p:cNvSpPr>
            <a:spLocks noGrp="1"/>
          </p:cNvSpPr>
          <p:nvPr>
            <p:ph type="body" sz="quarter" idx="16" hasCustomPrompt="1"/>
          </p:nvPr>
        </p:nvSpPr>
        <p:spPr>
          <a:xfrm>
            <a:off x="4386001" y="3682514"/>
            <a:ext cx="3419999" cy="1922156"/>
          </a:xfrm>
        </p:spPr>
        <p:txBody>
          <a:bodyPr/>
          <a:lstStyle>
            <a:lvl1pPr>
              <a:defRPr/>
            </a:lvl1pPr>
          </a:lstStyle>
          <a:p>
            <a:pPr lvl="0"/>
            <a:r>
              <a:rPr lang="en-US" dirty="0"/>
              <a:t>Click to add text</a:t>
            </a:r>
            <a:endParaRPr lang="fr-FR" dirty="0"/>
          </a:p>
        </p:txBody>
      </p:sp>
      <p:sp>
        <p:nvSpPr>
          <p:cNvPr id="33" name="Text Placeholder 4">
            <a:extLst>
              <a:ext uri="{FF2B5EF4-FFF2-40B4-BE49-F238E27FC236}">
                <a16:creationId xmlns:a16="http://schemas.microsoft.com/office/drawing/2014/main" id="{EBC7298F-8BC9-1F06-C7EA-DB6BE45A94CC}"/>
              </a:ext>
            </a:extLst>
          </p:cNvPr>
          <p:cNvSpPr>
            <a:spLocks noGrp="1"/>
          </p:cNvSpPr>
          <p:nvPr>
            <p:ph type="body" sz="quarter" idx="17" hasCustomPrompt="1"/>
          </p:nvPr>
        </p:nvSpPr>
        <p:spPr>
          <a:xfrm>
            <a:off x="8184001" y="3682514"/>
            <a:ext cx="3419999" cy="1922156"/>
          </a:xfrm>
        </p:spPr>
        <p:txBody>
          <a:bodyPr/>
          <a:lstStyle>
            <a:lvl1pPr>
              <a:defRPr/>
            </a:lvl1pPr>
          </a:lstStyle>
          <a:p>
            <a:pPr lvl="0"/>
            <a:r>
              <a:rPr lang="en-US" dirty="0"/>
              <a:t>Click to add text</a:t>
            </a:r>
            <a:endParaRPr lang="fr-FR" dirty="0"/>
          </a:p>
        </p:txBody>
      </p:sp>
    </p:spTree>
    <p:extLst>
      <p:ext uri="{BB962C8B-B14F-4D97-AF65-F5344CB8AC3E}">
        <p14:creationId xmlns:p14="http://schemas.microsoft.com/office/powerpoint/2010/main" val="13532868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 textboxes + pictur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412853A-BC49-C201-9E3E-46E98164EC5D}"/>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a:stretch/>
        </p:blipFill>
        <p:spPr>
          <a:xfrm>
            <a:off x="0" y="2204760"/>
            <a:ext cx="12192000" cy="1049842"/>
          </a:xfrm>
          <a:prstGeom prst="rect">
            <a:avLst/>
          </a:prstGeom>
        </p:spPr>
      </p:pic>
      <p:sp>
        <p:nvSpPr>
          <p:cNvPr id="64" name="Picture Placeholder 63">
            <a:extLst>
              <a:ext uri="{FF2B5EF4-FFF2-40B4-BE49-F238E27FC236}">
                <a16:creationId xmlns:a16="http://schemas.microsoft.com/office/drawing/2014/main" id="{30D17CB2-2739-C617-AD45-E3912CAD9843}"/>
              </a:ext>
            </a:extLst>
          </p:cNvPr>
          <p:cNvSpPr>
            <a:spLocks noGrp="1"/>
          </p:cNvSpPr>
          <p:nvPr>
            <p:ph type="pic" sz="quarter" idx="10" hasCustomPrompt="1"/>
          </p:nvPr>
        </p:nvSpPr>
        <p:spPr>
          <a:xfrm>
            <a:off x="0" y="3358525"/>
            <a:ext cx="12192000" cy="2743473"/>
          </a:xfrm>
          <a:prstGeom prst="rect">
            <a:avLst/>
          </a:prstGeom>
          <a:solidFill>
            <a:srgbClr val="ECECEF"/>
          </a:solidFill>
        </p:spPr>
        <p:txBody>
          <a:bodyPr wrap="square" tIns="0" bIns="216000" anchor="b">
            <a:noAutofit/>
          </a:bodyPr>
          <a:lstStyle>
            <a:lvl1pPr marL="0" indent="0" algn="ctr">
              <a:buFont typeface="Arial" panose="020B0604020202020204" pitchFamily="34" charset="0"/>
              <a:buNone/>
              <a:defRPr sz="1800">
                <a:solidFill>
                  <a:schemeClr val="accent2"/>
                </a:solidFill>
              </a:defRPr>
            </a:lvl1pPr>
          </a:lstStyle>
          <a:p>
            <a:r>
              <a:rPr lang="en-GB" dirty="0"/>
              <a:t>Click on the icon to add a picture</a:t>
            </a:r>
          </a:p>
        </p:txBody>
      </p:sp>
      <p:sp>
        <p:nvSpPr>
          <p:cNvPr id="2" name="Title 1">
            <a:extLst>
              <a:ext uri="{FF2B5EF4-FFF2-40B4-BE49-F238E27FC236}">
                <a16:creationId xmlns:a16="http://schemas.microsoft.com/office/drawing/2014/main" id="{B3A79775-88BC-3818-5D95-5B11998783A0}"/>
              </a:ext>
            </a:extLst>
          </p:cNvPr>
          <p:cNvSpPr>
            <a:spLocks noGrp="1"/>
          </p:cNvSpPr>
          <p:nvPr>
            <p:ph type="title" hasCustomPrompt="1"/>
          </p:nvPr>
        </p:nvSpPr>
        <p:spPr>
          <a:xfrm>
            <a:off x="588000" y="360000"/>
            <a:ext cx="11016000" cy="738664"/>
          </a:xfrm>
        </p:spPr>
        <p:txBody>
          <a:bodyPr/>
          <a:lstStyle>
            <a:lvl1pPr>
              <a:defRPr baseline="0"/>
            </a:lvl1pPr>
          </a:lstStyle>
          <a:p>
            <a:r>
              <a:rPr lang="en-US" dirty="0"/>
              <a:t>Click to add a title</a:t>
            </a:r>
            <a:br>
              <a:rPr lang="en-US" dirty="0"/>
            </a:br>
            <a:r>
              <a:rPr lang="en-US" dirty="0"/>
              <a:t>Up to two lines</a:t>
            </a:r>
            <a:endParaRPr lang="en-GB" dirty="0"/>
          </a:p>
        </p:txBody>
      </p:sp>
      <p:grpSp>
        <p:nvGrpSpPr>
          <p:cNvPr id="46" name="Group 45">
            <a:extLst>
              <a:ext uri="{FF2B5EF4-FFF2-40B4-BE49-F238E27FC236}">
                <a16:creationId xmlns:a16="http://schemas.microsoft.com/office/drawing/2014/main" id="{ED3CD707-9A0B-2CF5-C079-BEF0CB78D227}"/>
              </a:ext>
            </a:extLst>
          </p:cNvPr>
          <p:cNvGrpSpPr/>
          <p:nvPr userDrawn="1"/>
        </p:nvGrpSpPr>
        <p:grpSpPr>
          <a:xfrm>
            <a:off x="588000" y="0"/>
            <a:ext cx="920602" cy="112014"/>
            <a:chOff x="696000" y="1460737"/>
            <a:chExt cx="920602" cy="112014"/>
          </a:xfrm>
        </p:grpSpPr>
        <p:sp>
          <p:nvSpPr>
            <p:cNvPr id="47" name="Parallelogram 46">
              <a:extLst>
                <a:ext uri="{FF2B5EF4-FFF2-40B4-BE49-F238E27FC236}">
                  <a16:creationId xmlns:a16="http://schemas.microsoft.com/office/drawing/2014/main" id="{35AD8C6E-20B1-A809-827C-0052C977D962}"/>
                </a:ext>
              </a:extLst>
            </p:cNvPr>
            <p:cNvSpPr/>
            <p:nvPr/>
          </p:nvSpPr>
          <p:spPr>
            <a:xfrm rot="10800000">
              <a:off x="1217376"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8" name="Parallelogram 47">
              <a:extLst>
                <a:ext uri="{FF2B5EF4-FFF2-40B4-BE49-F238E27FC236}">
                  <a16:creationId xmlns:a16="http://schemas.microsoft.com/office/drawing/2014/main" id="{9C392785-BA90-8D03-76C6-C306A60C5655}"/>
                </a:ext>
              </a:extLst>
            </p:cNvPr>
            <p:cNvSpPr/>
            <p:nvPr/>
          </p:nvSpPr>
          <p:spPr>
            <a:xfrm rot="10800000">
              <a:off x="1165239"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9" name="Parallelogram 48">
              <a:extLst>
                <a:ext uri="{FF2B5EF4-FFF2-40B4-BE49-F238E27FC236}">
                  <a16:creationId xmlns:a16="http://schemas.microsoft.com/office/drawing/2014/main" id="{6D69FAF0-B979-C60E-2402-6619E928DE5F}"/>
                </a:ext>
              </a:extLst>
            </p:cNvPr>
            <p:cNvSpPr/>
            <p:nvPr/>
          </p:nvSpPr>
          <p:spPr>
            <a:xfrm rot="10800000">
              <a:off x="1113101"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0" name="Parallelogram 49">
              <a:extLst>
                <a:ext uri="{FF2B5EF4-FFF2-40B4-BE49-F238E27FC236}">
                  <a16:creationId xmlns:a16="http://schemas.microsoft.com/office/drawing/2014/main" id="{E2FA8DB5-C570-5601-055A-CE5923EE1B76}"/>
                </a:ext>
              </a:extLst>
            </p:cNvPr>
            <p:cNvSpPr/>
            <p:nvPr/>
          </p:nvSpPr>
          <p:spPr>
            <a:xfrm rot="10800000">
              <a:off x="1060963"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1" name="Parallelogram 50">
              <a:extLst>
                <a:ext uri="{FF2B5EF4-FFF2-40B4-BE49-F238E27FC236}">
                  <a16:creationId xmlns:a16="http://schemas.microsoft.com/office/drawing/2014/main" id="{75D8C751-9F82-559A-00FF-2F677B9741F2}"/>
                </a:ext>
              </a:extLst>
            </p:cNvPr>
            <p:cNvSpPr/>
            <p:nvPr/>
          </p:nvSpPr>
          <p:spPr>
            <a:xfrm rot="10800000">
              <a:off x="1008826"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2" name="Parallelogram 51">
              <a:extLst>
                <a:ext uri="{FF2B5EF4-FFF2-40B4-BE49-F238E27FC236}">
                  <a16:creationId xmlns:a16="http://schemas.microsoft.com/office/drawing/2014/main" id="{C43C5A60-AAB5-3FD5-E004-4F5337420E02}"/>
                </a:ext>
              </a:extLst>
            </p:cNvPr>
            <p:cNvSpPr/>
            <p:nvPr/>
          </p:nvSpPr>
          <p:spPr>
            <a:xfrm rot="10800000">
              <a:off x="956688"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3" name="Parallelogram 52">
              <a:extLst>
                <a:ext uri="{FF2B5EF4-FFF2-40B4-BE49-F238E27FC236}">
                  <a16:creationId xmlns:a16="http://schemas.microsoft.com/office/drawing/2014/main" id="{B32DCB3D-5B50-CAF5-F3BD-4B79CD083A8A}"/>
                </a:ext>
              </a:extLst>
            </p:cNvPr>
            <p:cNvSpPr/>
            <p:nvPr/>
          </p:nvSpPr>
          <p:spPr>
            <a:xfrm rot="10800000">
              <a:off x="904551"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4" name="Parallelogram 53">
              <a:extLst>
                <a:ext uri="{FF2B5EF4-FFF2-40B4-BE49-F238E27FC236}">
                  <a16:creationId xmlns:a16="http://schemas.microsoft.com/office/drawing/2014/main" id="{B68BD000-25A7-ECEE-8432-8B667FD4E65C}"/>
                </a:ext>
              </a:extLst>
            </p:cNvPr>
            <p:cNvSpPr/>
            <p:nvPr/>
          </p:nvSpPr>
          <p:spPr>
            <a:xfrm rot="10800000">
              <a:off x="852413"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5" name="Parallelogram 54">
              <a:extLst>
                <a:ext uri="{FF2B5EF4-FFF2-40B4-BE49-F238E27FC236}">
                  <a16:creationId xmlns:a16="http://schemas.microsoft.com/office/drawing/2014/main" id="{B4067A74-31AE-047C-7E9A-002711B48B67}"/>
                </a:ext>
              </a:extLst>
            </p:cNvPr>
            <p:cNvSpPr/>
            <p:nvPr/>
          </p:nvSpPr>
          <p:spPr>
            <a:xfrm rot="10800000">
              <a:off x="800275"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6" name="Parallelogram 55">
              <a:extLst>
                <a:ext uri="{FF2B5EF4-FFF2-40B4-BE49-F238E27FC236}">
                  <a16:creationId xmlns:a16="http://schemas.microsoft.com/office/drawing/2014/main" id="{C92D3405-D6E0-C347-E57B-CF87855E50E9}"/>
                </a:ext>
              </a:extLst>
            </p:cNvPr>
            <p:cNvSpPr/>
            <p:nvPr/>
          </p:nvSpPr>
          <p:spPr>
            <a:xfrm rot="10800000">
              <a:off x="748138"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7" name="Parallelogram 56">
              <a:extLst>
                <a:ext uri="{FF2B5EF4-FFF2-40B4-BE49-F238E27FC236}">
                  <a16:creationId xmlns:a16="http://schemas.microsoft.com/office/drawing/2014/main" id="{D1006B9A-43C7-403C-8D13-B58EA5003088}"/>
                </a:ext>
              </a:extLst>
            </p:cNvPr>
            <p:cNvSpPr/>
            <p:nvPr/>
          </p:nvSpPr>
          <p:spPr>
            <a:xfrm rot="10800000">
              <a:off x="696000"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8" name="Parallelogram 57">
              <a:extLst>
                <a:ext uri="{FF2B5EF4-FFF2-40B4-BE49-F238E27FC236}">
                  <a16:creationId xmlns:a16="http://schemas.microsoft.com/office/drawing/2014/main" id="{9D424315-1566-8B9D-E981-7272C10DCFE9}"/>
                </a:ext>
              </a:extLst>
            </p:cNvPr>
            <p:cNvSpPr/>
            <p:nvPr/>
          </p:nvSpPr>
          <p:spPr>
            <a:xfrm>
              <a:off x="1269514"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9" name="Parallelogram 58">
              <a:extLst>
                <a:ext uri="{FF2B5EF4-FFF2-40B4-BE49-F238E27FC236}">
                  <a16:creationId xmlns:a16="http://schemas.microsoft.com/office/drawing/2014/main" id="{2D6ACB48-A7FB-9774-2D1D-E4BD43B14C82}"/>
                </a:ext>
              </a:extLst>
            </p:cNvPr>
            <p:cNvSpPr/>
            <p:nvPr/>
          </p:nvSpPr>
          <p:spPr>
            <a:xfrm>
              <a:off x="1321652"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0" name="Parallelogram 59">
              <a:extLst>
                <a:ext uri="{FF2B5EF4-FFF2-40B4-BE49-F238E27FC236}">
                  <a16:creationId xmlns:a16="http://schemas.microsoft.com/office/drawing/2014/main" id="{C2E6044E-3469-2289-9F67-E6C457ABD08F}"/>
                </a:ext>
              </a:extLst>
            </p:cNvPr>
            <p:cNvSpPr/>
            <p:nvPr/>
          </p:nvSpPr>
          <p:spPr>
            <a:xfrm>
              <a:off x="1373789"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1" name="Parallelogram 60">
              <a:extLst>
                <a:ext uri="{FF2B5EF4-FFF2-40B4-BE49-F238E27FC236}">
                  <a16:creationId xmlns:a16="http://schemas.microsoft.com/office/drawing/2014/main" id="{7B5BFBD3-79E0-00DE-73AE-3AD51B0B61B6}"/>
                </a:ext>
              </a:extLst>
            </p:cNvPr>
            <p:cNvSpPr/>
            <p:nvPr/>
          </p:nvSpPr>
          <p:spPr>
            <a:xfrm>
              <a:off x="1425927"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2" name="Parallelogram 61">
              <a:extLst>
                <a:ext uri="{FF2B5EF4-FFF2-40B4-BE49-F238E27FC236}">
                  <a16:creationId xmlns:a16="http://schemas.microsoft.com/office/drawing/2014/main" id="{C85960EC-3773-930D-6703-BEBD7BA2A8DA}"/>
                </a:ext>
              </a:extLst>
            </p:cNvPr>
            <p:cNvSpPr/>
            <p:nvPr/>
          </p:nvSpPr>
          <p:spPr>
            <a:xfrm>
              <a:off x="1530202"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3" name="Parallelogram 62">
              <a:extLst>
                <a:ext uri="{FF2B5EF4-FFF2-40B4-BE49-F238E27FC236}">
                  <a16:creationId xmlns:a16="http://schemas.microsoft.com/office/drawing/2014/main" id="{385AA103-76C9-ACFF-10CB-CE85CA60797A}"/>
                </a:ext>
              </a:extLst>
            </p:cNvPr>
            <p:cNvSpPr/>
            <p:nvPr/>
          </p:nvSpPr>
          <p:spPr>
            <a:xfrm>
              <a:off x="1478064"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66" name="Text Placeholder 65">
            <a:extLst>
              <a:ext uri="{FF2B5EF4-FFF2-40B4-BE49-F238E27FC236}">
                <a16:creationId xmlns:a16="http://schemas.microsoft.com/office/drawing/2014/main" id="{C81E6365-421C-018C-B5CE-B1E8F1749C24}"/>
              </a:ext>
            </a:extLst>
          </p:cNvPr>
          <p:cNvSpPr>
            <a:spLocks noGrp="1"/>
          </p:cNvSpPr>
          <p:nvPr>
            <p:ph type="body" sz="quarter" idx="11" hasCustomPrompt="1"/>
          </p:nvPr>
        </p:nvSpPr>
        <p:spPr>
          <a:xfrm>
            <a:off x="587998" y="1578576"/>
            <a:ext cx="5328000" cy="1922040"/>
          </a:xfrm>
          <a:prstGeom prst="snip2DiagRect">
            <a:avLst>
              <a:gd name="adj1" fmla="val 6796"/>
              <a:gd name="adj2" fmla="val 0"/>
            </a:avLst>
          </a:prstGeom>
          <a:solidFill>
            <a:schemeClr val="bg1"/>
          </a:solidFill>
          <a:ln w="12700">
            <a:gradFill>
              <a:gsLst>
                <a:gs pos="0">
                  <a:schemeClr val="accent2">
                    <a:lumMod val="100000"/>
                    <a:alpha val="10000"/>
                  </a:schemeClr>
                </a:gs>
                <a:gs pos="100000">
                  <a:schemeClr val="accent2">
                    <a:alpha val="50000"/>
                  </a:schemeClr>
                </a:gs>
              </a:gsLst>
              <a:lin ang="5400000" scaled="1"/>
            </a:gradFill>
          </a:ln>
        </p:spPr>
        <p:txBody>
          <a:bodyPr lIns="360000" rIns="360000" anchor="ctr"/>
          <a:lstStyle>
            <a:lvl1pPr marL="0" indent="0">
              <a:buFont typeface="Arial" panose="020B0604020202020204" pitchFamily="34" charset="0"/>
              <a:buNone/>
              <a:defRPr sz="1600">
                <a:solidFill>
                  <a:schemeClr val="tx2"/>
                </a:solidFill>
              </a:defRPr>
            </a:lvl1pPr>
            <a:lvl2pPr marL="0" indent="0">
              <a:buNone/>
              <a:defRPr/>
            </a:lvl2pPr>
          </a:lstStyle>
          <a:p>
            <a:pPr lvl="0"/>
            <a:r>
              <a:rPr lang="en-US" dirty="0"/>
              <a:t>Click to add text</a:t>
            </a:r>
          </a:p>
        </p:txBody>
      </p:sp>
      <p:sp>
        <p:nvSpPr>
          <p:cNvPr id="6" name="Parallelogram 5">
            <a:extLst>
              <a:ext uri="{FF2B5EF4-FFF2-40B4-BE49-F238E27FC236}">
                <a16:creationId xmlns:a16="http://schemas.microsoft.com/office/drawing/2014/main" id="{48A82B05-DCC3-7CBE-78A4-DB40ED3B1849}"/>
              </a:ext>
            </a:extLst>
          </p:cNvPr>
          <p:cNvSpPr/>
          <p:nvPr/>
        </p:nvSpPr>
        <p:spPr>
          <a:xfrm>
            <a:off x="1036388" y="1926876"/>
            <a:ext cx="667396" cy="36000"/>
          </a:xfrm>
          <a:prstGeom prst="parallelogram">
            <a:avLst>
              <a:gd name="adj" fmla="val 9871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7" name="Group 6">
            <a:extLst>
              <a:ext uri="{FF2B5EF4-FFF2-40B4-BE49-F238E27FC236}">
                <a16:creationId xmlns:a16="http://schemas.microsoft.com/office/drawing/2014/main" id="{3F5919B8-E7D8-2E80-5011-3951A602996A}"/>
              </a:ext>
            </a:extLst>
          </p:cNvPr>
          <p:cNvGrpSpPr/>
          <p:nvPr/>
        </p:nvGrpSpPr>
        <p:grpSpPr>
          <a:xfrm>
            <a:off x="4873476" y="3284219"/>
            <a:ext cx="920602" cy="74305"/>
            <a:chOff x="696000" y="1460737"/>
            <a:chExt cx="920602" cy="112014"/>
          </a:xfrm>
        </p:grpSpPr>
        <p:sp>
          <p:nvSpPr>
            <p:cNvPr id="8" name="Parallelogram 7">
              <a:extLst>
                <a:ext uri="{FF2B5EF4-FFF2-40B4-BE49-F238E27FC236}">
                  <a16:creationId xmlns:a16="http://schemas.microsoft.com/office/drawing/2014/main" id="{72527DA1-5756-4FE1-47A7-E71A3FEF4B71}"/>
                </a:ext>
              </a:extLst>
            </p:cNvPr>
            <p:cNvSpPr/>
            <p:nvPr/>
          </p:nvSpPr>
          <p:spPr>
            <a:xfrm rot="10800000">
              <a:off x="1217376"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Parallelogram 8">
              <a:extLst>
                <a:ext uri="{FF2B5EF4-FFF2-40B4-BE49-F238E27FC236}">
                  <a16:creationId xmlns:a16="http://schemas.microsoft.com/office/drawing/2014/main" id="{D652E994-8427-AE9A-9503-CBD4C4AED017}"/>
                </a:ext>
              </a:extLst>
            </p:cNvPr>
            <p:cNvSpPr/>
            <p:nvPr/>
          </p:nvSpPr>
          <p:spPr>
            <a:xfrm rot="10800000">
              <a:off x="1165239"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Parallelogram 9">
              <a:extLst>
                <a:ext uri="{FF2B5EF4-FFF2-40B4-BE49-F238E27FC236}">
                  <a16:creationId xmlns:a16="http://schemas.microsoft.com/office/drawing/2014/main" id="{B3588D7F-6CF6-0A97-142A-DD911F2FFDD7}"/>
                </a:ext>
              </a:extLst>
            </p:cNvPr>
            <p:cNvSpPr/>
            <p:nvPr/>
          </p:nvSpPr>
          <p:spPr>
            <a:xfrm rot="10800000">
              <a:off x="1113101"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Parallelogram 10">
              <a:extLst>
                <a:ext uri="{FF2B5EF4-FFF2-40B4-BE49-F238E27FC236}">
                  <a16:creationId xmlns:a16="http://schemas.microsoft.com/office/drawing/2014/main" id="{D03E128F-D04E-988A-7041-EB5A3E74D341}"/>
                </a:ext>
              </a:extLst>
            </p:cNvPr>
            <p:cNvSpPr/>
            <p:nvPr/>
          </p:nvSpPr>
          <p:spPr>
            <a:xfrm rot="10800000">
              <a:off x="1060963"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Parallelogram 11">
              <a:extLst>
                <a:ext uri="{FF2B5EF4-FFF2-40B4-BE49-F238E27FC236}">
                  <a16:creationId xmlns:a16="http://schemas.microsoft.com/office/drawing/2014/main" id="{096FCC49-B81B-62F6-17BD-4328F175F74F}"/>
                </a:ext>
              </a:extLst>
            </p:cNvPr>
            <p:cNvSpPr/>
            <p:nvPr/>
          </p:nvSpPr>
          <p:spPr>
            <a:xfrm rot="10800000">
              <a:off x="1008826"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Parallelogram 12">
              <a:extLst>
                <a:ext uri="{FF2B5EF4-FFF2-40B4-BE49-F238E27FC236}">
                  <a16:creationId xmlns:a16="http://schemas.microsoft.com/office/drawing/2014/main" id="{7D68D970-84F5-33A9-A90D-4A5E18845120}"/>
                </a:ext>
              </a:extLst>
            </p:cNvPr>
            <p:cNvSpPr/>
            <p:nvPr/>
          </p:nvSpPr>
          <p:spPr>
            <a:xfrm rot="10800000">
              <a:off x="956688"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Parallelogram 13">
              <a:extLst>
                <a:ext uri="{FF2B5EF4-FFF2-40B4-BE49-F238E27FC236}">
                  <a16:creationId xmlns:a16="http://schemas.microsoft.com/office/drawing/2014/main" id="{8D99D4EA-232F-06E1-D854-2F7E32697CBA}"/>
                </a:ext>
              </a:extLst>
            </p:cNvPr>
            <p:cNvSpPr/>
            <p:nvPr/>
          </p:nvSpPr>
          <p:spPr>
            <a:xfrm rot="10800000">
              <a:off x="904551"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Parallelogram 14">
              <a:extLst>
                <a:ext uri="{FF2B5EF4-FFF2-40B4-BE49-F238E27FC236}">
                  <a16:creationId xmlns:a16="http://schemas.microsoft.com/office/drawing/2014/main" id="{3BE056EE-A89E-28F0-3980-601093F08B51}"/>
                </a:ext>
              </a:extLst>
            </p:cNvPr>
            <p:cNvSpPr/>
            <p:nvPr/>
          </p:nvSpPr>
          <p:spPr>
            <a:xfrm rot="10800000">
              <a:off x="852413"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Parallelogram 15">
              <a:extLst>
                <a:ext uri="{FF2B5EF4-FFF2-40B4-BE49-F238E27FC236}">
                  <a16:creationId xmlns:a16="http://schemas.microsoft.com/office/drawing/2014/main" id="{F7470B4B-0B40-6723-DA85-6EBCBAEB0481}"/>
                </a:ext>
              </a:extLst>
            </p:cNvPr>
            <p:cNvSpPr/>
            <p:nvPr/>
          </p:nvSpPr>
          <p:spPr>
            <a:xfrm rot="10800000">
              <a:off x="800275"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Parallelogram 16">
              <a:extLst>
                <a:ext uri="{FF2B5EF4-FFF2-40B4-BE49-F238E27FC236}">
                  <a16:creationId xmlns:a16="http://schemas.microsoft.com/office/drawing/2014/main" id="{DAE8BBCB-2669-4206-9E90-95D56AAD75E9}"/>
                </a:ext>
              </a:extLst>
            </p:cNvPr>
            <p:cNvSpPr/>
            <p:nvPr/>
          </p:nvSpPr>
          <p:spPr>
            <a:xfrm rot="10800000">
              <a:off x="748138"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Parallelogram 17">
              <a:extLst>
                <a:ext uri="{FF2B5EF4-FFF2-40B4-BE49-F238E27FC236}">
                  <a16:creationId xmlns:a16="http://schemas.microsoft.com/office/drawing/2014/main" id="{1ADA5B50-D55B-1327-704B-CC0FF740D0C2}"/>
                </a:ext>
              </a:extLst>
            </p:cNvPr>
            <p:cNvSpPr/>
            <p:nvPr/>
          </p:nvSpPr>
          <p:spPr>
            <a:xfrm rot="10800000">
              <a:off x="696000"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Parallelogram 18">
              <a:extLst>
                <a:ext uri="{FF2B5EF4-FFF2-40B4-BE49-F238E27FC236}">
                  <a16:creationId xmlns:a16="http://schemas.microsoft.com/office/drawing/2014/main" id="{3C16DD71-620C-8863-F329-35D3481DC0C9}"/>
                </a:ext>
              </a:extLst>
            </p:cNvPr>
            <p:cNvSpPr/>
            <p:nvPr/>
          </p:nvSpPr>
          <p:spPr>
            <a:xfrm>
              <a:off x="1269514"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Parallelogram 19">
              <a:extLst>
                <a:ext uri="{FF2B5EF4-FFF2-40B4-BE49-F238E27FC236}">
                  <a16:creationId xmlns:a16="http://schemas.microsoft.com/office/drawing/2014/main" id="{8327EE15-AE9F-0FAD-CC8E-8D10970315A0}"/>
                </a:ext>
              </a:extLst>
            </p:cNvPr>
            <p:cNvSpPr/>
            <p:nvPr/>
          </p:nvSpPr>
          <p:spPr>
            <a:xfrm>
              <a:off x="1321652"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Parallelogram 20">
              <a:extLst>
                <a:ext uri="{FF2B5EF4-FFF2-40B4-BE49-F238E27FC236}">
                  <a16:creationId xmlns:a16="http://schemas.microsoft.com/office/drawing/2014/main" id="{BAB9A9B0-ED0C-984C-D360-1BE663244808}"/>
                </a:ext>
              </a:extLst>
            </p:cNvPr>
            <p:cNvSpPr/>
            <p:nvPr/>
          </p:nvSpPr>
          <p:spPr>
            <a:xfrm>
              <a:off x="1373789"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Parallelogram 21">
              <a:extLst>
                <a:ext uri="{FF2B5EF4-FFF2-40B4-BE49-F238E27FC236}">
                  <a16:creationId xmlns:a16="http://schemas.microsoft.com/office/drawing/2014/main" id="{DE0CCEB7-EC83-AF6E-67C6-1CFF311B3245}"/>
                </a:ext>
              </a:extLst>
            </p:cNvPr>
            <p:cNvSpPr/>
            <p:nvPr/>
          </p:nvSpPr>
          <p:spPr>
            <a:xfrm>
              <a:off x="1425927"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Parallelogram 22">
              <a:extLst>
                <a:ext uri="{FF2B5EF4-FFF2-40B4-BE49-F238E27FC236}">
                  <a16:creationId xmlns:a16="http://schemas.microsoft.com/office/drawing/2014/main" id="{E6FED54B-0F3B-95EF-8871-34E7A3873840}"/>
                </a:ext>
              </a:extLst>
            </p:cNvPr>
            <p:cNvSpPr/>
            <p:nvPr/>
          </p:nvSpPr>
          <p:spPr>
            <a:xfrm>
              <a:off x="1530202"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Parallelogram 23">
              <a:extLst>
                <a:ext uri="{FF2B5EF4-FFF2-40B4-BE49-F238E27FC236}">
                  <a16:creationId xmlns:a16="http://schemas.microsoft.com/office/drawing/2014/main" id="{1BD78EC9-C24D-36EF-14BF-D55DDE9307F9}"/>
                </a:ext>
              </a:extLst>
            </p:cNvPr>
            <p:cNvSpPr/>
            <p:nvPr/>
          </p:nvSpPr>
          <p:spPr>
            <a:xfrm>
              <a:off x="1478064"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67" name="Text Placeholder 65">
            <a:extLst>
              <a:ext uri="{FF2B5EF4-FFF2-40B4-BE49-F238E27FC236}">
                <a16:creationId xmlns:a16="http://schemas.microsoft.com/office/drawing/2014/main" id="{04990BCB-13B0-6825-976C-EF18813DF70D}"/>
              </a:ext>
            </a:extLst>
          </p:cNvPr>
          <p:cNvSpPr>
            <a:spLocks noGrp="1"/>
          </p:cNvSpPr>
          <p:nvPr>
            <p:ph type="body" sz="quarter" idx="12" hasCustomPrompt="1"/>
          </p:nvPr>
        </p:nvSpPr>
        <p:spPr>
          <a:xfrm>
            <a:off x="6276000" y="1578576"/>
            <a:ext cx="5328000" cy="1922040"/>
          </a:xfrm>
          <a:prstGeom prst="snip2DiagRect">
            <a:avLst>
              <a:gd name="adj1" fmla="val 6796"/>
              <a:gd name="adj2" fmla="val 0"/>
            </a:avLst>
          </a:prstGeom>
          <a:solidFill>
            <a:schemeClr val="bg1"/>
          </a:solidFill>
          <a:ln w="12700">
            <a:gradFill>
              <a:gsLst>
                <a:gs pos="0">
                  <a:schemeClr val="accent2">
                    <a:lumMod val="100000"/>
                    <a:alpha val="10000"/>
                  </a:schemeClr>
                </a:gs>
                <a:gs pos="100000">
                  <a:schemeClr val="accent2">
                    <a:alpha val="50000"/>
                  </a:schemeClr>
                </a:gs>
              </a:gsLst>
              <a:lin ang="5400000" scaled="1"/>
            </a:gradFill>
          </a:ln>
        </p:spPr>
        <p:txBody>
          <a:bodyPr lIns="360000" rIns="360000" anchor="ctr"/>
          <a:lstStyle>
            <a:lvl1pPr marL="0" indent="0">
              <a:buFont typeface="Arial" panose="020B0604020202020204" pitchFamily="34" charset="0"/>
              <a:buNone/>
              <a:defRPr sz="1600">
                <a:solidFill>
                  <a:schemeClr val="tx2"/>
                </a:solidFill>
              </a:defRPr>
            </a:lvl1pPr>
            <a:lvl2pPr marL="0" indent="0">
              <a:buNone/>
              <a:defRPr/>
            </a:lvl2pPr>
          </a:lstStyle>
          <a:p>
            <a:pPr lvl="0"/>
            <a:r>
              <a:rPr lang="en-US" dirty="0"/>
              <a:t>Click to add text</a:t>
            </a:r>
          </a:p>
        </p:txBody>
      </p:sp>
      <p:sp>
        <p:nvSpPr>
          <p:cNvPr id="68" name="Parallelogram 67">
            <a:extLst>
              <a:ext uri="{FF2B5EF4-FFF2-40B4-BE49-F238E27FC236}">
                <a16:creationId xmlns:a16="http://schemas.microsoft.com/office/drawing/2014/main" id="{BE59802F-051F-1D3D-233F-5F1B9556E21E}"/>
              </a:ext>
            </a:extLst>
          </p:cNvPr>
          <p:cNvSpPr/>
          <p:nvPr userDrawn="1"/>
        </p:nvSpPr>
        <p:spPr>
          <a:xfrm>
            <a:off x="6724390" y="1926876"/>
            <a:ext cx="667396" cy="36000"/>
          </a:xfrm>
          <a:prstGeom prst="parallelogram">
            <a:avLst>
              <a:gd name="adj" fmla="val 9871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nvGrpSpPr>
          <p:cNvPr id="69" name="Group 68">
            <a:extLst>
              <a:ext uri="{FF2B5EF4-FFF2-40B4-BE49-F238E27FC236}">
                <a16:creationId xmlns:a16="http://schemas.microsoft.com/office/drawing/2014/main" id="{873C1190-8A05-B6B1-9949-675A79A9CE59}"/>
              </a:ext>
            </a:extLst>
          </p:cNvPr>
          <p:cNvGrpSpPr/>
          <p:nvPr userDrawn="1"/>
        </p:nvGrpSpPr>
        <p:grpSpPr>
          <a:xfrm>
            <a:off x="10561478" y="3284219"/>
            <a:ext cx="920602" cy="74305"/>
            <a:chOff x="696000" y="1460737"/>
            <a:chExt cx="920602" cy="112014"/>
          </a:xfrm>
        </p:grpSpPr>
        <p:sp>
          <p:nvSpPr>
            <p:cNvPr id="70" name="Parallelogram 69">
              <a:extLst>
                <a:ext uri="{FF2B5EF4-FFF2-40B4-BE49-F238E27FC236}">
                  <a16:creationId xmlns:a16="http://schemas.microsoft.com/office/drawing/2014/main" id="{CB5FD786-6DDE-63D5-2AAE-91AFFF211B5A}"/>
                </a:ext>
              </a:extLst>
            </p:cNvPr>
            <p:cNvSpPr/>
            <p:nvPr/>
          </p:nvSpPr>
          <p:spPr>
            <a:xfrm rot="10800000">
              <a:off x="1217376"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1" name="Parallelogram 70">
              <a:extLst>
                <a:ext uri="{FF2B5EF4-FFF2-40B4-BE49-F238E27FC236}">
                  <a16:creationId xmlns:a16="http://schemas.microsoft.com/office/drawing/2014/main" id="{95026B7C-2B7A-1EA5-868D-75D288BE6F57}"/>
                </a:ext>
              </a:extLst>
            </p:cNvPr>
            <p:cNvSpPr/>
            <p:nvPr/>
          </p:nvSpPr>
          <p:spPr>
            <a:xfrm rot="10800000">
              <a:off x="1165239"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2" name="Parallelogram 71">
              <a:extLst>
                <a:ext uri="{FF2B5EF4-FFF2-40B4-BE49-F238E27FC236}">
                  <a16:creationId xmlns:a16="http://schemas.microsoft.com/office/drawing/2014/main" id="{697C3B1E-A60F-CD72-CCB3-6AB47AB86629}"/>
                </a:ext>
              </a:extLst>
            </p:cNvPr>
            <p:cNvSpPr/>
            <p:nvPr/>
          </p:nvSpPr>
          <p:spPr>
            <a:xfrm rot="10800000">
              <a:off x="1113101"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3" name="Parallelogram 72">
              <a:extLst>
                <a:ext uri="{FF2B5EF4-FFF2-40B4-BE49-F238E27FC236}">
                  <a16:creationId xmlns:a16="http://schemas.microsoft.com/office/drawing/2014/main" id="{10C16C27-6AF2-52C7-318A-634369D69103}"/>
                </a:ext>
              </a:extLst>
            </p:cNvPr>
            <p:cNvSpPr/>
            <p:nvPr/>
          </p:nvSpPr>
          <p:spPr>
            <a:xfrm rot="10800000">
              <a:off x="1060963"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4" name="Parallelogram 73">
              <a:extLst>
                <a:ext uri="{FF2B5EF4-FFF2-40B4-BE49-F238E27FC236}">
                  <a16:creationId xmlns:a16="http://schemas.microsoft.com/office/drawing/2014/main" id="{7AC61264-90A3-8854-8F48-7B4175004DC8}"/>
                </a:ext>
              </a:extLst>
            </p:cNvPr>
            <p:cNvSpPr/>
            <p:nvPr/>
          </p:nvSpPr>
          <p:spPr>
            <a:xfrm rot="10800000">
              <a:off x="1008826"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5" name="Parallelogram 74">
              <a:extLst>
                <a:ext uri="{FF2B5EF4-FFF2-40B4-BE49-F238E27FC236}">
                  <a16:creationId xmlns:a16="http://schemas.microsoft.com/office/drawing/2014/main" id="{EF81B55F-7E5E-0F0A-F071-B0221A42BCA2}"/>
                </a:ext>
              </a:extLst>
            </p:cNvPr>
            <p:cNvSpPr/>
            <p:nvPr/>
          </p:nvSpPr>
          <p:spPr>
            <a:xfrm rot="10800000">
              <a:off x="956688"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6" name="Parallelogram 75">
              <a:extLst>
                <a:ext uri="{FF2B5EF4-FFF2-40B4-BE49-F238E27FC236}">
                  <a16:creationId xmlns:a16="http://schemas.microsoft.com/office/drawing/2014/main" id="{EC62F885-2803-8BB4-CF11-FE3EA9B0BACF}"/>
                </a:ext>
              </a:extLst>
            </p:cNvPr>
            <p:cNvSpPr/>
            <p:nvPr/>
          </p:nvSpPr>
          <p:spPr>
            <a:xfrm rot="10800000">
              <a:off x="904551"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7" name="Parallelogram 76">
              <a:extLst>
                <a:ext uri="{FF2B5EF4-FFF2-40B4-BE49-F238E27FC236}">
                  <a16:creationId xmlns:a16="http://schemas.microsoft.com/office/drawing/2014/main" id="{A0428056-33BF-60EE-49CD-E3437C792116}"/>
                </a:ext>
              </a:extLst>
            </p:cNvPr>
            <p:cNvSpPr/>
            <p:nvPr/>
          </p:nvSpPr>
          <p:spPr>
            <a:xfrm rot="10800000">
              <a:off x="852413"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8" name="Parallelogram 77">
              <a:extLst>
                <a:ext uri="{FF2B5EF4-FFF2-40B4-BE49-F238E27FC236}">
                  <a16:creationId xmlns:a16="http://schemas.microsoft.com/office/drawing/2014/main" id="{E04E4A3C-CF84-BA33-F794-7E85044D1EBA}"/>
                </a:ext>
              </a:extLst>
            </p:cNvPr>
            <p:cNvSpPr/>
            <p:nvPr/>
          </p:nvSpPr>
          <p:spPr>
            <a:xfrm rot="10800000">
              <a:off x="800275"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9" name="Parallelogram 78">
              <a:extLst>
                <a:ext uri="{FF2B5EF4-FFF2-40B4-BE49-F238E27FC236}">
                  <a16:creationId xmlns:a16="http://schemas.microsoft.com/office/drawing/2014/main" id="{9D518E5D-6A4F-7C83-D2B0-B24149922C01}"/>
                </a:ext>
              </a:extLst>
            </p:cNvPr>
            <p:cNvSpPr/>
            <p:nvPr/>
          </p:nvSpPr>
          <p:spPr>
            <a:xfrm rot="10800000">
              <a:off x="748138"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0" name="Parallelogram 79">
              <a:extLst>
                <a:ext uri="{FF2B5EF4-FFF2-40B4-BE49-F238E27FC236}">
                  <a16:creationId xmlns:a16="http://schemas.microsoft.com/office/drawing/2014/main" id="{44CBFB45-888B-9CE6-3666-1AA0EA024FAE}"/>
                </a:ext>
              </a:extLst>
            </p:cNvPr>
            <p:cNvSpPr/>
            <p:nvPr/>
          </p:nvSpPr>
          <p:spPr>
            <a:xfrm rot="10800000">
              <a:off x="696000"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1" name="Parallelogram 80">
              <a:extLst>
                <a:ext uri="{FF2B5EF4-FFF2-40B4-BE49-F238E27FC236}">
                  <a16:creationId xmlns:a16="http://schemas.microsoft.com/office/drawing/2014/main" id="{8639E0E5-7A56-0E5E-63F6-9C4A1BDAE14A}"/>
                </a:ext>
              </a:extLst>
            </p:cNvPr>
            <p:cNvSpPr/>
            <p:nvPr/>
          </p:nvSpPr>
          <p:spPr>
            <a:xfrm>
              <a:off x="1269514"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2" name="Parallelogram 81">
              <a:extLst>
                <a:ext uri="{FF2B5EF4-FFF2-40B4-BE49-F238E27FC236}">
                  <a16:creationId xmlns:a16="http://schemas.microsoft.com/office/drawing/2014/main" id="{0B8D335A-95D8-96F9-9BEA-BC3103C6254B}"/>
                </a:ext>
              </a:extLst>
            </p:cNvPr>
            <p:cNvSpPr/>
            <p:nvPr/>
          </p:nvSpPr>
          <p:spPr>
            <a:xfrm>
              <a:off x="1321652"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3" name="Parallelogram 82">
              <a:extLst>
                <a:ext uri="{FF2B5EF4-FFF2-40B4-BE49-F238E27FC236}">
                  <a16:creationId xmlns:a16="http://schemas.microsoft.com/office/drawing/2014/main" id="{1AE99D33-083B-EE23-B589-3FF9D2C09505}"/>
                </a:ext>
              </a:extLst>
            </p:cNvPr>
            <p:cNvSpPr/>
            <p:nvPr/>
          </p:nvSpPr>
          <p:spPr>
            <a:xfrm>
              <a:off x="1373789"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4" name="Parallelogram 83">
              <a:extLst>
                <a:ext uri="{FF2B5EF4-FFF2-40B4-BE49-F238E27FC236}">
                  <a16:creationId xmlns:a16="http://schemas.microsoft.com/office/drawing/2014/main" id="{F6183C56-9551-683A-09EB-18262FD52406}"/>
                </a:ext>
              </a:extLst>
            </p:cNvPr>
            <p:cNvSpPr/>
            <p:nvPr/>
          </p:nvSpPr>
          <p:spPr>
            <a:xfrm>
              <a:off x="1425927"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5" name="Parallelogram 84">
              <a:extLst>
                <a:ext uri="{FF2B5EF4-FFF2-40B4-BE49-F238E27FC236}">
                  <a16:creationId xmlns:a16="http://schemas.microsoft.com/office/drawing/2014/main" id="{48CE29AF-5DE7-0CD4-85E4-ECD3406109B1}"/>
                </a:ext>
              </a:extLst>
            </p:cNvPr>
            <p:cNvSpPr/>
            <p:nvPr/>
          </p:nvSpPr>
          <p:spPr>
            <a:xfrm>
              <a:off x="1530202"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6" name="Parallelogram 85">
              <a:extLst>
                <a:ext uri="{FF2B5EF4-FFF2-40B4-BE49-F238E27FC236}">
                  <a16:creationId xmlns:a16="http://schemas.microsoft.com/office/drawing/2014/main" id="{8C95D847-0DA5-AD49-C523-1C189FD62BD3}"/>
                </a:ext>
              </a:extLst>
            </p:cNvPr>
            <p:cNvSpPr/>
            <p:nvPr/>
          </p:nvSpPr>
          <p:spPr>
            <a:xfrm>
              <a:off x="1478064"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Tree>
    <p:extLst>
      <p:ext uri="{BB962C8B-B14F-4D97-AF65-F5344CB8AC3E}">
        <p14:creationId xmlns:p14="http://schemas.microsoft.com/office/powerpoint/2010/main" val="469086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Bullet Points">
    <p:spTree>
      <p:nvGrpSpPr>
        <p:cNvPr id="1" name=""/>
        <p:cNvGrpSpPr/>
        <p:nvPr/>
      </p:nvGrpSpPr>
      <p:grpSpPr>
        <a:xfrm>
          <a:off x="0" y="0"/>
          <a:ext cx="0" cy="0"/>
          <a:chOff x="0" y="0"/>
          <a:chExt cx="0" cy="0"/>
        </a:xfrm>
      </p:grpSpPr>
      <p:sp>
        <p:nvSpPr>
          <p:cNvPr id="33" name="Rectangle 32">
            <a:extLst>
              <a:ext uri="{FF2B5EF4-FFF2-40B4-BE49-F238E27FC236}">
                <a16:creationId xmlns:a16="http://schemas.microsoft.com/office/drawing/2014/main" id="{2F200DF0-4F7F-C342-7F47-A55CFECDB887}"/>
              </a:ext>
            </a:extLst>
          </p:cNvPr>
          <p:cNvSpPr/>
          <p:nvPr userDrawn="1"/>
        </p:nvSpPr>
        <p:spPr>
          <a:xfrm>
            <a:off x="0" y="0"/>
            <a:ext cx="6096000" cy="6101998"/>
          </a:xfrm>
          <a:prstGeom prst="rect">
            <a:avLst/>
          </a:prstGeom>
          <a:gradFill flip="none" rotWithShape="1">
            <a:gsLst>
              <a:gs pos="85000">
                <a:schemeClr val="tx2"/>
              </a:gs>
              <a:gs pos="0">
                <a:schemeClr val="bg2"/>
              </a:gs>
              <a:gs pos="100000">
                <a:schemeClr val="tx2"/>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fr-FR"/>
          </a:p>
        </p:txBody>
      </p:sp>
      <p:grpSp>
        <p:nvGrpSpPr>
          <p:cNvPr id="7" name="Group 6">
            <a:extLst>
              <a:ext uri="{FF2B5EF4-FFF2-40B4-BE49-F238E27FC236}">
                <a16:creationId xmlns:a16="http://schemas.microsoft.com/office/drawing/2014/main" id="{44FED07F-1D90-4D46-8347-34173E4881EE}"/>
              </a:ext>
            </a:extLst>
          </p:cNvPr>
          <p:cNvGrpSpPr/>
          <p:nvPr userDrawn="1"/>
        </p:nvGrpSpPr>
        <p:grpSpPr>
          <a:xfrm>
            <a:off x="588000" y="0"/>
            <a:ext cx="920602" cy="112014"/>
            <a:chOff x="696000" y="1460737"/>
            <a:chExt cx="920602" cy="112014"/>
          </a:xfrm>
        </p:grpSpPr>
        <p:sp>
          <p:nvSpPr>
            <p:cNvPr id="8" name="Parallelogram 7">
              <a:extLst>
                <a:ext uri="{FF2B5EF4-FFF2-40B4-BE49-F238E27FC236}">
                  <a16:creationId xmlns:a16="http://schemas.microsoft.com/office/drawing/2014/main" id="{61DF02C5-E274-4395-8EC3-892ECAA4DC80}"/>
                </a:ext>
              </a:extLst>
            </p:cNvPr>
            <p:cNvSpPr/>
            <p:nvPr/>
          </p:nvSpPr>
          <p:spPr>
            <a:xfrm rot="10800000">
              <a:off x="1217376"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Parallelogram 8">
              <a:extLst>
                <a:ext uri="{FF2B5EF4-FFF2-40B4-BE49-F238E27FC236}">
                  <a16:creationId xmlns:a16="http://schemas.microsoft.com/office/drawing/2014/main" id="{9DD2ABF5-6049-4A2D-B63B-3CF66647FF48}"/>
                </a:ext>
              </a:extLst>
            </p:cNvPr>
            <p:cNvSpPr/>
            <p:nvPr/>
          </p:nvSpPr>
          <p:spPr>
            <a:xfrm rot="10800000">
              <a:off x="1165239"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Parallelogram 9">
              <a:extLst>
                <a:ext uri="{FF2B5EF4-FFF2-40B4-BE49-F238E27FC236}">
                  <a16:creationId xmlns:a16="http://schemas.microsoft.com/office/drawing/2014/main" id="{B72ED01F-02E9-48A8-AD76-A34E6EDB0258}"/>
                </a:ext>
              </a:extLst>
            </p:cNvPr>
            <p:cNvSpPr/>
            <p:nvPr/>
          </p:nvSpPr>
          <p:spPr>
            <a:xfrm rot="10800000">
              <a:off x="1113101"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Parallelogram 10">
              <a:extLst>
                <a:ext uri="{FF2B5EF4-FFF2-40B4-BE49-F238E27FC236}">
                  <a16:creationId xmlns:a16="http://schemas.microsoft.com/office/drawing/2014/main" id="{EF3C2233-911F-46D2-8906-1D30D1E70F9F}"/>
                </a:ext>
              </a:extLst>
            </p:cNvPr>
            <p:cNvSpPr/>
            <p:nvPr/>
          </p:nvSpPr>
          <p:spPr>
            <a:xfrm rot="10800000">
              <a:off x="1060963"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Parallelogram 11">
              <a:extLst>
                <a:ext uri="{FF2B5EF4-FFF2-40B4-BE49-F238E27FC236}">
                  <a16:creationId xmlns:a16="http://schemas.microsoft.com/office/drawing/2014/main" id="{D11BA0D6-7C24-4442-B8A3-9FD1E72C832E}"/>
                </a:ext>
              </a:extLst>
            </p:cNvPr>
            <p:cNvSpPr/>
            <p:nvPr/>
          </p:nvSpPr>
          <p:spPr>
            <a:xfrm rot="10800000">
              <a:off x="1008826"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Parallelogram 12">
              <a:extLst>
                <a:ext uri="{FF2B5EF4-FFF2-40B4-BE49-F238E27FC236}">
                  <a16:creationId xmlns:a16="http://schemas.microsoft.com/office/drawing/2014/main" id="{312EC510-CFEB-4652-8B0D-104810ECFD0D}"/>
                </a:ext>
              </a:extLst>
            </p:cNvPr>
            <p:cNvSpPr/>
            <p:nvPr/>
          </p:nvSpPr>
          <p:spPr>
            <a:xfrm rot="10800000">
              <a:off x="956688"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Parallelogram 13">
              <a:extLst>
                <a:ext uri="{FF2B5EF4-FFF2-40B4-BE49-F238E27FC236}">
                  <a16:creationId xmlns:a16="http://schemas.microsoft.com/office/drawing/2014/main" id="{0CD77D20-CA7D-4CD2-BE63-663DDC766999}"/>
                </a:ext>
              </a:extLst>
            </p:cNvPr>
            <p:cNvSpPr/>
            <p:nvPr/>
          </p:nvSpPr>
          <p:spPr>
            <a:xfrm rot="10800000">
              <a:off x="904551"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Parallelogram 14">
              <a:extLst>
                <a:ext uri="{FF2B5EF4-FFF2-40B4-BE49-F238E27FC236}">
                  <a16:creationId xmlns:a16="http://schemas.microsoft.com/office/drawing/2014/main" id="{68861543-82DB-4738-8712-9171B4811F1C}"/>
                </a:ext>
              </a:extLst>
            </p:cNvPr>
            <p:cNvSpPr/>
            <p:nvPr/>
          </p:nvSpPr>
          <p:spPr>
            <a:xfrm rot="10800000">
              <a:off x="852413"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Parallelogram 15">
              <a:extLst>
                <a:ext uri="{FF2B5EF4-FFF2-40B4-BE49-F238E27FC236}">
                  <a16:creationId xmlns:a16="http://schemas.microsoft.com/office/drawing/2014/main" id="{E0586346-2B28-42B0-A4A5-A5D57FB08E74}"/>
                </a:ext>
              </a:extLst>
            </p:cNvPr>
            <p:cNvSpPr/>
            <p:nvPr/>
          </p:nvSpPr>
          <p:spPr>
            <a:xfrm rot="10800000">
              <a:off x="800275"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Parallelogram 16">
              <a:extLst>
                <a:ext uri="{FF2B5EF4-FFF2-40B4-BE49-F238E27FC236}">
                  <a16:creationId xmlns:a16="http://schemas.microsoft.com/office/drawing/2014/main" id="{41E5C780-D949-47BE-9E6D-F3FE63A54567}"/>
                </a:ext>
              </a:extLst>
            </p:cNvPr>
            <p:cNvSpPr/>
            <p:nvPr/>
          </p:nvSpPr>
          <p:spPr>
            <a:xfrm rot="10800000">
              <a:off x="748138"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Parallelogram 17">
              <a:extLst>
                <a:ext uri="{FF2B5EF4-FFF2-40B4-BE49-F238E27FC236}">
                  <a16:creationId xmlns:a16="http://schemas.microsoft.com/office/drawing/2014/main" id="{13077E6D-80C6-4E1E-BD3B-2842C665B038}"/>
                </a:ext>
              </a:extLst>
            </p:cNvPr>
            <p:cNvSpPr/>
            <p:nvPr/>
          </p:nvSpPr>
          <p:spPr>
            <a:xfrm rot="10800000">
              <a:off x="696000"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Parallelogram 18">
              <a:extLst>
                <a:ext uri="{FF2B5EF4-FFF2-40B4-BE49-F238E27FC236}">
                  <a16:creationId xmlns:a16="http://schemas.microsoft.com/office/drawing/2014/main" id="{BF2BC5A8-7032-49EB-876F-2C0D46BCA2E8}"/>
                </a:ext>
              </a:extLst>
            </p:cNvPr>
            <p:cNvSpPr/>
            <p:nvPr/>
          </p:nvSpPr>
          <p:spPr>
            <a:xfrm>
              <a:off x="1269514"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Parallelogram 19">
              <a:extLst>
                <a:ext uri="{FF2B5EF4-FFF2-40B4-BE49-F238E27FC236}">
                  <a16:creationId xmlns:a16="http://schemas.microsoft.com/office/drawing/2014/main" id="{26AF3080-0E7E-413C-A0F7-A511E36A677A}"/>
                </a:ext>
              </a:extLst>
            </p:cNvPr>
            <p:cNvSpPr/>
            <p:nvPr/>
          </p:nvSpPr>
          <p:spPr>
            <a:xfrm>
              <a:off x="1321652"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Parallelogram 20">
              <a:extLst>
                <a:ext uri="{FF2B5EF4-FFF2-40B4-BE49-F238E27FC236}">
                  <a16:creationId xmlns:a16="http://schemas.microsoft.com/office/drawing/2014/main" id="{44CF598B-2A86-4A47-B916-D63C4AFA72AF}"/>
                </a:ext>
              </a:extLst>
            </p:cNvPr>
            <p:cNvSpPr/>
            <p:nvPr/>
          </p:nvSpPr>
          <p:spPr>
            <a:xfrm>
              <a:off x="1373789"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Parallelogram 21">
              <a:extLst>
                <a:ext uri="{FF2B5EF4-FFF2-40B4-BE49-F238E27FC236}">
                  <a16:creationId xmlns:a16="http://schemas.microsoft.com/office/drawing/2014/main" id="{10A2E7C3-B0C3-430E-8811-23B07D2C6D5C}"/>
                </a:ext>
              </a:extLst>
            </p:cNvPr>
            <p:cNvSpPr/>
            <p:nvPr/>
          </p:nvSpPr>
          <p:spPr>
            <a:xfrm>
              <a:off x="1425927"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Parallelogram 22">
              <a:extLst>
                <a:ext uri="{FF2B5EF4-FFF2-40B4-BE49-F238E27FC236}">
                  <a16:creationId xmlns:a16="http://schemas.microsoft.com/office/drawing/2014/main" id="{8153071B-3263-4383-B08D-15CBD36D9AA0}"/>
                </a:ext>
              </a:extLst>
            </p:cNvPr>
            <p:cNvSpPr/>
            <p:nvPr/>
          </p:nvSpPr>
          <p:spPr>
            <a:xfrm>
              <a:off x="1530202"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Parallelogram 23">
              <a:extLst>
                <a:ext uri="{FF2B5EF4-FFF2-40B4-BE49-F238E27FC236}">
                  <a16:creationId xmlns:a16="http://schemas.microsoft.com/office/drawing/2014/main" id="{07D6BF60-B541-4D62-BA7A-7DC38F1ACA87}"/>
                </a:ext>
              </a:extLst>
            </p:cNvPr>
            <p:cNvSpPr/>
            <p:nvPr/>
          </p:nvSpPr>
          <p:spPr>
            <a:xfrm>
              <a:off x="1478064"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6" name="Text Placeholder 4">
            <a:extLst>
              <a:ext uri="{FF2B5EF4-FFF2-40B4-BE49-F238E27FC236}">
                <a16:creationId xmlns:a16="http://schemas.microsoft.com/office/drawing/2014/main" id="{FD77F530-EA1D-7650-4E2C-FABF39338F04}"/>
              </a:ext>
            </a:extLst>
          </p:cNvPr>
          <p:cNvSpPr>
            <a:spLocks noGrp="1"/>
          </p:cNvSpPr>
          <p:nvPr>
            <p:ph type="body" sz="quarter" idx="16" hasCustomPrompt="1"/>
          </p:nvPr>
        </p:nvSpPr>
        <p:spPr>
          <a:xfrm>
            <a:off x="588000" y="1145650"/>
            <a:ext cx="4968000" cy="4540025"/>
          </a:xfrm>
        </p:spPr>
        <p:txBody>
          <a:bodyPr/>
          <a:lstStyle>
            <a:lvl1pPr>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add text</a:t>
            </a:r>
            <a:endParaRPr lang="fr-FR" dirty="0"/>
          </a:p>
        </p:txBody>
      </p:sp>
      <p:sp>
        <p:nvSpPr>
          <p:cNvPr id="2" name="Text Placeholder 4">
            <a:extLst>
              <a:ext uri="{FF2B5EF4-FFF2-40B4-BE49-F238E27FC236}">
                <a16:creationId xmlns:a16="http://schemas.microsoft.com/office/drawing/2014/main" id="{7B13D357-30AB-D48C-0F86-A084C4FD0170}"/>
              </a:ext>
            </a:extLst>
          </p:cNvPr>
          <p:cNvSpPr>
            <a:spLocks noGrp="1"/>
          </p:cNvSpPr>
          <p:nvPr>
            <p:ph type="body" sz="quarter" idx="13" hasCustomPrompt="1"/>
          </p:nvPr>
        </p:nvSpPr>
        <p:spPr>
          <a:xfrm>
            <a:off x="6683998" y="1145649"/>
            <a:ext cx="4968001" cy="4540025"/>
          </a:xfrm>
        </p:spPr>
        <p:txBody>
          <a:bodyPr/>
          <a:lstStyle>
            <a:lvl1pPr>
              <a:defRPr/>
            </a:lvl1pPr>
          </a:lstStyle>
          <a:p>
            <a:pPr lvl="0"/>
            <a:r>
              <a:rPr lang="en-US" dirty="0"/>
              <a:t>Click to add text</a:t>
            </a:r>
            <a:endParaRPr lang="fr-FR" dirty="0"/>
          </a:p>
        </p:txBody>
      </p:sp>
      <p:sp>
        <p:nvSpPr>
          <p:cNvPr id="5" name="Text Placeholder 4">
            <a:extLst>
              <a:ext uri="{FF2B5EF4-FFF2-40B4-BE49-F238E27FC236}">
                <a16:creationId xmlns:a16="http://schemas.microsoft.com/office/drawing/2014/main" id="{684E2793-489B-8C33-B75F-CF4C9090E138}"/>
              </a:ext>
            </a:extLst>
          </p:cNvPr>
          <p:cNvSpPr>
            <a:spLocks noGrp="1"/>
          </p:cNvSpPr>
          <p:nvPr>
            <p:ph type="body" sz="quarter" idx="17" hasCustomPrompt="1"/>
          </p:nvPr>
        </p:nvSpPr>
        <p:spPr>
          <a:xfrm>
            <a:off x="587376" y="360000"/>
            <a:ext cx="4968000" cy="369332"/>
          </a:xfrm>
        </p:spPr>
        <p:txBody>
          <a:bodyPr wrap="square">
            <a:spAutoFit/>
          </a:bodyPr>
          <a:lstStyle>
            <a:lvl1pPr marL="0" indent="0">
              <a:lnSpc>
                <a:spcPct val="100000"/>
              </a:lnSpc>
              <a:spcBef>
                <a:spcPts val="0"/>
              </a:spcBef>
              <a:buFont typeface="Arial" panose="020B0604020202020204" pitchFamily="34" charset="0"/>
              <a:buNone/>
              <a:defRPr sz="2400" baseline="0">
                <a:solidFill>
                  <a:schemeClr val="bg1"/>
                </a:solidFill>
              </a:defRPr>
            </a:lvl1pPr>
          </a:lstStyle>
          <a:p>
            <a:pPr lvl="0"/>
            <a:r>
              <a:rPr lang="en-US" noProof="0" dirty="0"/>
              <a:t>Click to add a title</a:t>
            </a:r>
          </a:p>
        </p:txBody>
      </p:sp>
      <p:sp>
        <p:nvSpPr>
          <p:cNvPr id="6" name="Text Placeholder 4">
            <a:extLst>
              <a:ext uri="{FF2B5EF4-FFF2-40B4-BE49-F238E27FC236}">
                <a16:creationId xmlns:a16="http://schemas.microsoft.com/office/drawing/2014/main" id="{C342B54C-873A-B0F6-AFBF-6A18BD2AAD50}"/>
              </a:ext>
            </a:extLst>
          </p:cNvPr>
          <p:cNvSpPr>
            <a:spLocks noGrp="1"/>
          </p:cNvSpPr>
          <p:nvPr>
            <p:ph type="body" sz="quarter" idx="18" hasCustomPrompt="1"/>
          </p:nvPr>
        </p:nvSpPr>
        <p:spPr>
          <a:xfrm>
            <a:off x="6683376" y="360000"/>
            <a:ext cx="4968000" cy="369332"/>
          </a:xfrm>
        </p:spPr>
        <p:txBody>
          <a:bodyPr wrap="square">
            <a:spAutoFit/>
          </a:bodyPr>
          <a:lstStyle>
            <a:lvl1pPr marL="0" indent="0">
              <a:lnSpc>
                <a:spcPct val="100000"/>
              </a:lnSpc>
              <a:spcBef>
                <a:spcPts val="0"/>
              </a:spcBef>
              <a:buFont typeface="Arial" panose="020B0604020202020204" pitchFamily="34" charset="0"/>
              <a:buNone/>
              <a:defRPr sz="2400">
                <a:solidFill>
                  <a:schemeClr val="tx2"/>
                </a:solidFill>
              </a:defRPr>
            </a:lvl1pPr>
          </a:lstStyle>
          <a:p>
            <a:pPr lvl="0"/>
            <a:r>
              <a:rPr lang="en-US" noProof="0" dirty="0"/>
              <a:t>Click to add a title</a:t>
            </a:r>
          </a:p>
        </p:txBody>
      </p:sp>
    </p:spTree>
    <p:extLst>
      <p:ext uri="{BB962C8B-B14F-4D97-AF65-F5344CB8AC3E}">
        <p14:creationId xmlns:p14="http://schemas.microsoft.com/office/powerpoint/2010/main" val="1790312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ocial Networks E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7C92611-765F-4938-04C4-9A93579A0D9A}"/>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a:stretch/>
        </p:blipFill>
        <p:spPr>
          <a:xfrm>
            <a:off x="0" y="2753861"/>
            <a:ext cx="12192000" cy="589654"/>
          </a:xfrm>
          <a:prstGeom prst="rect">
            <a:avLst/>
          </a:prstGeom>
        </p:spPr>
      </p:pic>
      <p:sp>
        <p:nvSpPr>
          <p:cNvPr id="25" name="Rectangle 24">
            <a:extLst>
              <a:ext uri="{FF2B5EF4-FFF2-40B4-BE49-F238E27FC236}">
                <a16:creationId xmlns:a16="http://schemas.microsoft.com/office/drawing/2014/main" id="{398F3710-4348-B002-9801-54B01B911A81}"/>
              </a:ext>
            </a:extLst>
          </p:cNvPr>
          <p:cNvSpPr/>
          <p:nvPr userDrawn="1"/>
        </p:nvSpPr>
        <p:spPr>
          <a:xfrm flipH="1">
            <a:off x="0" y="3429000"/>
            <a:ext cx="12192000" cy="2673000"/>
          </a:xfrm>
          <a:prstGeom prst="rect">
            <a:avLst/>
          </a:prstGeom>
          <a:gradFill>
            <a:gsLst>
              <a:gs pos="85000">
                <a:schemeClr val="tx2"/>
              </a:gs>
              <a:gs pos="0">
                <a:schemeClr val="bg2"/>
              </a:gs>
              <a:gs pos="100000">
                <a:schemeClr val="tx2"/>
              </a:gs>
            </a:gsLst>
            <a:lin ang="1800000" scaled="0"/>
          </a:gradFill>
          <a:ln>
            <a:gradFill>
              <a:gsLst>
                <a:gs pos="85000">
                  <a:schemeClr val="tx2"/>
                </a:gs>
                <a:gs pos="0">
                  <a:schemeClr val="bg2"/>
                </a:gs>
                <a:gs pos="100000">
                  <a:schemeClr val="tx2"/>
                </a:gs>
              </a:gsLst>
              <a:lin ang="18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pic>
        <p:nvPicPr>
          <p:cNvPr id="6" name="Picture 5">
            <a:extLst>
              <a:ext uri="{FF2B5EF4-FFF2-40B4-BE49-F238E27FC236}">
                <a16:creationId xmlns:a16="http://schemas.microsoft.com/office/drawing/2014/main" id="{74D7CCA3-8D7C-3F99-EBC8-AE0184FEDB91}"/>
              </a:ext>
            </a:extLst>
          </p:cNvPr>
          <p:cNvPicPr>
            <a:picLocks noChangeAspect="1"/>
          </p:cNvPicPr>
          <p:nvPr userDrawn="1"/>
        </p:nvPicPr>
        <p:blipFill rotWithShape="1">
          <a:blip r:embed="rId3"/>
          <a:srcRect t="7486" b="16223"/>
          <a:stretch/>
        </p:blipFill>
        <p:spPr>
          <a:xfrm>
            <a:off x="4387850" y="322433"/>
            <a:ext cx="7581900" cy="5784329"/>
          </a:xfrm>
          <a:prstGeom prst="rect">
            <a:avLst/>
          </a:prstGeom>
        </p:spPr>
      </p:pic>
      <p:sp>
        <p:nvSpPr>
          <p:cNvPr id="26" name="Rectangle: Rounded Corners 25">
            <a:hlinkClick r:id="rId4"/>
            <a:extLst>
              <a:ext uri="{FF2B5EF4-FFF2-40B4-BE49-F238E27FC236}">
                <a16:creationId xmlns:a16="http://schemas.microsoft.com/office/drawing/2014/main" id="{A0A56E25-BACC-941A-07FF-B2924EEE0A4B}"/>
              </a:ext>
            </a:extLst>
          </p:cNvPr>
          <p:cNvSpPr/>
          <p:nvPr userDrawn="1"/>
        </p:nvSpPr>
        <p:spPr>
          <a:xfrm>
            <a:off x="588000" y="3141000"/>
            <a:ext cx="3456000" cy="576000"/>
          </a:xfrm>
          <a:prstGeom prst="roundRect">
            <a:avLst>
              <a:gd name="adj" fmla="val 50000"/>
            </a:avLst>
          </a:prstGeom>
          <a:solidFill>
            <a:schemeClr val="bg1"/>
          </a:solidFill>
          <a:ln>
            <a:noFill/>
          </a:ln>
          <a:effectLst>
            <a:outerShdw blurRad="317500" algn="ctr" rotWithShape="0">
              <a:schemeClr val="tx2">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dirty="0">
                <a:solidFill>
                  <a:schemeClr val="tx2"/>
                </a:solidFill>
              </a:rPr>
              <a:t>www.thalesgroup.com</a:t>
            </a:r>
          </a:p>
        </p:txBody>
      </p:sp>
      <p:grpSp>
        <p:nvGrpSpPr>
          <p:cNvPr id="28" name="Group 27">
            <a:extLst>
              <a:ext uri="{FF2B5EF4-FFF2-40B4-BE49-F238E27FC236}">
                <a16:creationId xmlns:a16="http://schemas.microsoft.com/office/drawing/2014/main" id="{93F73478-4B42-86E1-C5C1-D1452156DBA8}"/>
              </a:ext>
            </a:extLst>
          </p:cNvPr>
          <p:cNvGrpSpPr/>
          <p:nvPr userDrawn="1"/>
        </p:nvGrpSpPr>
        <p:grpSpPr>
          <a:xfrm>
            <a:off x="671550" y="4428000"/>
            <a:ext cx="675000" cy="675000"/>
            <a:chOff x="671550" y="4428000"/>
            <a:chExt cx="675000" cy="675000"/>
          </a:xfrm>
        </p:grpSpPr>
        <p:sp>
          <p:nvSpPr>
            <p:cNvPr id="29" name="Oval 28">
              <a:extLst>
                <a:ext uri="{FF2B5EF4-FFF2-40B4-BE49-F238E27FC236}">
                  <a16:creationId xmlns:a16="http://schemas.microsoft.com/office/drawing/2014/main" id="{8F9F3573-2E23-6B37-3C1D-06E6E2FB5440}"/>
                </a:ext>
              </a:extLst>
            </p:cNvPr>
            <p:cNvSpPr/>
            <p:nvPr/>
          </p:nvSpPr>
          <p:spPr>
            <a:xfrm>
              <a:off x="671550" y="4428000"/>
              <a:ext cx="675000" cy="675000"/>
            </a:xfrm>
            <a:prstGeom prst="ellipse">
              <a:avLst/>
            </a:prstGeom>
            <a:gradFill>
              <a:gsLst>
                <a:gs pos="0">
                  <a:schemeClr val="bg1">
                    <a:alpha val="0"/>
                  </a:schemeClr>
                </a:gs>
                <a:gs pos="100000">
                  <a:schemeClr val="bg1">
                    <a:alpha val="25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Graphic 36">
              <a:extLst>
                <a:ext uri="{FF2B5EF4-FFF2-40B4-BE49-F238E27FC236}">
                  <a16:creationId xmlns:a16="http://schemas.microsoft.com/office/drawing/2014/main" id="{F2D16415-197B-E091-7A95-D7B79C5C9FFE}"/>
                </a:ext>
              </a:extLst>
            </p:cNvPr>
            <p:cNvGrpSpPr/>
            <p:nvPr/>
          </p:nvGrpSpPr>
          <p:grpSpPr>
            <a:xfrm>
              <a:off x="880295" y="4633340"/>
              <a:ext cx="257511" cy="257042"/>
              <a:chOff x="692960" y="4421656"/>
              <a:chExt cx="679218" cy="677982"/>
            </a:xfrm>
          </p:grpSpPr>
          <p:sp>
            <p:nvSpPr>
              <p:cNvPr id="32" name="Freeform: Shape 31">
                <a:extLst>
                  <a:ext uri="{FF2B5EF4-FFF2-40B4-BE49-F238E27FC236}">
                    <a16:creationId xmlns:a16="http://schemas.microsoft.com/office/drawing/2014/main" id="{5611B14F-1F29-C671-7DFE-638D31ADC8DA}"/>
                  </a:ext>
                </a:extLst>
              </p:cNvPr>
              <p:cNvSpPr/>
              <p:nvPr/>
            </p:nvSpPr>
            <p:spPr>
              <a:xfrm>
                <a:off x="692960" y="4421656"/>
                <a:ext cx="163232" cy="677982"/>
              </a:xfrm>
              <a:custGeom>
                <a:avLst/>
                <a:gdLst>
                  <a:gd name="connsiteX0" fmla="*/ 11172 w 163232"/>
                  <a:gd name="connsiteY0" fmla="*/ 225119 h 677982"/>
                  <a:gd name="connsiteX1" fmla="*/ 152061 w 163232"/>
                  <a:gd name="connsiteY1" fmla="*/ 225119 h 677982"/>
                  <a:gd name="connsiteX2" fmla="*/ 152061 w 163232"/>
                  <a:gd name="connsiteY2" fmla="*/ 677983 h 677982"/>
                  <a:gd name="connsiteX3" fmla="*/ 11172 w 163232"/>
                  <a:gd name="connsiteY3" fmla="*/ 677983 h 677982"/>
                  <a:gd name="connsiteX4" fmla="*/ 11172 w 163232"/>
                  <a:gd name="connsiteY4" fmla="*/ 225119 h 677982"/>
                  <a:gd name="connsiteX5" fmla="*/ 81655 w 163232"/>
                  <a:gd name="connsiteY5" fmla="*/ 0 h 677982"/>
                  <a:gd name="connsiteX6" fmla="*/ 163232 w 163232"/>
                  <a:gd name="connsiteY6" fmla="*/ 81617 h 677982"/>
                  <a:gd name="connsiteX7" fmla="*/ 81655 w 163232"/>
                  <a:gd name="connsiteY7" fmla="*/ 163246 h 677982"/>
                  <a:gd name="connsiteX8" fmla="*/ 0 w 163232"/>
                  <a:gd name="connsiteY8" fmla="*/ 81617 h 677982"/>
                  <a:gd name="connsiteX9" fmla="*/ 81655 w 163232"/>
                  <a:gd name="connsiteY9" fmla="*/ 0 h 677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232" h="677982">
                    <a:moveTo>
                      <a:pt x="11172" y="225119"/>
                    </a:moveTo>
                    <a:lnTo>
                      <a:pt x="152061" y="225119"/>
                    </a:lnTo>
                    <a:lnTo>
                      <a:pt x="152061" y="677983"/>
                    </a:lnTo>
                    <a:lnTo>
                      <a:pt x="11172" y="677983"/>
                    </a:lnTo>
                    <a:lnTo>
                      <a:pt x="11172" y="225119"/>
                    </a:lnTo>
                    <a:close/>
                    <a:moveTo>
                      <a:pt x="81655" y="0"/>
                    </a:moveTo>
                    <a:cubicBezTo>
                      <a:pt x="126679" y="0"/>
                      <a:pt x="163232" y="36567"/>
                      <a:pt x="163232" y="81617"/>
                    </a:cubicBezTo>
                    <a:cubicBezTo>
                      <a:pt x="163232" y="126679"/>
                      <a:pt x="126679" y="163246"/>
                      <a:pt x="81655" y="163246"/>
                    </a:cubicBezTo>
                    <a:cubicBezTo>
                      <a:pt x="36451" y="163246"/>
                      <a:pt x="0" y="126680"/>
                      <a:pt x="0" y="81617"/>
                    </a:cubicBezTo>
                    <a:cubicBezTo>
                      <a:pt x="0" y="36567"/>
                      <a:pt x="36451" y="0"/>
                      <a:pt x="81655" y="0"/>
                    </a:cubicBezTo>
                  </a:path>
                </a:pathLst>
              </a:custGeom>
              <a:solidFill>
                <a:srgbClr val="FFFFFF"/>
              </a:solidFill>
              <a:ln w="19645"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7D2A163E-3DEA-4B3A-6030-FF3145A634F5}"/>
                  </a:ext>
                </a:extLst>
              </p:cNvPr>
              <p:cNvSpPr/>
              <p:nvPr/>
            </p:nvSpPr>
            <p:spPr>
              <a:xfrm>
                <a:off x="933318" y="4635537"/>
                <a:ext cx="438860" cy="464101"/>
              </a:xfrm>
              <a:custGeom>
                <a:avLst/>
                <a:gdLst>
                  <a:gd name="connsiteX0" fmla="*/ 0 w 438860"/>
                  <a:gd name="connsiteY0" fmla="*/ 11237 h 464101"/>
                  <a:gd name="connsiteX1" fmla="*/ 134918 w 438860"/>
                  <a:gd name="connsiteY1" fmla="*/ 11237 h 464101"/>
                  <a:gd name="connsiteX2" fmla="*/ 134918 w 438860"/>
                  <a:gd name="connsiteY2" fmla="*/ 73148 h 464101"/>
                  <a:gd name="connsiteX3" fmla="*/ 136847 w 438860"/>
                  <a:gd name="connsiteY3" fmla="*/ 73148 h 464101"/>
                  <a:gd name="connsiteX4" fmla="*/ 270015 w 438860"/>
                  <a:gd name="connsiteY4" fmla="*/ 0 h 464101"/>
                  <a:gd name="connsiteX5" fmla="*/ 438861 w 438860"/>
                  <a:gd name="connsiteY5" fmla="*/ 215736 h 464101"/>
                  <a:gd name="connsiteX6" fmla="*/ 438861 w 438860"/>
                  <a:gd name="connsiteY6" fmla="*/ 464101 h 464101"/>
                  <a:gd name="connsiteX7" fmla="*/ 298125 w 438860"/>
                  <a:gd name="connsiteY7" fmla="*/ 464101 h 464101"/>
                  <a:gd name="connsiteX8" fmla="*/ 298125 w 438860"/>
                  <a:gd name="connsiteY8" fmla="*/ 243873 h 464101"/>
                  <a:gd name="connsiteX9" fmla="*/ 224991 w 438860"/>
                  <a:gd name="connsiteY9" fmla="*/ 123796 h 464101"/>
                  <a:gd name="connsiteX10" fmla="*/ 140580 w 438860"/>
                  <a:gd name="connsiteY10" fmla="*/ 240114 h 464101"/>
                  <a:gd name="connsiteX11" fmla="*/ 140580 w 438860"/>
                  <a:gd name="connsiteY11" fmla="*/ 464101 h 464101"/>
                  <a:gd name="connsiteX12" fmla="*/ 0 w 438860"/>
                  <a:gd name="connsiteY12" fmla="*/ 464101 h 464101"/>
                  <a:gd name="connsiteX13" fmla="*/ 0 w 438860"/>
                  <a:gd name="connsiteY13" fmla="*/ 11237 h 46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8860" h="464101">
                    <a:moveTo>
                      <a:pt x="0" y="11237"/>
                    </a:moveTo>
                    <a:lnTo>
                      <a:pt x="134918" y="11237"/>
                    </a:lnTo>
                    <a:lnTo>
                      <a:pt x="134918" y="73148"/>
                    </a:lnTo>
                    <a:lnTo>
                      <a:pt x="136847" y="73148"/>
                    </a:lnTo>
                    <a:cubicBezTo>
                      <a:pt x="155613" y="37545"/>
                      <a:pt x="201538" y="0"/>
                      <a:pt x="270015" y="0"/>
                    </a:cubicBezTo>
                    <a:cubicBezTo>
                      <a:pt x="412524" y="0"/>
                      <a:pt x="438861" y="93769"/>
                      <a:pt x="438861" y="215736"/>
                    </a:cubicBezTo>
                    <a:lnTo>
                      <a:pt x="438861" y="464101"/>
                    </a:lnTo>
                    <a:lnTo>
                      <a:pt x="298125" y="464101"/>
                    </a:lnTo>
                    <a:lnTo>
                      <a:pt x="298125" y="243873"/>
                    </a:lnTo>
                    <a:cubicBezTo>
                      <a:pt x="298125" y="191358"/>
                      <a:pt x="297224" y="123796"/>
                      <a:pt x="224991" y="123796"/>
                    </a:cubicBezTo>
                    <a:cubicBezTo>
                      <a:pt x="151754" y="123796"/>
                      <a:pt x="140580" y="181035"/>
                      <a:pt x="140580" y="240114"/>
                    </a:cubicBezTo>
                    <a:lnTo>
                      <a:pt x="140580" y="464101"/>
                    </a:lnTo>
                    <a:lnTo>
                      <a:pt x="0" y="464101"/>
                    </a:lnTo>
                    <a:lnTo>
                      <a:pt x="0" y="11237"/>
                    </a:lnTo>
                    <a:close/>
                  </a:path>
                </a:pathLst>
              </a:custGeom>
              <a:solidFill>
                <a:srgbClr val="FFFFFF"/>
              </a:solidFill>
              <a:ln w="19645" cap="flat">
                <a:noFill/>
                <a:prstDash val="solid"/>
                <a:miter/>
              </a:ln>
            </p:spPr>
            <p:txBody>
              <a:bodyPr rtlCol="0" anchor="ctr"/>
              <a:lstStyle/>
              <a:p>
                <a:endParaRPr lang="en-US"/>
              </a:p>
            </p:txBody>
          </p:sp>
        </p:grpSp>
        <p:sp>
          <p:nvSpPr>
            <p:cNvPr id="31" name="Oval 30">
              <a:hlinkClick r:id="rId5"/>
              <a:extLst>
                <a:ext uri="{FF2B5EF4-FFF2-40B4-BE49-F238E27FC236}">
                  <a16:creationId xmlns:a16="http://schemas.microsoft.com/office/drawing/2014/main" id="{EAB8E4C6-7BE3-51ED-ABFC-964F6AE3729B}"/>
                </a:ext>
              </a:extLst>
            </p:cNvPr>
            <p:cNvSpPr/>
            <p:nvPr/>
          </p:nvSpPr>
          <p:spPr>
            <a:xfrm>
              <a:off x="671550" y="4428000"/>
              <a:ext cx="675000" cy="675000"/>
            </a:xfrm>
            <a:prstGeom prst="ellipse">
              <a:avLst/>
            </a:prstGeom>
            <a:solidFill>
              <a:schemeClr val="bg2">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4" name="Group 33">
            <a:extLst>
              <a:ext uri="{FF2B5EF4-FFF2-40B4-BE49-F238E27FC236}">
                <a16:creationId xmlns:a16="http://schemas.microsoft.com/office/drawing/2014/main" id="{F0508168-1FBD-BCA0-1DED-C778795906F2}"/>
              </a:ext>
            </a:extLst>
          </p:cNvPr>
          <p:cNvGrpSpPr/>
          <p:nvPr userDrawn="1"/>
        </p:nvGrpSpPr>
        <p:grpSpPr>
          <a:xfrm>
            <a:off x="1542850" y="4428000"/>
            <a:ext cx="675000" cy="675000"/>
            <a:chOff x="1542850" y="4428000"/>
            <a:chExt cx="675000" cy="675000"/>
          </a:xfrm>
        </p:grpSpPr>
        <p:sp>
          <p:nvSpPr>
            <p:cNvPr id="35" name="Oval 34">
              <a:extLst>
                <a:ext uri="{FF2B5EF4-FFF2-40B4-BE49-F238E27FC236}">
                  <a16:creationId xmlns:a16="http://schemas.microsoft.com/office/drawing/2014/main" id="{14085314-3E35-DF8C-8E5B-1C7C3F36FB79}"/>
                </a:ext>
              </a:extLst>
            </p:cNvPr>
            <p:cNvSpPr/>
            <p:nvPr/>
          </p:nvSpPr>
          <p:spPr>
            <a:xfrm>
              <a:off x="1542850" y="4428000"/>
              <a:ext cx="675000" cy="675000"/>
            </a:xfrm>
            <a:prstGeom prst="ellipse">
              <a:avLst/>
            </a:prstGeom>
            <a:gradFill>
              <a:gsLst>
                <a:gs pos="0">
                  <a:schemeClr val="bg1">
                    <a:alpha val="0"/>
                  </a:schemeClr>
                </a:gs>
                <a:gs pos="100000">
                  <a:schemeClr val="bg1">
                    <a:alpha val="25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Graphic 84">
              <a:extLst>
                <a:ext uri="{FF2B5EF4-FFF2-40B4-BE49-F238E27FC236}">
                  <a16:creationId xmlns:a16="http://schemas.microsoft.com/office/drawing/2014/main" id="{4871053C-AB8F-A852-D3EF-93A5716708BA}"/>
                </a:ext>
              </a:extLst>
            </p:cNvPr>
            <p:cNvSpPr/>
            <p:nvPr/>
          </p:nvSpPr>
          <p:spPr>
            <a:xfrm>
              <a:off x="1781995" y="4581085"/>
              <a:ext cx="196710" cy="368831"/>
            </a:xfrm>
            <a:custGeom>
              <a:avLst/>
              <a:gdLst>
                <a:gd name="connsiteX0" fmla="*/ 85005 w 304800"/>
                <a:gd name="connsiteY0" fmla="*/ 571500 h 571500"/>
                <a:gd name="connsiteX1" fmla="*/ 85005 w 304800"/>
                <a:gd name="connsiteY1" fmla="*/ 323850 h 571500"/>
                <a:gd name="connsiteX2" fmla="*/ 0 w 304800"/>
                <a:gd name="connsiteY2" fmla="*/ 323850 h 571500"/>
                <a:gd name="connsiteX3" fmla="*/ 0 w 304800"/>
                <a:gd name="connsiteY3" fmla="*/ 209550 h 571500"/>
                <a:gd name="connsiteX4" fmla="*/ 85005 w 304800"/>
                <a:gd name="connsiteY4" fmla="*/ 209550 h 571500"/>
                <a:gd name="connsiteX5" fmla="*/ 85005 w 304800"/>
                <a:gd name="connsiteY5" fmla="*/ 129730 h 571500"/>
                <a:gd name="connsiteX6" fmla="*/ 217613 w 304800"/>
                <a:gd name="connsiteY6" fmla="*/ 0 h 571500"/>
                <a:gd name="connsiteX7" fmla="*/ 296005 w 304800"/>
                <a:gd name="connsiteY7" fmla="*/ 4003 h 571500"/>
                <a:gd name="connsiteX8" fmla="*/ 296005 w 304800"/>
                <a:gd name="connsiteY8" fmla="*/ 94869 h 571500"/>
                <a:gd name="connsiteX9" fmla="*/ 242210 w 304800"/>
                <a:gd name="connsiteY9" fmla="*/ 94893 h 571500"/>
                <a:gd name="connsiteX10" fmla="*/ 190500 w 304800"/>
                <a:gd name="connsiteY10" fmla="*/ 144353 h 571500"/>
                <a:gd name="connsiteX11" fmla="*/ 190500 w 304800"/>
                <a:gd name="connsiteY11" fmla="*/ 209550 h 571500"/>
                <a:gd name="connsiteX12" fmla="*/ 304800 w 304800"/>
                <a:gd name="connsiteY12" fmla="*/ 209550 h 571500"/>
                <a:gd name="connsiteX13" fmla="*/ 266700 w 304800"/>
                <a:gd name="connsiteY13" fmla="*/ 323850 h 571500"/>
                <a:gd name="connsiteX14" fmla="*/ 190500 w 304800"/>
                <a:gd name="connsiteY14" fmla="*/ 323850 h 571500"/>
                <a:gd name="connsiteX15" fmla="*/ 190500 w 304800"/>
                <a:gd name="connsiteY15" fmla="*/ 571500 h 571500"/>
                <a:gd name="connsiteX16" fmla="*/ 85005 w 304800"/>
                <a:gd name="connsiteY16" fmla="*/ 571500 h 571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04800" h="571500">
                  <a:moveTo>
                    <a:pt x="85005" y="571500"/>
                  </a:moveTo>
                  <a:lnTo>
                    <a:pt x="85005" y="323850"/>
                  </a:lnTo>
                  <a:lnTo>
                    <a:pt x="0" y="323850"/>
                  </a:lnTo>
                  <a:lnTo>
                    <a:pt x="0" y="209550"/>
                  </a:lnTo>
                  <a:lnTo>
                    <a:pt x="85005" y="209550"/>
                  </a:lnTo>
                  <a:lnTo>
                    <a:pt x="85005" y="129730"/>
                  </a:lnTo>
                  <a:cubicBezTo>
                    <a:pt x="85005" y="42782"/>
                    <a:pt x="140049" y="0"/>
                    <a:pt x="217613" y="0"/>
                  </a:cubicBezTo>
                  <a:cubicBezTo>
                    <a:pt x="254767" y="0"/>
                    <a:pt x="286699" y="2766"/>
                    <a:pt x="296005" y="4003"/>
                  </a:cubicBezTo>
                  <a:lnTo>
                    <a:pt x="296005" y="94869"/>
                  </a:lnTo>
                  <a:lnTo>
                    <a:pt x="242210" y="94893"/>
                  </a:lnTo>
                  <a:cubicBezTo>
                    <a:pt x="200026" y="94893"/>
                    <a:pt x="190500" y="114938"/>
                    <a:pt x="190500" y="144353"/>
                  </a:cubicBezTo>
                  <a:lnTo>
                    <a:pt x="190500" y="209550"/>
                  </a:lnTo>
                  <a:lnTo>
                    <a:pt x="304800" y="209550"/>
                  </a:lnTo>
                  <a:lnTo>
                    <a:pt x="266700" y="323850"/>
                  </a:lnTo>
                  <a:lnTo>
                    <a:pt x="190500" y="323850"/>
                  </a:lnTo>
                  <a:lnTo>
                    <a:pt x="190500" y="571500"/>
                  </a:lnTo>
                  <a:lnTo>
                    <a:pt x="85005" y="571500"/>
                  </a:lnTo>
                  <a:close/>
                </a:path>
              </a:pathLst>
            </a:custGeom>
            <a:solidFill>
              <a:schemeClr val="bg1"/>
            </a:solidFill>
            <a:ln w="9525" cap="flat">
              <a:noFill/>
              <a:prstDash val="solid"/>
              <a:miter/>
            </a:ln>
          </p:spPr>
          <p:txBody>
            <a:bodyPr rtlCol="0" anchor="ctr"/>
            <a:lstStyle/>
            <a:p>
              <a:endParaRPr lang="en-US"/>
            </a:p>
          </p:txBody>
        </p:sp>
        <p:sp>
          <p:nvSpPr>
            <p:cNvPr id="37" name="Oval 36">
              <a:hlinkClick r:id="rId6"/>
              <a:extLst>
                <a:ext uri="{FF2B5EF4-FFF2-40B4-BE49-F238E27FC236}">
                  <a16:creationId xmlns:a16="http://schemas.microsoft.com/office/drawing/2014/main" id="{59DE552B-DD41-E6A5-FE2C-1B4E1B2BE8CB}"/>
                </a:ext>
              </a:extLst>
            </p:cNvPr>
            <p:cNvSpPr/>
            <p:nvPr/>
          </p:nvSpPr>
          <p:spPr>
            <a:xfrm>
              <a:off x="1542850" y="4428000"/>
              <a:ext cx="675000" cy="675000"/>
            </a:xfrm>
            <a:prstGeom prst="ellipse">
              <a:avLst/>
            </a:prstGeom>
            <a:solidFill>
              <a:schemeClr val="bg2">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2" name="Group 41">
            <a:extLst>
              <a:ext uri="{FF2B5EF4-FFF2-40B4-BE49-F238E27FC236}">
                <a16:creationId xmlns:a16="http://schemas.microsoft.com/office/drawing/2014/main" id="{11B401F0-7B23-0E70-A987-C44C85E3F865}"/>
              </a:ext>
            </a:extLst>
          </p:cNvPr>
          <p:cNvGrpSpPr/>
          <p:nvPr userDrawn="1"/>
        </p:nvGrpSpPr>
        <p:grpSpPr>
          <a:xfrm>
            <a:off x="3285450" y="4428000"/>
            <a:ext cx="675000" cy="675000"/>
            <a:chOff x="3285450" y="4428000"/>
            <a:chExt cx="675000" cy="675000"/>
          </a:xfrm>
        </p:grpSpPr>
        <p:sp>
          <p:nvSpPr>
            <p:cNvPr id="43" name="Oval 42">
              <a:extLst>
                <a:ext uri="{FF2B5EF4-FFF2-40B4-BE49-F238E27FC236}">
                  <a16:creationId xmlns:a16="http://schemas.microsoft.com/office/drawing/2014/main" id="{B8E769EA-0469-B4D5-0733-CA1925393D9E}"/>
                </a:ext>
              </a:extLst>
            </p:cNvPr>
            <p:cNvSpPr/>
            <p:nvPr/>
          </p:nvSpPr>
          <p:spPr>
            <a:xfrm>
              <a:off x="3285450" y="4428000"/>
              <a:ext cx="675000" cy="675000"/>
            </a:xfrm>
            <a:prstGeom prst="ellipse">
              <a:avLst/>
            </a:prstGeom>
            <a:gradFill>
              <a:gsLst>
                <a:gs pos="0">
                  <a:schemeClr val="bg1">
                    <a:alpha val="0"/>
                  </a:schemeClr>
                </a:gs>
                <a:gs pos="100000">
                  <a:schemeClr val="bg1">
                    <a:alpha val="25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Freeform: Shape 43">
              <a:extLst>
                <a:ext uri="{FF2B5EF4-FFF2-40B4-BE49-F238E27FC236}">
                  <a16:creationId xmlns:a16="http://schemas.microsoft.com/office/drawing/2014/main" id="{5DC4604B-DFB2-69D1-0C48-0E7E980498AC}"/>
                </a:ext>
              </a:extLst>
            </p:cNvPr>
            <p:cNvSpPr/>
            <p:nvPr/>
          </p:nvSpPr>
          <p:spPr>
            <a:xfrm>
              <a:off x="3454191" y="4646806"/>
              <a:ext cx="337518" cy="237389"/>
            </a:xfrm>
            <a:custGeom>
              <a:avLst/>
              <a:gdLst>
                <a:gd name="connsiteX0" fmla="*/ 376473 w 948974"/>
                <a:gd name="connsiteY0" fmla="*/ 190180 h 667449"/>
                <a:gd name="connsiteX1" fmla="*/ 376517 w 948974"/>
                <a:gd name="connsiteY1" fmla="*/ 456817 h 667449"/>
                <a:gd name="connsiteX2" fmla="*/ 632890 w 948974"/>
                <a:gd name="connsiteY2" fmla="*/ 323963 h 667449"/>
                <a:gd name="connsiteX3" fmla="*/ 474281 w 948974"/>
                <a:gd name="connsiteY3" fmla="*/ 0 h 667449"/>
                <a:gd name="connsiteX4" fmla="*/ 474693 w 948974"/>
                <a:gd name="connsiteY4" fmla="*/ 0 h 667449"/>
                <a:gd name="connsiteX5" fmla="*/ 806688 w 948974"/>
                <a:gd name="connsiteY5" fmla="*/ 9599 h 667449"/>
                <a:gd name="connsiteX6" fmla="*/ 901772 w 948974"/>
                <a:gd name="connsiteY6" fmla="*/ 49796 h 667449"/>
                <a:gd name="connsiteX7" fmla="*/ 939498 w 948974"/>
                <a:gd name="connsiteY7" fmla="*/ 143989 h 667449"/>
                <a:gd name="connsiteX8" fmla="*/ 948974 w 948974"/>
                <a:gd name="connsiteY8" fmla="*/ 297577 h 667449"/>
                <a:gd name="connsiteX9" fmla="*/ 948974 w 948974"/>
                <a:gd name="connsiteY9" fmla="*/ 369572 h 667449"/>
                <a:gd name="connsiteX10" fmla="*/ 939498 w 948974"/>
                <a:gd name="connsiteY10" fmla="*/ 523160 h 667449"/>
                <a:gd name="connsiteX11" fmla="*/ 901772 w 948974"/>
                <a:gd name="connsiteY11" fmla="*/ 617353 h 667449"/>
                <a:gd name="connsiteX12" fmla="*/ 806688 w 948974"/>
                <a:gd name="connsiteY12" fmla="*/ 657550 h 667449"/>
                <a:gd name="connsiteX13" fmla="*/ 474488 w 948974"/>
                <a:gd name="connsiteY13" fmla="*/ 667449 h 667449"/>
                <a:gd name="connsiteX14" fmla="*/ 151839 w 948974"/>
                <a:gd name="connsiteY14" fmla="*/ 657916 h 667449"/>
                <a:gd name="connsiteX15" fmla="*/ 47202 w 948974"/>
                <a:gd name="connsiteY15" fmla="*/ 617353 h 667449"/>
                <a:gd name="connsiteX16" fmla="*/ 9491 w 948974"/>
                <a:gd name="connsiteY16" fmla="*/ 523160 h 667449"/>
                <a:gd name="connsiteX17" fmla="*/ 0 w 948974"/>
                <a:gd name="connsiteY17" fmla="*/ 369572 h 667449"/>
                <a:gd name="connsiteX18" fmla="*/ 0 w 948974"/>
                <a:gd name="connsiteY18" fmla="*/ 297577 h 667449"/>
                <a:gd name="connsiteX19" fmla="*/ 9490 w 948974"/>
                <a:gd name="connsiteY19" fmla="*/ 143989 h 667449"/>
                <a:gd name="connsiteX20" fmla="*/ 47202 w 948974"/>
                <a:gd name="connsiteY20" fmla="*/ 49796 h 667449"/>
                <a:gd name="connsiteX21" fmla="*/ 142286 w 948974"/>
                <a:gd name="connsiteY21" fmla="*/ 9599 h 667449"/>
                <a:gd name="connsiteX22" fmla="*/ 474281 w 948974"/>
                <a:gd name="connsiteY22" fmla="*/ 0 h 667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48974" h="667449">
                  <a:moveTo>
                    <a:pt x="376473" y="190180"/>
                  </a:moveTo>
                  <a:lnTo>
                    <a:pt x="376517" y="456817"/>
                  </a:lnTo>
                  <a:lnTo>
                    <a:pt x="632890" y="323963"/>
                  </a:lnTo>
                  <a:close/>
                  <a:moveTo>
                    <a:pt x="474281" y="0"/>
                  </a:moveTo>
                  <a:lnTo>
                    <a:pt x="474693" y="0"/>
                  </a:lnTo>
                  <a:cubicBezTo>
                    <a:pt x="474693" y="0"/>
                    <a:pt x="673893" y="0"/>
                    <a:pt x="806688" y="9599"/>
                  </a:cubicBezTo>
                  <a:cubicBezTo>
                    <a:pt x="825238" y="11812"/>
                    <a:pt x="865686" y="11999"/>
                    <a:pt x="901772" y="49796"/>
                  </a:cubicBezTo>
                  <a:cubicBezTo>
                    <a:pt x="930224" y="78594"/>
                    <a:pt x="939498" y="143989"/>
                    <a:pt x="939498" y="143989"/>
                  </a:cubicBezTo>
                  <a:cubicBezTo>
                    <a:pt x="939498" y="143989"/>
                    <a:pt x="948974" y="220783"/>
                    <a:pt x="948974" y="297577"/>
                  </a:cubicBezTo>
                  <a:lnTo>
                    <a:pt x="948974" y="369572"/>
                  </a:lnTo>
                  <a:cubicBezTo>
                    <a:pt x="948974" y="446366"/>
                    <a:pt x="939498" y="523160"/>
                    <a:pt x="939498" y="523160"/>
                  </a:cubicBezTo>
                  <a:cubicBezTo>
                    <a:pt x="939498" y="523160"/>
                    <a:pt x="930224" y="588555"/>
                    <a:pt x="901772" y="617353"/>
                  </a:cubicBezTo>
                  <a:cubicBezTo>
                    <a:pt x="865687" y="655150"/>
                    <a:pt x="825238" y="655337"/>
                    <a:pt x="806688" y="657550"/>
                  </a:cubicBezTo>
                  <a:cubicBezTo>
                    <a:pt x="673893" y="667149"/>
                    <a:pt x="474488" y="667449"/>
                    <a:pt x="474488" y="667449"/>
                  </a:cubicBezTo>
                  <a:cubicBezTo>
                    <a:pt x="474488" y="667449"/>
                    <a:pt x="227759" y="665196"/>
                    <a:pt x="151839" y="657916"/>
                  </a:cubicBezTo>
                  <a:cubicBezTo>
                    <a:pt x="130719" y="653955"/>
                    <a:pt x="83301" y="655150"/>
                    <a:pt x="47202" y="617353"/>
                  </a:cubicBezTo>
                  <a:cubicBezTo>
                    <a:pt x="18749" y="588555"/>
                    <a:pt x="9491" y="523160"/>
                    <a:pt x="9491" y="523160"/>
                  </a:cubicBezTo>
                  <a:cubicBezTo>
                    <a:pt x="9491" y="523160"/>
                    <a:pt x="0" y="446366"/>
                    <a:pt x="0" y="369572"/>
                  </a:cubicBezTo>
                  <a:lnTo>
                    <a:pt x="0" y="297577"/>
                  </a:lnTo>
                  <a:cubicBezTo>
                    <a:pt x="0" y="220783"/>
                    <a:pt x="9490" y="143989"/>
                    <a:pt x="9490" y="143989"/>
                  </a:cubicBezTo>
                  <a:cubicBezTo>
                    <a:pt x="9490" y="143989"/>
                    <a:pt x="18749" y="78594"/>
                    <a:pt x="47202" y="49796"/>
                  </a:cubicBezTo>
                  <a:cubicBezTo>
                    <a:pt x="83301" y="11999"/>
                    <a:pt x="123735" y="11812"/>
                    <a:pt x="142286" y="9599"/>
                  </a:cubicBezTo>
                  <a:cubicBezTo>
                    <a:pt x="275085" y="0"/>
                    <a:pt x="474281" y="0"/>
                    <a:pt x="474281" y="0"/>
                  </a:cubicBezTo>
                  <a:close/>
                </a:path>
              </a:pathLst>
            </a:custGeom>
            <a:solidFill>
              <a:schemeClr val="bg1"/>
            </a:solidFill>
            <a:ln w="19645" cap="flat">
              <a:noFill/>
              <a:prstDash val="solid"/>
              <a:miter/>
            </a:ln>
          </p:spPr>
          <p:txBody>
            <a:bodyPr rtlCol="0" anchor="ctr"/>
            <a:lstStyle/>
            <a:p>
              <a:endParaRPr lang="en-US"/>
            </a:p>
          </p:txBody>
        </p:sp>
        <p:sp>
          <p:nvSpPr>
            <p:cNvPr id="45" name="Oval 44">
              <a:hlinkClick r:id="rId7"/>
              <a:extLst>
                <a:ext uri="{FF2B5EF4-FFF2-40B4-BE49-F238E27FC236}">
                  <a16:creationId xmlns:a16="http://schemas.microsoft.com/office/drawing/2014/main" id="{A08C08EA-BEDD-D50E-04EB-BB6C89AC4CD6}"/>
                </a:ext>
              </a:extLst>
            </p:cNvPr>
            <p:cNvSpPr/>
            <p:nvPr/>
          </p:nvSpPr>
          <p:spPr>
            <a:xfrm>
              <a:off x="3285450" y="4428000"/>
              <a:ext cx="675000" cy="675000"/>
            </a:xfrm>
            <a:prstGeom prst="ellipse">
              <a:avLst/>
            </a:prstGeom>
            <a:solidFill>
              <a:schemeClr val="bg2">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Title 1">
            <a:extLst>
              <a:ext uri="{FF2B5EF4-FFF2-40B4-BE49-F238E27FC236}">
                <a16:creationId xmlns:a16="http://schemas.microsoft.com/office/drawing/2014/main" id="{D89FFFCA-17A4-4600-A0CB-E384DB307AAD}"/>
              </a:ext>
            </a:extLst>
          </p:cNvPr>
          <p:cNvSpPr>
            <a:spLocks noGrp="1"/>
          </p:cNvSpPr>
          <p:nvPr userDrawn="1">
            <p:ph type="title" hasCustomPrompt="1"/>
          </p:nvPr>
        </p:nvSpPr>
        <p:spPr>
          <a:xfrm>
            <a:off x="588000" y="360000"/>
            <a:ext cx="11016000" cy="369332"/>
          </a:xfrm>
        </p:spPr>
        <p:txBody>
          <a:bodyPr wrap="square" lIns="0" tIns="0" rIns="0" bIns="0" anchor="t">
            <a:spAutoFit/>
          </a:bodyPr>
          <a:lstStyle>
            <a:lvl1pPr>
              <a:lnSpc>
                <a:spcPct val="100000"/>
              </a:lnSpc>
              <a:defRPr sz="2400" b="1">
                <a:solidFill>
                  <a:schemeClr val="tx2"/>
                </a:solidFill>
              </a:defRPr>
            </a:lvl1pPr>
          </a:lstStyle>
          <a:p>
            <a:r>
              <a:rPr lang="en-US" dirty="0"/>
              <a:t>Click to add a title</a:t>
            </a:r>
          </a:p>
        </p:txBody>
      </p:sp>
      <p:grpSp>
        <p:nvGrpSpPr>
          <p:cNvPr id="7" name="Group 6">
            <a:extLst>
              <a:ext uri="{FF2B5EF4-FFF2-40B4-BE49-F238E27FC236}">
                <a16:creationId xmlns:a16="http://schemas.microsoft.com/office/drawing/2014/main" id="{44FED07F-1D90-4D46-8347-34173E4881EE}"/>
              </a:ext>
            </a:extLst>
          </p:cNvPr>
          <p:cNvGrpSpPr/>
          <p:nvPr userDrawn="1"/>
        </p:nvGrpSpPr>
        <p:grpSpPr>
          <a:xfrm>
            <a:off x="588000" y="0"/>
            <a:ext cx="920602" cy="112014"/>
            <a:chOff x="696000" y="1460737"/>
            <a:chExt cx="920602" cy="112014"/>
          </a:xfrm>
        </p:grpSpPr>
        <p:sp>
          <p:nvSpPr>
            <p:cNvPr id="8" name="Parallelogram 7">
              <a:extLst>
                <a:ext uri="{FF2B5EF4-FFF2-40B4-BE49-F238E27FC236}">
                  <a16:creationId xmlns:a16="http://schemas.microsoft.com/office/drawing/2014/main" id="{61DF02C5-E274-4395-8EC3-892ECAA4DC80}"/>
                </a:ext>
              </a:extLst>
            </p:cNvPr>
            <p:cNvSpPr/>
            <p:nvPr/>
          </p:nvSpPr>
          <p:spPr>
            <a:xfrm rot="10800000">
              <a:off x="1217376"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Parallelogram 8">
              <a:extLst>
                <a:ext uri="{FF2B5EF4-FFF2-40B4-BE49-F238E27FC236}">
                  <a16:creationId xmlns:a16="http://schemas.microsoft.com/office/drawing/2014/main" id="{9DD2ABF5-6049-4A2D-B63B-3CF66647FF48}"/>
                </a:ext>
              </a:extLst>
            </p:cNvPr>
            <p:cNvSpPr/>
            <p:nvPr/>
          </p:nvSpPr>
          <p:spPr>
            <a:xfrm rot="10800000">
              <a:off x="1165239"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Parallelogram 9">
              <a:extLst>
                <a:ext uri="{FF2B5EF4-FFF2-40B4-BE49-F238E27FC236}">
                  <a16:creationId xmlns:a16="http://schemas.microsoft.com/office/drawing/2014/main" id="{B72ED01F-02E9-48A8-AD76-A34E6EDB0258}"/>
                </a:ext>
              </a:extLst>
            </p:cNvPr>
            <p:cNvSpPr/>
            <p:nvPr/>
          </p:nvSpPr>
          <p:spPr>
            <a:xfrm rot="10800000">
              <a:off x="1113101"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Parallelogram 10">
              <a:extLst>
                <a:ext uri="{FF2B5EF4-FFF2-40B4-BE49-F238E27FC236}">
                  <a16:creationId xmlns:a16="http://schemas.microsoft.com/office/drawing/2014/main" id="{EF3C2233-911F-46D2-8906-1D30D1E70F9F}"/>
                </a:ext>
              </a:extLst>
            </p:cNvPr>
            <p:cNvSpPr/>
            <p:nvPr/>
          </p:nvSpPr>
          <p:spPr>
            <a:xfrm rot="10800000">
              <a:off x="1060963"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Parallelogram 11">
              <a:extLst>
                <a:ext uri="{FF2B5EF4-FFF2-40B4-BE49-F238E27FC236}">
                  <a16:creationId xmlns:a16="http://schemas.microsoft.com/office/drawing/2014/main" id="{D11BA0D6-7C24-4442-B8A3-9FD1E72C832E}"/>
                </a:ext>
              </a:extLst>
            </p:cNvPr>
            <p:cNvSpPr/>
            <p:nvPr/>
          </p:nvSpPr>
          <p:spPr>
            <a:xfrm rot="10800000">
              <a:off x="1008826"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Parallelogram 12">
              <a:extLst>
                <a:ext uri="{FF2B5EF4-FFF2-40B4-BE49-F238E27FC236}">
                  <a16:creationId xmlns:a16="http://schemas.microsoft.com/office/drawing/2014/main" id="{312EC510-CFEB-4652-8B0D-104810ECFD0D}"/>
                </a:ext>
              </a:extLst>
            </p:cNvPr>
            <p:cNvSpPr/>
            <p:nvPr/>
          </p:nvSpPr>
          <p:spPr>
            <a:xfrm rot="10800000">
              <a:off x="956688"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Parallelogram 13">
              <a:extLst>
                <a:ext uri="{FF2B5EF4-FFF2-40B4-BE49-F238E27FC236}">
                  <a16:creationId xmlns:a16="http://schemas.microsoft.com/office/drawing/2014/main" id="{0CD77D20-CA7D-4CD2-BE63-663DDC766999}"/>
                </a:ext>
              </a:extLst>
            </p:cNvPr>
            <p:cNvSpPr/>
            <p:nvPr/>
          </p:nvSpPr>
          <p:spPr>
            <a:xfrm rot="10800000">
              <a:off x="904551"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Parallelogram 14">
              <a:extLst>
                <a:ext uri="{FF2B5EF4-FFF2-40B4-BE49-F238E27FC236}">
                  <a16:creationId xmlns:a16="http://schemas.microsoft.com/office/drawing/2014/main" id="{68861543-82DB-4738-8712-9171B4811F1C}"/>
                </a:ext>
              </a:extLst>
            </p:cNvPr>
            <p:cNvSpPr/>
            <p:nvPr/>
          </p:nvSpPr>
          <p:spPr>
            <a:xfrm rot="10800000">
              <a:off x="852413"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Parallelogram 15">
              <a:extLst>
                <a:ext uri="{FF2B5EF4-FFF2-40B4-BE49-F238E27FC236}">
                  <a16:creationId xmlns:a16="http://schemas.microsoft.com/office/drawing/2014/main" id="{E0586346-2B28-42B0-A4A5-A5D57FB08E74}"/>
                </a:ext>
              </a:extLst>
            </p:cNvPr>
            <p:cNvSpPr/>
            <p:nvPr/>
          </p:nvSpPr>
          <p:spPr>
            <a:xfrm rot="10800000">
              <a:off x="800275"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Parallelogram 16">
              <a:extLst>
                <a:ext uri="{FF2B5EF4-FFF2-40B4-BE49-F238E27FC236}">
                  <a16:creationId xmlns:a16="http://schemas.microsoft.com/office/drawing/2014/main" id="{41E5C780-D949-47BE-9E6D-F3FE63A54567}"/>
                </a:ext>
              </a:extLst>
            </p:cNvPr>
            <p:cNvSpPr/>
            <p:nvPr/>
          </p:nvSpPr>
          <p:spPr>
            <a:xfrm rot="10800000">
              <a:off x="748138"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Parallelogram 17">
              <a:extLst>
                <a:ext uri="{FF2B5EF4-FFF2-40B4-BE49-F238E27FC236}">
                  <a16:creationId xmlns:a16="http://schemas.microsoft.com/office/drawing/2014/main" id="{13077E6D-80C6-4E1E-BD3B-2842C665B038}"/>
                </a:ext>
              </a:extLst>
            </p:cNvPr>
            <p:cNvSpPr/>
            <p:nvPr/>
          </p:nvSpPr>
          <p:spPr>
            <a:xfrm rot="10800000">
              <a:off x="696000"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Parallelogram 18">
              <a:extLst>
                <a:ext uri="{FF2B5EF4-FFF2-40B4-BE49-F238E27FC236}">
                  <a16:creationId xmlns:a16="http://schemas.microsoft.com/office/drawing/2014/main" id="{BF2BC5A8-7032-49EB-876F-2C0D46BCA2E8}"/>
                </a:ext>
              </a:extLst>
            </p:cNvPr>
            <p:cNvSpPr/>
            <p:nvPr/>
          </p:nvSpPr>
          <p:spPr>
            <a:xfrm>
              <a:off x="1269514"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Parallelogram 19">
              <a:extLst>
                <a:ext uri="{FF2B5EF4-FFF2-40B4-BE49-F238E27FC236}">
                  <a16:creationId xmlns:a16="http://schemas.microsoft.com/office/drawing/2014/main" id="{26AF3080-0E7E-413C-A0F7-A511E36A677A}"/>
                </a:ext>
              </a:extLst>
            </p:cNvPr>
            <p:cNvSpPr/>
            <p:nvPr/>
          </p:nvSpPr>
          <p:spPr>
            <a:xfrm>
              <a:off x="1321652"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Parallelogram 20">
              <a:extLst>
                <a:ext uri="{FF2B5EF4-FFF2-40B4-BE49-F238E27FC236}">
                  <a16:creationId xmlns:a16="http://schemas.microsoft.com/office/drawing/2014/main" id="{44CF598B-2A86-4A47-B916-D63C4AFA72AF}"/>
                </a:ext>
              </a:extLst>
            </p:cNvPr>
            <p:cNvSpPr/>
            <p:nvPr/>
          </p:nvSpPr>
          <p:spPr>
            <a:xfrm>
              <a:off x="1373789"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Parallelogram 21">
              <a:extLst>
                <a:ext uri="{FF2B5EF4-FFF2-40B4-BE49-F238E27FC236}">
                  <a16:creationId xmlns:a16="http://schemas.microsoft.com/office/drawing/2014/main" id="{10A2E7C3-B0C3-430E-8811-23B07D2C6D5C}"/>
                </a:ext>
              </a:extLst>
            </p:cNvPr>
            <p:cNvSpPr/>
            <p:nvPr/>
          </p:nvSpPr>
          <p:spPr>
            <a:xfrm>
              <a:off x="1425927"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Parallelogram 22">
              <a:extLst>
                <a:ext uri="{FF2B5EF4-FFF2-40B4-BE49-F238E27FC236}">
                  <a16:creationId xmlns:a16="http://schemas.microsoft.com/office/drawing/2014/main" id="{8153071B-3263-4383-B08D-15CBD36D9AA0}"/>
                </a:ext>
              </a:extLst>
            </p:cNvPr>
            <p:cNvSpPr/>
            <p:nvPr/>
          </p:nvSpPr>
          <p:spPr>
            <a:xfrm>
              <a:off x="1530202"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Parallelogram 23">
              <a:extLst>
                <a:ext uri="{FF2B5EF4-FFF2-40B4-BE49-F238E27FC236}">
                  <a16:creationId xmlns:a16="http://schemas.microsoft.com/office/drawing/2014/main" id="{07D6BF60-B541-4D62-BA7A-7DC38F1ACA87}"/>
                </a:ext>
              </a:extLst>
            </p:cNvPr>
            <p:cNvSpPr/>
            <p:nvPr/>
          </p:nvSpPr>
          <p:spPr>
            <a:xfrm>
              <a:off x="1478064"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4" name="Text Placeholder 3">
            <a:extLst>
              <a:ext uri="{FF2B5EF4-FFF2-40B4-BE49-F238E27FC236}">
                <a16:creationId xmlns:a16="http://schemas.microsoft.com/office/drawing/2014/main" id="{B045FB0E-905F-A9EF-8748-B0C96DC09455}"/>
              </a:ext>
            </a:extLst>
          </p:cNvPr>
          <p:cNvSpPr>
            <a:spLocks noGrp="1"/>
          </p:cNvSpPr>
          <p:nvPr userDrawn="1">
            <p:ph type="body" sz="quarter" idx="10" hasCustomPrompt="1"/>
          </p:nvPr>
        </p:nvSpPr>
        <p:spPr>
          <a:xfrm>
            <a:off x="588000" y="1502651"/>
            <a:ext cx="3456000" cy="1107996"/>
          </a:xfrm>
        </p:spPr>
        <p:txBody>
          <a:bodyPr wrap="square">
            <a:spAutoFit/>
          </a:bodyPr>
          <a:lstStyle>
            <a:lvl1pPr marL="0" indent="0">
              <a:lnSpc>
                <a:spcPct val="100000"/>
              </a:lnSpc>
              <a:buFont typeface="Arial" panose="020B0604020202020204" pitchFamily="34" charset="0"/>
              <a:buNone/>
              <a:defRPr sz="3600" b="0" baseline="0"/>
            </a:lvl1pPr>
            <a:lvl2pPr marL="0" indent="0">
              <a:buNone/>
              <a:defRPr/>
            </a:lvl2pPr>
            <a:lvl3pPr marL="360000" indent="0">
              <a:buNone/>
              <a:defRPr/>
            </a:lvl3pPr>
            <a:lvl4pPr marL="576000" indent="0">
              <a:buNone/>
              <a:defRPr/>
            </a:lvl4pPr>
            <a:lvl5pPr marL="828000" indent="0">
              <a:buNone/>
              <a:defRPr/>
            </a:lvl5pPr>
          </a:lstStyle>
          <a:p>
            <a:pPr lvl="0"/>
            <a:r>
              <a:rPr lang="en-US" dirty="0"/>
              <a:t>Click to add text</a:t>
            </a:r>
          </a:p>
        </p:txBody>
      </p:sp>
      <p:grpSp>
        <p:nvGrpSpPr>
          <p:cNvPr id="27" name="Groupe 26"/>
          <p:cNvGrpSpPr/>
          <p:nvPr userDrawn="1"/>
        </p:nvGrpSpPr>
        <p:grpSpPr>
          <a:xfrm>
            <a:off x="2414150" y="4428000"/>
            <a:ext cx="675000" cy="675000"/>
            <a:chOff x="2414150" y="4428000"/>
            <a:chExt cx="675000" cy="675000"/>
          </a:xfrm>
        </p:grpSpPr>
        <p:sp>
          <p:nvSpPr>
            <p:cNvPr id="39" name="Oval 38">
              <a:extLst>
                <a:ext uri="{FF2B5EF4-FFF2-40B4-BE49-F238E27FC236}">
                  <a16:creationId xmlns:a16="http://schemas.microsoft.com/office/drawing/2014/main" id="{A749DE65-19B7-81BD-D406-55281469FA3E}"/>
                </a:ext>
              </a:extLst>
            </p:cNvPr>
            <p:cNvSpPr/>
            <p:nvPr/>
          </p:nvSpPr>
          <p:spPr>
            <a:xfrm>
              <a:off x="2414150" y="4428000"/>
              <a:ext cx="675000" cy="675000"/>
            </a:xfrm>
            <a:prstGeom prst="ellipse">
              <a:avLst/>
            </a:prstGeom>
            <a:gradFill>
              <a:gsLst>
                <a:gs pos="0">
                  <a:schemeClr val="bg1">
                    <a:alpha val="0"/>
                  </a:schemeClr>
                </a:gs>
                <a:gs pos="100000">
                  <a:schemeClr val="bg1">
                    <a:alpha val="25000"/>
                  </a:schemeClr>
                </a:gs>
              </a:gsLst>
              <a:lin ang="3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 4"/>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2586567" y="4599119"/>
              <a:ext cx="330166" cy="337457"/>
            </a:xfrm>
            <a:prstGeom prst="rect">
              <a:avLst/>
            </a:prstGeom>
          </p:spPr>
        </p:pic>
      </p:grpSp>
    </p:spTree>
    <p:extLst>
      <p:ext uri="{BB962C8B-B14F-4D97-AF65-F5344CB8AC3E}">
        <p14:creationId xmlns:p14="http://schemas.microsoft.com/office/powerpoint/2010/main" val="49278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ontac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A35CA0C-32FF-6FFD-8511-3713F4A7BA89}"/>
              </a:ext>
            </a:extLst>
          </p:cNvPr>
          <p:cNvSpPr/>
          <p:nvPr userDrawn="1"/>
        </p:nvSpPr>
        <p:spPr>
          <a:xfrm>
            <a:off x="0" y="5869556"/>
            <a:ext cx="12192000" cy="988444"/>
          </a:xfrm>
          <a:prstGeom prst="rect">
            <a:avLst/>
          </a:prstGeom>
          <a:gradFill>
            <a:gsLst>
              <a:gs pos="85000">
                <a:schemeClr val="tx2"/>
              </a:gs>
              <a:gs pos="0">
                <a:schemeClr val="bg2"/>
              </a:gs>
              <a:gs pos="100000">
                <a:schemeClr val="tx2"/>
              </a:gs>
            </a:gsLst>
            <a:lin ang="1800000" scaled="0"/>
          </a:gradFill>
          <a:ln>
            <a:gradFill>
              <a:gsLst>
                <a:gs pos="85000">
                  <a:schemeClr val="tx2"/>
                </a:gs>
                <a:gs pos="0">
                  <a:schemeClr val="bg2"/>
                </a:gs>
                <a:gs pos="100000">
                  <a:schemeClr val="tx2"/>
                </a:gs>
              </a:gsLst>
              <a:lin ang="18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pic>
        <p:nvPicPr>
          <p:cNvPr id="2" name="Picture 1">
            <a:extLst>
              <a:ext uri="{FF2B5EF4-FFF2-40B4-BE49-F238E27FC236}">
                <a16:creationId xmlns:a16="http://schemas.microsoft.com/office/drawing/2014/main" id="{251726DB-1EEC-EB10-19D3-7CE5393C8614}"/>
              </a:ext>
            </a:extLst>
          </p:cNvPr>
          <p:cNvPicPr>
            <a:picLocks noChangeAspect="1"/>
          </p:cNvPicPr>
          <p:nvPr userDrawn="1"/>
        </p:nvPicPr>
        <p:blipFill rotWithShape="1">
          <a:blip r:embed="rId2" cstate="screen">
            <a:alphaModFix amt="16000"/>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a:ext>
            </a:extLst>
          </a:blip>
          <a:srcRect/>
          <a:stretch/>
        </p:blipFill>
        <p:spPr>
          <a:xfrm>
            <a:off x="0" y="5676179"/>
            <a:ext cx="12192000" cy="1049842"/>
          </a:xfrm>
          <a:prstGeom prst="rect">
            <a:avLst/>
          </a:prstGeom>
        </p:spPr>
      </p:pic>
      <p:pic>
        <p:nvPicPr>
          <p:cNvPr id="5" name="Graphic 4">
            <a:extLst>
              <a:ext uri="{FF2B5EF4-FFF2-40B4-BE49-F238E27FC236}">
                <a16:creationId xmlns:a16="http://schemas.microsoft.com/office/drawing/2014/main" id="{58883B4D-A69F-1D2B-18F5-6006B1FDDE76}"/>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5414319" y="988444"/>
            <a:ext cx="1363362" cy="304220"/>
          </a:xfrm>
          <a:prstGeom prst="rect">
            <a:avLst/>
          </a:prstGeom>
        </p:spPr>
      </p:pic>
      <p:grpSp>
        <p:nvGrpSpPr>
          <p:cNvPr id="8" name="Group 7">
            <a:extLst>
              <a:ext uri="{FF2B5EF4-FFF2-40B4-BE49-F238E27FC236}">
                <a16:creationId xmlns:a16="http://schemas.microsoft.com/office/drawing/2014/main" id="{6DBE90FC-FBC1-006F-1E0C-7311172565A6}"/>
              </a:ext>
            </a:extLst>
          </p:cNvPr>
          <p:cNvGrpSpPr/>
          <p:nvPr userDrawn="1"/>
        </p:nvGrpSpPr>
        <p:grpSpPr>
          <a:xfrm>
            <a:off x="5635699" y="-10208"/>
            <a:ext cx="920602" cy="74305"/>
            <a:chOff x="5635699" y="5931141"/>
            <a:chExt cx="920602" cy="74305"/>
          </a:xfrm>
          <a:solidFill>
            <a:schemeClr val="tx2"/>
          </a:solidFill>
        </p:grpSpPr>
        <p:sp>
          <p:nvSpPr>
            <p:cNvPr id="9" name="Parallelogram 8">
              <a:extLst>
                <a:ext uri="{FF2B5EF4-FFF2-40B4-BE49-F238E27FC236}">
                  <a16:creationId xmlns:a16="http://schemas.microsoft.com/office/drawing/2014/main" id="{5C06112D-C2DC-599B-E79E-275B1E436517}"/>
                </a:ext>
              </a:extLst>
            </p:cNvPr>
            <p:cNvSpPr/>
            <p:nvPr/>
          </p:nvSpPr>
          <p:spPr>
            <a:xfrm rot="10800000">
              <a:off x="6157075"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Parallelogram 9">
              <a:extLst>
                <a:ext uri="{FF2B5EF4-FFF2-40B4-BE49-F238E27FC236}">
                  <a16:creationId xmlns:a16="http://schemas.microsoft.com/office/drawing/2014/main" id="{CD6AAEC3-27D1-FA8F-18E6-970C69FE39E0}"/>
                </a:ext>
              </a:extLst>
            </p:cNvPr>
            <p:cNvSpPr/>
            <p:nvPr/>
          </p:nvSpPr>
          <p:spPr>
            <a:xfrm rot="10800000">
              <a:off x="6104938"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Parallelogram 10">
              <a:extLst>
                <a:ext uri="{FF2B5EF4-FFF2-40B4-BE49-F238E27FC236}">
                  <a16:creationId xmlns:a16="http://schemas.microsoft.com/office/drawing/2014/main" id="{CF169514-1412-FC60-4F91-B979BFFF1AE2}"/>
                </a:ext>
              </a:extLst>
            </p:cNvPr>
            <p:cNvSpPr/>
            <p:nvPr/>
          </p:nvSpPr>
          <p:spPr>
            <a:xfrm rot="10800000">
              <a:off x="6052800"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Parallelogram 11">
              <a:extLst>
                <a:ext uri="{FF2B5EF4-FFF2-40B4-BE49-F238E27FC236}">
                  <a16:creationId xmlns:a16="http://schemas.microsoft.com/office/drawing/2014/main" id="{5D263860-367F-AE68-520D-0C4142E47FC0}"/>
                </a:ext>
              </a:extLst>
            </p:cNvPr>
            <p:cNvSpPr/>
            <p:nvPr/>
          </p:nvSpPr>
          <p:spPr>
            <a:xfrm rot="10800000">
              <a:off x="6000662"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Parallelogram 12">
              <a:extLst>
                <a:ext uri="{FF2B5EF4-FFF2-40B4-BE49-F238E27FC236}">
                  <a16:creationId xmlns:a16="http://schemas.microsoft.com/office/drawing/2014/main" id="{D7CD06CD-4C09-4D31-0EE5-A4EBF0C1ABA5}"/>
                </a:ext>
              </a:extLst>
            </p:cNvPr>
            <p:cNvSpPr/>
            <p:nvPr/>
          </p:nvSpPr>
          <p:spPr>
            <a:xfrm rot="10800000">
              <a:off x="5948525"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Parallelogram 13">
              <a:extLst>
                <a:ext uri="{FF2B5EF4-FFF2-40B4-BE49-F238E27FC236}">
                  <a16:creationId xmlns:a16="http://schemas.microsoft.com/office/drawing/2014/main" id="{69B91FD8-78AC-C7EE-AEC9-CC178AF727A2}"/>
                </a:ext>
              </a:extLst>
            </p:cNvPr>
            <p:cNvSpPr/>
            <p:nvPr/>
          </p:nvSpPr>
          <p:spPr>
            <a:xfrm rot="10800000">
              <a:off x="5896387"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Parallelogram 14">
              <a:extLst>
                <a:ext uri="{FF2B5EF4-FFF2-40B4-BE49-F238E27FC236}">
                  <a16:creationId xmlns:a16="http://schemas.microsoft.com/office/drawing/2014/main" id="{C50C8285-BE24-2317-6DD7-3A1EB6996B13}"/>
                </a:ext>
              </a:extLst>
            </p:cNvPr>
            <p:cNvSpPr/>
            <p:nvPr/>
          </p:nvSpPr>
          <p:spPr>
            <a:xfrm rot="10800000">
              <a:off x="5844250"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Parallelogram 15">
              <a:extLst>
                <a:ext uri="{FF2B5EF4-FFF2-40B4-BE49-F238E27FC236}">
                  <a16:creationId xmlns:a16="http://schemas.microsoft.com/office/drawing/2014/main" id="{47D26DBC-64FB-E33B-D28A-3CE5FC0F9B55}"/>
                </a:ext>
              </a:extLst>
            </p:cNvPr>
            <p:cNvSpPr/>
            <p:nvPr/>
          </p:nvSpPr>
          <p:spPr>
            <a:xfrm rot="10800000">
              <a:off x="5792112"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Parallelogram 16">
              <a:extLst>
                <a:ext uri="{FF2B5EF4-FFF2-40B4-BE49-F238E27FC236}">
                  <a16:creationId xmlns:a16="http://schemas.microsoft.com/office/drawing/2014/main" id="{9A7F0486-0BF5-B895-E6AC-59BDCEC97213}"/>
                </a:ext>
              </a:extLst>
            </p:cNvPr>
            <p:cNvSpPr/>
            <p:nvPr/>
          </p:nvSpPr>
          <p:spPr>
            <a:xfrm rot="10800000">
              <a:off x="5739974"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Parallelogram 17">
              <a:extLst>
                <a:ext uri="{FF2B5EF4-FFF2-40B4-BE49-F238E27FC236}">
                  <a16:creationId xmlns:a16="http://schemas.microsoft.com/office/drawing/2014/main" id="{F05990F3-7556-08AE-E5A9-48FCEEBC02A5}"/>
                </a:ext>
              </a:extLst>
            </p:cNvPr>
            <p:cNvSpPr/>
            <p:nvPr/>
          </p:nvSpPr>
          <p:spPr>
            <a:xfrm rot="10800000">
              <a:off x="5687837"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Parallelogram 18">
              <a:extLst>
                <a:ext uri="{FF2B5EF4-FFF2-40B4-BE49-F238E27FC236}">
                  <a16:creationId xmlns:a16="http://schemas.microsoft.com/office/drawing/2014/main" id="{BECAA1A5-8715-24A7-4D4A-ECA531AAB64A}"/>
                </a:ext>
              </a:extLst>
            </p:cNvPr>
            <p:cNvSpPr/>
            <p:nvPr/>
          </p:nvSpPr>
          <p:spPr>
            <a:xfrm rot="10800000">
              <a:off x="5635699"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Parallelogram 19">
              <a:extLst>
                <a:ext uri="{FF2B5EF4-FFF2-40B4-BE49-F238E27FC236}">
                  <a16:creationId xmlns:a16="http://schemas.microsoft.com/office/drawing/2014/main" id="{2BB96BC8-4E66-0FA2-CC2B-BE7026003590}"/>
                </a:ext>
              </a:extLst>
            </p:cNvPr>
            <p:cNvSpPr/>
            <p:nvPr/>
          </p:nvSpPr>
          <p:spPr>
            <a:xfrm>
              <a:off x="6209213"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Parallelogram 20">
              <a:extLst>
                <a:ext uri="{FF2B5EF4-FFF2-40B4-BE49-F238E27FC236}">
                  <a16:creationId xmlns:a16="http://schemas.microsoft.com/office/drawing/2014/main" id="{A29BE453-38EE-4BEE-834C-91F3C44128DD}"/>
                </a:ext>
              </a:extLst>
            </p:cNvPr>
            <p:cNvSpPr/>
            <p:nvPr/>
          </p:nvSpPr>
          <p:spPr>
            <a:xfrm>
              <a:off x="6261351"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Parallelogram 21">
              <a:extLst>
                <a:ext uri="{FF2B5EF4-FFF2-40B4-BE49-F238E27FC236}">
                  <a16:creationId xmlns:a16="http://schemas.microsoft.com/office/drawing/2014/main" id="{5E7CB30D-AD66-083E-6B7A-D48EA39EC604}"/>
                </a:ext>
              </a:extLst>
            </p:cNvPr>
            <p:cNvSpPr/>
            <p:nvPr/>
          </p:nvSpPr>
          <p:spPr>
            <a:xfrm>
              <a:off x="6313488"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Parallelogram 22">
              <a:extLst>
                <a:ext uri="{FF2B5EF4-FFF2-40B4-BE49-F238E27FC236}">
                  <a16:creationId xmlns:a16="http://schemas.microsoft.com/office/drawing/2014/main" id="{F27CF3FD-4677-2F50-3EBE-BCC11238E685}"/>
                </a:ext>
              </a:extLst>
            </p:cNvPr>
            <p:cNvSpPr/>
            <p:nvPr/>
          </p:nvSpPr>
          <p:spPr>
            <a:xfrm>
              <a:off x="6365626"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Parallelogram 23">
              <a:extLst>
                <a:ext uri="{FF2B5EF4-FFF2-40B4-BE49-F238E27FC236}">
                  <a16:creationId xmlns:a16="http://schemas.microsoft.com/office/drawing/2014/main" id="{AE4CF8D6-DE6F-AFEE-C379-CD2444E608EA}"/>
                </a:ext>
              </a:extLst>
            </p:cNvPr>
            <p:cNvSpPr/>
            <p:nvPr/>
          </p:nvSpPr>
          <p:spPr>
            <a:xfrm>
              <a:off x="6469901"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 name="Parallelogram 24">
              <a:extLst>
                <a:ext uri="{FF2B5EF4-FFF2-40B4-BE49-F238E27FC236}">
                  <a16:creationId xmlns:a16="http://schemas.microsoft.com/office/drawing/2014/main" id="{42F01BBD-144F-CECF-1EB0-6302F9EAC956}"/>
                </a:ext>
              </a:extLst>
            </p:cNvPr>
            <p:cNvSpPr/>
            <p:nvPr/>
          </p:nvSpPr>
          <p:spPr>
            <a:xfrm>
              <a:off x="6417763"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6" name="Title 146">
            <a:extLst>
              <a:ext uri="{FF2B5EF4-FFF2-40B4-BE49-F238E27FC236}">
                <a16:creationId xmlns:a16="http://schemas.microsoft.com/office/drawing/2014/main" id="{10528203-8EE3-708B-ED31-A7CC57072150}"/>
              </a:ext>
            </a:extLst>
          </p:cNvPr>
          <p:cNvSpPr>
            <a:spLocks noGrp="1"/>
          </p:cNvSpPr>
          <p:nvPr>
            <p:ph type="title" hasCustomPrompt="1"/>
          </p:nvPr>
        </p:nvSpPr>
        <p:spPr>
          <a:xfrm>
            <a:off x="3578760" y="1988913"/>
            <a:ext cx="5040000" cy="615553"/>
          </a:xfrm>
        </p:spPr>
        <p:txBody>
          <a:bodyPr wrap="square" lIns="0" tIns="0" rIns="0" bIns="0">
            <a:spAutoFit/>
          </a:bodyPr>
          <a:lstStyle>
            <a:lvl1pPr algn="ctr">
              <a:lnSpc>
                <a:spcPct val="100000"/>
              </a:lnSpc>
              <a:defRPr sz="4000" b="1">
                <a:solidFill>
                  <a:schemeClr val="tx2"/>
                </a:solidFill>
              </a:defRPr>
            </a:lvl1pPr>
          </a:lstStyle>
          <a:p>
            <a:r>
              <a:rPr lang="en-GB" noProof="0" dirty="0"/>
              <a:t>Contact</a:t>
            </a:r>
          </a:p>
        </p:txBody>
      </p:sp>
      <p:sp>
        <p:nvSpPr>
          <p:cNvPr id="27" name="Text Placeholder 148">
            <a:extLst>
              <a:ext uri="{FF2B5EF4-FFF2-40B4-BE49-F238E27FC236}">
                <a16:creationId xmlns:a16="http://schemas.microsoft.com/office/drawing/2014/main" id="{6E1A2553-F13A-8F46-CDED-9C784D2328DB}"/>
              </a:ext>
            </a:extLst>
          </p:cNvPr>
          <p:cNvSpPr>
            <a:spLocks noGrp="1"/>
          </p:cNvSpPr>
          <p:nvPr>
            <p:ph type="body" sz="quarter" idx="10" hasCustomPrompt="1"/>
          </p:nvPr>
        </p:nvSpPr>
        <p:spPr>
          <a:xfrm>
            <a:off x="3578760" y="3184018"/>
            <a:ext cx="5040000" cy="307777"/>
          </a:xfrm>
        </p:spPr>
        <p:txBody>
          <a:bodyPr lIns="0" tIns="0" rIns="0" bIns="0" anchor="t">
            <a:spAutoFit/>
          </a:bodyPr>
          <a:lstStyle>
            <a:lvl1pPr marL="0" indent="0" algn="ctr">
              <a:lnSpc>
                <a:spcPct val="100000"/>
              </a:lnSpc>
              <a:buNone/>
              <a:defRPr sz="2000" b="1" cap="none" spc="0" baseline="0">
                <a:solidFill>
                  <a:schemeClr val="bg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dirty="0"/>
              <a:t>Name</a:t>
            </a:r>
          </a:p>
        </p:txBody>
      </p:sp>
      <p:sp>
        <p:nvSpPr>
          <p:cNvPr id="28" name="Parallelogram 27">
            <a:extLst>
              <a:ext uri="{FF2B5EF4-FFF2-40B4-BE49-F238E27FC236}">
                <a16:creationId xmlns:a16="http://schemas.microsoft.com/office/drawing/2014/main" id="{2C9DCC1E-3969-BF52-60F0-FB782ADEAEC8}"/>
              </a:ext>
            </a:extLst>
          </p:cNvPr>
          <p:cNvSpPr/>
          <p:nvPr userDrawn="1"/>
        </p:nvSpPr>
        <p:spPr>
          <a:xfrm>
            <a:off x="5765062" y="2876242"/>
            <a:ext cx="667396" cy="36000"/>
          </a:xfrm>
          <a:prstGeom prst="parallelogram">
            <a:avLst>
              <a:gd name="adj" fmla="val 9871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Text Placeholder 148">
            <a:extLst>
              <a:ext uri="{FF2B5EF4-FFF2-40B4-BE49-F238E27FC236}">
                <a16:creationId xmlns:a16="http://schemas.microsoft.com/office/drawing/2014/main" id="{E7540DDA-149F-CFEA-11CC-5EB2649F70AF}"/>
              </a:ext>
            </a:extLst>
          </p:cNvPr>
          <p:cNvSpPr>
            <a:spLocks noGrp="1"/>
          </p:cNvSpPr>
          <p:nvPr>
            <p:ph type="body" sz="quarter" idx="11" hasCustomPrompt="1"/>
          </p:nvPr>
        </p:nvSpPr>
        <p:spPr>
          <a:xfrm>
            <a:off x="3578760" y="3603118"/>
            <a:ext cx="5040000" cy="246221"/>
          </a:xfrm>
        </p:spPr>
        <p:txBody>
          <a:bodyPr lIns="0" tIns="0" rIns="0" bIns="0" anchor="t">
            <a:spAutoFit/>
          </a:bodyPr>
          <a:lstStyle>
            <a:lvl1pPr marL="0" indent="0" algn="ctr">
              <a:lnSpc>
                <a:spcPct val="100000"/>
              </a:lnSpc>
              <a:buNone/>
              <a:defRPr sz="1600" b="0" cap="none" spc="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dirty="0"/>
              <a:t>Job title</a:t>
            </a:r>
          </a:p>
        </p:txBody>
      </p:sp>
      <p:sp>
        <p:nvSpPr>
          <p:cNvPr id="30" name="Text Placeholder 148">
            <a:extLst>
              <a:ext uri="{FF2B5EF4-FFF2-40B4-BE49-F238E27FC236}">
                <a16:creationId xmlns:a16="http://schemas.microsoft.com/office/drawing/2014/main" id="{0D48FC20-0DCC-D3DD-2CA2-61AAE00BA6FC}"/>
              </a:ext>
            </a:extLst>
          </p:cNvPr>
          <p:cNvSpPr>
            <a:spLocks noGrp="1"/>
          </p:cNvSpPr>
          <p:nvPr>
            <p:ph type="body" sz="quarter" idx="12" hasCustomPrompt="1"/>
          </p:nvPr>
        </p:nvSpPr>
        <p:spPr>
          <a:xfrm>
            <a:off x="5687837" y="4226051"/>
            <a:ext cx="1883175" cy="184666"/>
          </a:xfrm>
        </p:spPr>
        <p:txBody>
          <a:bodyPr wrap="square" lIns="0" tIns="0" rIns="0" bIns="0" anchor="t">
            <a:spAutoFit/>
          </a:bodyPr>
          <a:lstStyle>
            <a:lvl1pPr marL="0" indent="0">
              <a:lnSpc>
                <a:spcPct val="100000"/>
              </a:lnSpc>
              <a:buNone/>
              <a:defRPr sz="1200" b="1" cap="none" spc="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dirty="0"/>
              <a:t>Phone number</a:t>
            </a:r>
          </a:p>
        </p:txBody>
      </p:sp>
      <p:sp>
        <p:nvSpPr>
          <p:cNvPr id="31" name="Text Placeholder 148">
            <a:extLst>
              <a:ext uri="{FF2B5EF4-FFF2-40B4-BE49-F238E27FC236}">
                <a16:creationId xmlns:a16="http://schemas.microsoft.com/office/drawing/2014/main" id="{7FDBC2F3-C488-04EC-C370-E76A0E77A54D}"/>
              </a:ext>
            </a:extLst>
          </p:cNvPr>
          <p:cNvSpPr>
            <a:spLocks noGrp="1"/>
          </p:cNvSpPr>
          <p:nvPr>
            <p:ph type="body" sz="quarter" idx="13" hasCustomPrompt="1"/>
          </p:nvPr>
        </p:nvSpPr>
        <p:spPr>
          <a:xfrm>
            <a:off x="5687837" y="4516563"/>
            <a:ext cx="1883175" cy="184666"/>
          </a:xfrm>
        </p:spPr>
        <p:txBody>
          <a:bodyPr wrap="square" lIns="0" tIns="0" rIns="0" bIns="0" anchor="t">
            <a:spAutoFit/>
          </a:bodyPr>
          <a:lstStyle>
            <a:lvl1pPr marL="0" indent="0">
              <a:lnSpc>
                <a:spcPct val="100000"/>
              </a:lnSpc>
              <a:buNone/>
              <a:defRPr sz="1200" b="1" cap="none" spc="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dirty="0"/>
              <a:t>email</a:t>
            </a:r>
          </a:p>
        </p:txBody>
      </p:sp>
      <p:pic>
        <p:nvPicPr>
          <p:cNvPr id="32" name="Graphic 31">
            <a:extLst>
              <a:ext uri="{FF2B5EF4-FFF2-40B4-BE49-F238E27FC236}">
                <a16:creationId xmlns:a16="http://schemas.microsoft.com/office/drawing/2014/main" id="{00315634-22C9-A037-76D7-70E754E23A3E}"/>
              </a:ext>
            </a:extLst>
          </p:cNvPr>
          <p:cNvPicPr>
            <a:picLocks noChangeAspect="1"/>
          </p:cNvPicPr>
          <p:nvPr userDrawn="1"/>
        </p:nvPicPr>
        <p:blipFill>
          <a:blip r:embed="rId5"/>
          <a:stretch>
            <a:fillRect/>
          </a:stretch>
        </p:blipFill>
        <p:spPr>
          <a:xfrm>
            <a:off x="5363837" y="4226051"/>
            <a:ext cx="180000" cy="180000"/>
          </a:xfrm>
          <a:prstGeom prst="rect">
            <a:avLst/>
          </a:prstGeom>
        </p:spPr>
      </p:pic>
      <p:pic>
        <p:nvPicPr>
          <p:cNvPr id="33" name="Graphic 32">
            <a:extLst>
              <a:ext uri="{FF2B5EF4-FFF2-40B4-BE49-F238E27FC236}">
                <a16:creationId xmlns:a16="http://schemas.microsoft.com/office/drawing/2014/main" id="{37C9F517-36DB-E103-A97E-0CB7396E49D6}"/>
              </a:ext>
            </a:extLst>
          </p:cNvPr>
          <p:cNvPicPr>
            <a:picLocks noChangeAspect="1"/>
          </p:cNvPicPr>
          <p:nvPr userDrawn="1"/>
        </p:nvPicPr>
        <p:blipFill>
          <a:blip r:embed="rId6"/>
          <a:stretch>
            <a:fillRect/>
          </a:stretch>
        </p:blipFill>
        <p:spPr>
          <a:xfrm>
            <a:off x="5363837" y="4516563"/>
            <a:ext cx="180000" cy="180000"/>
          </a:xfrm>
          <a:prstGeom prst="rect">
            <a:avLst/>
          </a:prstGeom>
        </p:spPr>
      </p:pic>
    </p:spTree>
    <p:extLst>
      <p:ext uri="{BB962C8B-B14F-4D97-AF65-F5344CB8AC3E}">
        <p14:creationId xmlns:p14="http://schemas.microsoft.com/office/powerpoint/2010/main" val="3940405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Contact 2">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58883B4D-A69F-1D2B-18F5-6006B1FDDE7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414319" y="988444"/>
            <a:ext cx="1363362" cy="304220"/>
          </a:xfrm>
          <a:prstGeom prst="rect">
            <a:avLst/>
          </a:prstGeom>
        </p:spPr>
      </p:pic>
      <p:grpSp>
        <p:nvGrpSpPr>
          <p:cNvPr id="8" name="Group 7">
            <a:extLst>
              <a:ext uri="{FF2B5EF4-FFF2-40B4-BE49-F238E27FC236}">
                <a16:creationId xmlns:a16="http://schemas.microsoft.com/office/drawing/2014/main" id="{6DBE90FC-FBC1-006F-1E0C-7311172565A6}"/>
              </a:ext>
            </a:extLst>
          </p:cNvPr>
          <p:cNvGrpSpPr/>
          <p:nvPr userDrawn="1"/>
        </p:nvGrpSpPr>
        <p:grpSpPr>
          <a:xfrm>
            <a:off x="5635699" y="-10208"/>
            <a:ext cx="920602" cy="74305"/>
            <a:chOff x="5635699" y="5931141"/>
            <a:chExt cx="920602" cy="74305"/>
          </a:xfrm>
          <a:solidFill>
            <a:schemeClr val="tx2"/>
          </a:solidFill>
        </p:grpSpPr>
        <p:sp>
          <p:nvSpPr>
            <p:cNvPr id="9" name="Parallelogram 8">
              <a:extLst>
                <a:ext uri="{FF2B5EF4-FFF2-40B4-BE49-F238E27FC236}">
                  <a16:creationId xmlns:a16="http://schemas.microsoft.com/office/drawing/2014/main" id="{5C06112D-C2DC-599B-E79E-275B1E436517}"/>
                </a:ext>
              </a:extLst>
            </p:cNvPr>
            <p:cNvSpPr/>
            <p:nvPr/>
          </p:nvSpPr>
          <p:spPr>
            <a:xfrm rot="10800000">
              <a:off x="6157075"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Parallelogram 9">
              <a:extLst>
                <a:ext uri="{FF2B5EF4-FFF2-40B4-BE49-F238E27FC236}">
                  <a16:creationId xmlns:a16="http://schemas.microsoft.com/office/drawing/2014/main" id="{CD6AAEC3-27D1-FA8F-18E6-970C69FE39E0}"/>
                </a:ext>
              </a:extLst>
            </p:cNvPr>
            <p:cNvSpPr/>
            <p:nvPr/>
          </p:nvSpPr>
          <p:spPr>
            <a:xfrm rot="10800000">
              <a:off x="6104938"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Parallelogram 10">
              <a:extLst>
                <a:ext uri="{FF2B5EF4-FFF2-40B4-BE49-F238E27FC236}">
                  <a16:creationId xmlns:a16="http://schemas.microsoft.com/office/drawing/2014/main" id="{CF169514-1412-FC60-4F91-B979BFFF1AE2}"/>
                </a:ext>
              </a:extLst>
            </p:cNvPr>
            <p:cNvSpPr/>
            <p:nvPr/>
          </p:nvSpPr>
          <p:spPr>
            <a:xfrm rot="10800000">
              <a:off x="6052800"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Parallelogram 11">
              <a:extLst>
                <a:ext uri="{FF2B5EF4-FFF2-40B4-BE49-F238E27FC236}">
                  <a16:creationId xmlns:a16="http://schemas.microsoft.com/office/drawing/2014/main" id="{5D263860-367F-AE68-520D-0C4142E47FC0}"/>
                </a:ext>
              </a:extLst>
            </p:cNvPr>
            <p:cNvSpPr/>
            <p:nvPr/>
          </p:nvSpPr>
          <p:spPr>
            <a:xfrm rot="10800000">
              <a:off x="6000662"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Parallelogram 12">
              <a:extLst>
                <a:ext uri="{FF2B5EF4-FFF2-40B4-BE49-F238E27FC236}">
                  <a16:creationId xmlns:a16="http://schemas.microsoft.com/office/drawing/2014/main" id="{D7CD06CD-4C09-4D31-0EE5-A4EBF0C1ABA5}"/>
                </a:ext>
              </a:extLst>
            </p:cNvPr>
            <p:cNvSpPr/>
            <p:nvPr/>
          </p:nvSpPr>
          <p:spPr>
            <a:xfrm rot="10800000">
              <a:off x="5948525"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Parallelogram 13">
              <a:extLst>
                <a:ext uri="{FF2B5EF4-FFF2-40B4-BE49-F238E27FC236}">
                  <a16:creationId xmlns:a16="http://schemas.microsoft.com/office/drawing/2014/main" id="{69B91FD8-78AC-C7EE-AEC9-CC178AF727A2}"/>
                </a:ext>
              </a:extLst>
            </p:cNvPr>
            <p:cNvSpPr/>
            <p:nvPr/>
          </p:nvSpPr>
          <p:spPr>
            <a:xfrm rot="10800000">
              <a:off x="5896387"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Parallelogram 14">
              <a:extLst>
                <a:ext uri="{FF2B5EF4-FFF2-40B4-BE49-F238E27FC236}">
                  <a16:creationId xmlns:a16="http://schemas.microsoft.com/office/drawing/2014/main" id="{C50C8285-BE24-2317-6DD7-3A1EB6996B13}"/>
                </a:ext>
              </a:extLst>
            </p:cNvPr>
            <p:cNvSpPr/>
            <p:nvPr/>
          </p:nvSpPr>
          <p:spPr>
            <a:xfrm rot="10800000">
              <a:off x="5844250"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Parallelogram 15">
              <a:extLst>
                <a:ext uri="{FF2B5EF4-FFF2-40B4-BE49-F238E27FC236}">
                  <a16:creationId xmlns:a16="http://schemas.microsoft.com/office/drawing/2014/main" id="{47D26DBC-64FB-E33B-D28A-3CE5FC0F9B55}"/>
                </a:ext>
              </a:extLst>
            </p:cNvPr>
            <p:cNvSpPr/>
            <p:nvPr/>
          </p:nvSpPr>
          <p:spPr>
            <a:xfrm rot="10800000">
              <a:off x="5792112"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Parallelogram 16">
              <a:extLst>
                <a:ext uri="{FF2B5EF4-FFF2-40B4-BE49-F238E27FC236}">
                  <a16:creationId xmlns:a16="http://schemas.microsoft.com/office/drawing/2014/main" id="{9A7F0486-0BF5-B895-E6AC-59BDCEC97213}"/>
                </a:ext>
              </a:extLst>
            </p:cNvPr>
            <p:cNvSpPr/>
            <p:nvPr/>
          </p:nvSpPr>
          <p:spPr>
            <a:xfrm rot="10800000">
              <a:off x="5739974"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Parallelogram 17">
              <a:extLst>
                <a:ext uri="{FF2B5EF4-FFF2-40B4-BE49-F238E27FC236}">
                  <a16:creationId xmlns:a16="http://schemas.microsoft.com/office/drawing/2014/main" id="{F05990F3-7556-08AE-E5A9-48FCEEBC02A5}"/>
                </a:ext>
              </a:extLst>
            </p:cNvPr>
            <p:cNvSpPr/>
            <p:nvPr/>
          </p:nvSpPr>
          <p:spPr>
            <a:xfrm rot="10800000">
              <a:off x="5687837"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Parallelogram 18">
              <a:extLst>
                <a:ext uri="{FF2B5EF4-FFF2-40B4-BE49-F238E27FC236}">
                  <a16:creationId xmlns:a16="http://schemas.microsoft.com/office/drawing/2014/main" id="{BECAA1A5-8715-24A7-4D4A-ECA531AAB64A}"/>
                </a:ext>
              </a:extLst>
            </p:cNvPr>
            <p:cNvSpPr/>
            <p:nvPr/>
          </p:nvSpPr>
          <p:spPr>
            <a:xfrm rot="10800000">
              <a:off x="5635699"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Parallelogram 19">
              <a:extLst>
                <a:ext uri="{FF2B5EF4-FFF2-40B4-BE49-F238E27FC236}">
                  <a16:creationId xmlns:a16="http://schemas.microsoft.com/office/drawing/2014/main" id="{2BB96BC8-4E66-0FA2-CC2B-BE7026003590}"/>
                </a:ext>
              </a:extLst>
            </p:cNvPr>
            <p:cNvSpPr/>
            <p:nvPr/>
          </p:nvSpPr>
          <p:spPr>
            <a:xfrm>
              <a:off x="6209213"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Parallelogram 20">
              <a:extLst>
                <a:ext uri="{FF2B5EF4-FFF2-40B4-BE49-F238E27FC236}">
                  <a16:creationId xmlns:a16="http://schemas.microsoft.com/office/drawing/2014/main" id="{A29BE453-38EE-4BEE-834C-91F3C44128DD}"/>
                </a:ext>
              </a:extLst>
            </p:cNvPr>
            <p:cNvSpPr/>
            <p:nvPr/>
          </p:nvSpPr>
          <p:spPr>
            <a:xfrm>
              <a:off x="6261351"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Parallelogram 21">
              <a:extLst>
                <a:ext uri="{FF2B5EF4-FFF2-40B4-BE49-F238E27FC236}">
                  <a16:creationId xmlns:a16="http://schemas.microsoft.com/office/drawing/2014/main" id="{5E7CB30D-AD66-083E-6B7A-D48EA39EC604}"/>
                </a:ext>
              </a:extLst>
            </p:cNvPr>
            <p:cNvSpPr/>
            <p:nvPr/>
          </p:nvSpPr>
          <p:spPr>
            <a:xfrm>
              <a:off x="6313488"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Parallelogram 22">
              <a:extLst>
                <a:ext uri="{FF2B5EF4-FFF2-40B4-BE49-F238E27FC236}">
                  <a16:creationId xmlns:a16="http://schemas.microsoft.com/office/drawing/2014/main" id="{F27CF3FD-4677-2F50-3EBE-BCC11238E685}"/>
                </a:ext>
              </a:extLst>
            </p:cNvPr>
            <p:cNvSpPr/>
            <p:nvPr/>
          </p:nvSpPr>
          <p:spPr>
            <a:xfrm>
              <a:off x="6365626"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Parallelogram 23">
              <a:extLst>
                <a:ext uri="{FF2B5EF4-FFF2-40B4-BE49-F238E27FC236}">
                  <a16:creationId xmlns:a16="http://schemas.microsoft.com/office/drawing/2014/main" id="{AE4CF8D6-DE6F-AFEE-C379-CD2444E608EA}"/>
                </a:ext>
              </a:extLst>
            </p:cNvPr>
            <p:cNvSpPr/>
            <p:nvPr/>
          </p:nvSpPr>
          <p:spPr>
            <a:xfrm>
              <a:off x="6469901"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 name="Parallelogram 24">
              <a:extLst>
                <a:ext uri="{FF2B5EF4-FFF2-40B4-BE49-F238E27FC236}">
                  <a16:creationId xmlns:a16="http://schemas.microsoft.com/office/drawing/2014/main" id="{42F01BBD-144F-CECF-1EB0-6302F9EAC956}"/>
                </a:ext>
              </a:extLst>
            </p:cNvPr>
            <p:cNvSpPr/>
            <p:nvPr/>
          </p:nvSpPr>
          <p:spPr>
            <a:xfrm>
              <a:off x="6417763" y="5931141"/>
              <a:ext cx="86400" cy="7430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6" name="Title 146">
            <a:extLst>
              <a:ext uri="{FF2B5EF4-FFF2-40B4-BE49-F238E27FC236}">
                <a16:creationId xmlns:a16="http://schemas.microsoft.com/office/drawing/2014/main" id="{10528203-8EE3-708B-ED31-A7CC57072150}"/>
              </a:ext>
            </a:extLst>
          </p:cNvPr>
          <p:cNvSpPr>
            <a:spLocks noGrp="1"/>
          </p:cNvSpPr>
          <p:nvPr>
            <p:ph type="title" hasCustomPrompt="1"/>
          </p:nvPr>
        </p:nvSpPr>
        <p:spPr>
          <a:xfrm>
            <a:off x="3578760" y="1763325"/>
            <a:ext cx="5040000" cy="615553"/>
          </a:xfrm>
        </p:spPr>
        <p:txBody>
          <a:bodyPr wrap="square" lIns="0" tIns="0" rIns="0" bIns="0">
            <a:spAutoFit/>
          </a:bodyPr>
          <a:lstStyle>
            <a:lvl1pPr algn="ctr">
              <a:lnSpc>
                <a:spcPct val="100000"/>
              </a:lnSpc>
              <a:defRPr sz="4000" b="1">
                <a:solidFill>
                  <a:schemeClr val="tx2"/>
                </a:solidFill>
              </a:defRPr>
            </a:lvl1pPr>
          </a:lstStyle>
          <a:p>
            <a:r>
              <a:rPr lang="en-GB" noProof="0" dirty="0"/>
              <a:t>Contact</a:t>
            </a:r>
          </a:p>
        </p:txBody>
      </p:sp>
      <p:sp>
        <p:nvSpPr>
          <p:cNvPr id="28" name="Parallelogram 27">
            <a:extLst>
              <a:ext uri="{FF2B5EF4-FFF2-40B4-BE49-F238E27FC236}">
                <a16:creationId xmlns:a16="http://schemas.microsoft.com/office/drawing/2014/main" id="{2C9DCC1E-3969-BF52-60F0-FB782ADEAEC8}"/>
              </a:ext>
            </a:extLst>
          </p:cNvPr>
          <p:cNvSpPr/>
          <p:nvPr userDrawn="1"/>
        </p:nvSpPr>
        <p:spPr>
          <a:xfrm>
            <a:off x="5765062" y="2650654"/>
            <a:ext cx="667396" cy="36000"/>
          </a:xfrm>
          <a:prstGeom prst="parallelogram">
            <a:avLst>
              <a:gd name="adj" fmla="val 98714"/>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 name="Rectangle 2">
            <a:extLst>
              <a:ext uri="{FF2B5EF4-FFF2-40B4-BE49-F238E27FC236}">
                <a16:creationId xmlns:a16="http://schemas.microsoft.com/office/drawing/2014/main" id="{565CCF6E-B3A8-9DDE-7E91-DE15CB1B9070}"/>
              </a:ext>
            </a:extLst>
          </p:cNvPr>
          <p:cNvSpPr/>
          <p:nvPr userDrawn="1"/>
        </p:nvSpPr>
        <p:spPr>
          <a:xfrm>
            <a:off x="0" y="5869556"/>
            <a:ext cx="12192000" cy="988444"/>
          </a:xfrm>
          <a:prstGeom prst="rect">
            <a:avLst/>
          </a:prstGeom>
          <a:gradFill>
            <a:gsLst>
              <a:gs pos="85000">
                <a:schemeClr val="tx2"/>
              </a:gs>
              <a:gs pos="0">
                <a:schemeClr val="bg2"/>
              </a:gs>
              <a:gs pos="100000">
                <a:schemeClr val="tx2"/>
              </a:gs>
            </a:gsLst>
            <a:lin ang="1800000" scaled="0"/>
          </a:gradFill>
          <a:ln>
            <a:gradFill>
              <a:gsLst>
                <a:gs pos="85000">
                  <a:schemeClr val="tx2"/>
                </a:gs>
                <a:gs pos="0">
                  <a:schemeClr val="bg2"/>
                </a:gs>
                <a:gs pos="100000">
                  <a:schemeClr val="tx2"/>
                </a:gs>
              </a:gsLst>
              <a:lin ang="18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pic>
        <p:nvPicPr>
          <p:cNvPr id="6" name="Picture 5">
            <a:extLst>
              <a:ext uri="{FF2B5EF4-FFF2-40B4-BE49-F238E27FC236}">
                <a16:creationId xmlns:a16="http://schemas.microsoft.com/office/drawing/2014/main" id="{9FEED7C8-D978-6740-5F4A-BB317C93ADB7}"/>
              </a:ext>
            </a:extLst>
          </p:cNvPr>
          <p:cNvPicPr>
            <a:picLocks noChangeAspect="1"/>
          </p:cNvPicPr>
          <p:nvPr userDrawn="1"/>
        </p:nvPicPr>
        <p:blipFill rotWithShape="1">
          <a:blip r:embed="rId3" cstate="screen">
            <a:alphaModFix amt="16000"/>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a:stretch/>
        </p:blipFill>
        <p:spPr>
          <a:xfrm>
            <a:off x="0" y="5676179"/>
            <a:ext cx="12192000" cy="1049842"/>
          </a:xfrm>
          <a:prstGeom prst="rect">
            <a:avLst/>
          </a:prstGeom>
        </p:spPr>
      </p:pic>
      <p:sp>
        <p:nvSpPr>
          <p:cNvPr id="61" name="Rectangle: Diagonal Corners Snipped 60">
            <a:extLst>
              <a:ext uri="{FF2B5EF4-FFF2-40B4-BE49-F238E27FC236}">
                <a16:creationId xmlns:a16="http://schemas.microsoft.com/office/drawing/2014/main" id="{DC6D96CC-1089-E06B-46FA-D8E3AB2EFB5C}"/>
              </a:ext>
            </a:extLst>
          </p:cNvPr>
          <p:cNvSpPr/>
          <p:nvPr userDrawn="1"/>
        </p:nvSpPr>
        <p:spPr>
          <a:xfrm>
            <a:off x="1802802" y="3604740"/>
            <a:ext cx="4101977" cy="2426890"/>
          </a:xfrm>
          <a:prstGeom prst="snip2DiagRect">
            <a:avLst>
              <a:gd name="adj1" fmla="val 3975"/>
              <a:gd name="adj2" fmla="val 0"/>
            </a:avLst>
          </a:prstGeom>
          <a:solidFill>
            <a:schemeClr val="bg1"/>
          </a:solidFill>
          <a:ln>
            <a:gradFill>
              <a:gsLst>
                <a:gs pos="0">
                  <a:srgbClr val="65699E">
                    <a:alpha val="10000"/>
                  </a:srgbClr>
                </a:gs>
                <a:gs pos="100000">
                  <a:srgbClr val="65699E">
                    <a:alpha val="5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360000" tIns="360000" rIns="360000" bIns="360000" rtlCol="0" anchor="ctr"/>
          <a:lstStyle/>
          <a:p>
            <a:endParaRPr lang="en-US" sz="1600" dirty="0">
              <a:solidFill>
                <a:schemeClr val="tx2"/>
              </a:solidFill>
            </a:endParaRPr>
          </a:p>
        </p:txBody>
      </p:sp>
      <p:grpSp>
        <p:nvGrpSpPr>
          <p:cNvPr id="43" name="Group 42">
            <a:extLst>
              <a:ext uri="{FF2B5EF4-FFF2-40B4-BE49-F238E27FC236}">
                <a16:creationId xmlns:a16="http://schemas.microsoft.com/office/drawing/2014/main" id="{1992E954-8E6E-B41C-B9C6-A5BEC2744EB6}"/>
              </a:ext>
            </a:extLst>
          </p:cNvPr>
          <p:cNvGrpSpPr/>
          <p:nvPr userDrawn="1"/>
        </p:nvGrpSpPr>
        <p:grpSpPr>
          <a:xfrm>
            <a:off x="2241885" y="3605998"/>
            <a:ext cx="920602" cy="74305"/>
            <a:chOff x="696000" y="1460737"/>
            <a:chExt cx="920602" cy="112014"/>
          </a:xfrm>
        </p:grpSpPr>
        <p:sp>
          <p:nvSpPr>
            <p:cNvPr id="44" name="Parallelogram 43">
              <a:extLst>
                <a:ext uri="{FF2B5EF4-FFF2-40B4-BE49-F238E27FC236}">
                  <a16:creationId xmlns:a16="http://schemas.microsoft.com/office/drawing/2014/main" id="{BFD980B2-A6E4-8222-CAC0-56F2F0672F13}"/>
                </a:ext>
              </a:extLst>
            </p:cNvPr>
            <p:cNvSpPr/>
            <p:nvPr/>
          </p:nvSpPr>
          <p:spPr>
            <a:xfrm rot="10800000">
              <a:off x="1217376"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5" name="Parallelogram 44">
              <a:extLst>
                <a:ext uri="{FF2B5EF4-FFF2-40B4-BE49-F238E27FC236}">
                  <a16:creationId xmlns:a16="http://schemas.microsoft.com/office/drawing/2014/main" id="{7BE791A2-483B-2AA0-7280-686D3B106583}"/>
                </a:ext>
              </a:extLst>
            </p:cNvPr>
            <p:cNvSpPr/>
            <p:nvPr/>
          </p:nvSpPr>
          <p:spPr>
            <a:xfrm rot="10800000">
              <a:off x="1165239"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6" name="Parallelogram 45">
              <a:extLst>
                <a:ext uri="{FF2B5EF4-FFF2-40B4-BE49-F238E27FC236}">
                  <a16:creationId xmlns:a16="http://schemas.microsoft.com/office/drawing/2014/main" id="{5AD1ABCE-79FF-EEA0-133C-D64877B37BA1}"/>
                </a:ext>
              </a:extLst>
            </p:cNvPr>
            <p:cNvSpPr/>
            <p:nvPr/>
          </p:nvSpPr>
          <p:spPr>
            <a:xfrm rot="10800000">
              <a:off x="1113101"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7" name="Parallelogram 46">
              <a:extLst>
                <a:ext uri="{FF2B5EF4-FFF2-40B4-BE49-F238E27FC236}">
                  <a16:creationId xmlns:a16="http://schemas.microsoft.com/office/drawing/2014/main" id="{703A49B3-7D99-2290-BF37-143FED8F2CC3}"/>
                </a:ext>
              </a:extLst>
            </p:cNvPr>
            <p:cNvSpPr/>
            <p:nvPr/>
          </p:nvSpPr>
          <p:spPr>
            <a:xfrm rot="10800000">
              <a:off x="1060963"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8" name="Parallelogram 47">
              <a:extLst>
                <a:ext uri="{FF2B5EF4-FFF2-40B4-BE49-F238E27FC236}">
                  <a16:creationId xmlns:a16="http://schemas.microsoft.com/office/drawing/2014/main" id="{D537B85A-9C2B-3034-BF3C-CF10797EC3B4}"/>
                </a:ext>
              </a:extLst>
            </p:cNvPr>
            <p:cNvSpPr/>
            <p:nvPr/>
          </p:nvSpPr>
          <p:spPr>
            <a:xfrm rot="10800000">
              <a:off x="1008826"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9" name="Parallelogram 48">
              <a:extLst>
                <a:ext uri="{FF2B5EF4-FFF2-40B4-BE49-F238E27FC236}">
                  <a16:creationId xmlns:a16="http://schemas.microsoft.com/office/drawing/2014/main" id="{CBBAC2EB-3CB2-B1C5-73A7-8AE9AEBC8F24}"/>
                </a:ext>
              </a:extLst>
            </p:cNvPr>
            <p:cNvSpPr/>
            <p:nvPr/>
          </p:nvSpPr>
          <p:spPr>
            <a:xfrm rot="10800000">
              <a:off x="956688"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0" name="Parallelogram 49">
              <a:extLst>
                <a:ext uri="{FF2B5EF4-FFF2-40B4-BE49-F238E27FC236}">
                  <a16:creationId xmlns:a16="http://schemas.microsoft.com/office/drawing/2014/main" id="{6892D4C8-D139-0300-9912-5060485C72FF}"/>
                </a:ext>
              </a:extLst>
            </p:cNvPr>
            <p:cNvSpPr/>
            <p:nvPr/>
          </p:nvSpPr>
          <p:spPr>
            <a:xfrm rot="10800000">
              <a:off x="904551"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1" name="Parallelogram 50">
              <a:extLst>
                <a:ext uri="{FF2B5EF4-FFF2-40B4-BE49-F238E27FC236}">
                  <a16:creationId xmlns:a16="http://schemas.microsoft.com/office/drawing/2014/main" id="{9E8FC4DF-166B-FDBD-9306-F5FDC83F0B7F}"/>
                </a:ext>
              </a:extLst>
            </p:cNvPr>
            <p:cNvSpPr/>
            <p:nvPr/>
          </p:nvSpPr>
          <p:spPr>
            <a:xfrm rot="10800000">
              <a:off x="852413"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2" name="Parallelogram 51">
              <a:extLst>
                <a:ext uri="{FF2B5EF4-FFF2-40B4-BE49-F238E27FC236}">
                  <a16:creationId xmlns:a16="http://schemas.microsoft.com/office/drawing/2014/main" id="{5EC49D20-F6A5-97A5-E4F8-7E8C601C8572}"/>
                </a:ext>
              </a:extLst>
            </p:cNvPr>
            <p:cNvSpPr/>
            <p:nvPr/>
          </p:nvSpPr>
          <p:spPr>
            <a:xfrm rot="10800000">
              <a:off x="800275"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3" name="Parallelogram 52">
              <a:extLst>
                <a:ext uri="{FF2B5EF4-FFF2-40B4-BE49-F238E27FC236}">
                  <a16:creationId xmlns:a16="http://schemas.microsoft.com/office/drawing/2014/main" id="{E07FFE63-0D4C-EFCA-3170-CF0277D89833}"/>
                </a:ext>
              </a:extLst>
            </p:cNvPr>
            <p:cNvSpPr/>
            <p:nvPr/>
          </p:nvSpPr>
          <p:spPr>
            <a:xfrm rot="10800000">
              <a:off x="748138"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4" name="Parallelogram 53">
              <a:extLst>
                <a:ext uri="{FF2B5EF4-FFF2-40B4-BE49-F238E27FC236}">
                  <a16:creationId xmlns:a16="http://schemas.microsoft.com/office/drawing/2014/main" id="{F01E1545-AE5C-2174-5126-BCCFF87F8BD9}"/>
                </a:ext>
              </a:extLst>
            </p:cNvPr>
            <p:cNvSpPr/>
            <p:nvPr/>
          </p:nvSpPr>
          <p:spPr>
            <a:xfrm rot="10800000">
              <a:off x="696000"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5" name="Parallelogram 54">
              <a:extLst>
                <a:ext uri="{FF2B5EF4-FFF2-40B4-BE49-F238E27FC236}">
                  <a16:creationId xmlns:a16="http://schemas.microsoft.com/office/drawing/2014/main" id="{46EC0EA0-032D-71F5-F99C-FFFCDB442006}"/>
                </a:ext>
              </a:extLst>
            </p:cNvPr>
            <p:cNvSpPr/>
            <p:nvPr/>
          </p:nvSpPr>
          <p:spPr>
            <a:xfrm>
              <a:off x="1269514"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6" name="Parallelogram 55">
              <a:extLst>
                <a:ext uri="{FF2B5EF4-FFF2-40B4-BE49-F238E27FC236}">
                  <a16:creationId xmlns:a16="http://schemas.microsoft.com/office/drawing/2014/main" id="{25BD62FB-CD88-182A-19F9-5949D9A9E1CC}"/>
                </a:ext>
              </a:extLst>
            </p:cNvPr>
            <p:cNvSpPr/>
            <p:nvPr/>
          </p:nvSpPr>
          <p:spPr>
            <a:xfrm>
              <a:off x="1321652"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7" name="Parallelogram 56">
              <a:extLst>
                <a:ext uri="{FF2B5EF4-FFF2-40B4-BE49-F238E27FC236}">
                  <a16:creationId xmlns:a16="http://schemas.microsoft.com/office/drawing/2014/main" id="{D90DE440-43B7-94E8-DBB6-D196503F3935}"/>
                </a:ext>
              </a:extLst>
            </p:cNvPr>
            <p:cNvSpPr/>
            <p:nvPr/>
          </p:nvSpPr>
          <p:spPr>
            <a:xfrm>
              <a:off x="1373789"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8" name="Parallelogram 57">
              <a:extLst>
                <a:ext uri="{FF2B5EF4-FFF2-40B4-BE49-F238E27FC236}">
                  <a16:creationId xmlns:a16="http://schemas.microsoft.com/office/drawing/2014/main" id="{6EE3FB26-883B-34E4-4F76-9B75A8AE93DC}"/>
                </a:ext>
              </a:extLst>
            </p:cNvPr>
            <p:cNvSpPr/>
            <p:nvPr/>
          </p:nvSpPr>
          <p:spPr>
            <a:xfrm>
              <a:off x="1425927"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9" name="Parallelogram 58">
              <a:extLst>
                <a:ext uri="{FF2B5EF4-FFF2-40B4-BE49-F238E27FC236}">
                  <a16:creationId xmlns:a16="http://schemas.microsoft.com/office/drawing/2014/main" id="{9E7669E2-21C6-730C-92D6-9B364B9BD49A}"/>
                </a:ext>
              </a:extLst>
            </p:cNvPr>
            <p:cNvSpPr/>
            <p:nvPr/>
          </p:nvSpPr>
          <p:spPr>
            <a:xfrm>
              <a:off x="1530202"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0" name="Parallelogram 59">
              <a:extLst>
                <a:ext uri="{FF2B5EF4-FFF2-40B4-BE49-F238E27FC236}">
                  <a16:creationId xmlns:a16="http://schemas.microsoft.com/office/drawing/2014/main" id="{7523A9F3-8502-A03F-59CB-F13B0CF0C8AD}"/>
                </a:ext>
              </a:extLst>
            </p:cNvPr>
            <p:cNvSpPr/>
            <p:nvPr/>
          </p:nvSpPr>
          <p:spPr>
            <a:xfrm>
              <a:off x="1478064"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7" name="Text Placeholder 148">
            <a:extLst>
              <a:ext uri="{FF2B5EF4-FFF2-40B4-BE49-F238E27FC236}">
                <a16:creationId xmlns:a16="http://schemas.microsoft.com/office/drawing/2014/main" id="{6E1A2553-F13A-8F46-CDED-9C784D2328DB}"/>
              </a:ext>
            </a:extLst>
          </p:cNvPr>
          <p:cNvSpPr>
            <a:spLocks noGrp="1"/>
          </p:cNvSpPr>
          <p:nvPr>
            <p:ph type="body" sz="quarter" idx="10" hasCustomPrompt="1"/>
          </p:nvPr>
        </p:nvSpPr>
        <p:spPr>
          <a:xfrm>
            <a:off x="2241885" y="4118900"/>
            <a:ext cx="3193655" cy="307777"/>
          </a:xfrm>
        </p:spPr>
        <p:txBody>
          <a:bodyPr wrap="square" lIns="0" tIns="0" rIns="0" bIns="0" anchor="t">
            <a:spAutoFit/>
          </a:bodyPr>
          <a:lstStyle>
            <a:lvl1pPr marL="0" indent="0" algn="l">
              <a:lnSpc>
                <a:spcPct val="100000"/>
              </a:lnSpc>
              <a:buNone/>
              <a:defRPr sz="2000" b="1" cap="none" spc="0" baseline="0">
                <a:solidFill>
                  <a:schemeClr val="bg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dirty="0"/>
              <a:t>Name</a:t>
            </a:r>
          </a:p>
        </p:txBody>
      </p:sp>
      <p:sp>
        <p:nvSpPr>
          <p:cNvPr id="29" name="Text Placeholder 148">
            <a:extLst>
              <a:ext uri="{FF2B5EF4-FFF2-40B4-BE49-F238E27FC236}">
                <a16:creationId xmlns:a16="http://schemas.microsoft.com/office/drawing/2014/main" id="{E7540DDA-149F-CFEA-11CC-5EB2649F70AF}"/>
              </a:ext>
            </a:extLst>
          </p:cNvPr>
          <p:cNvSpPr>
            <a:spLocks noGrp="1"/>
          </p:cNvSpPr>
          <p:nvPr>
            <p:ph type="body" sz="quarter" idx="11" hasCustomPrompt="1"/>
          </p:nvPr>
        </p:nvSpPr>
        <p:spPr>
          <a:xfrm>
            <a:off x="2241885" y="4513288"/>
            <a:ext cx="3193655" cy="246221"/>
          </a:xfrm>
        </p:spPr>
        <p:txBody>
          <a:bodyPr wrap="square" lIns="0" tIns="0" rIns="0" bIns="0" anchor="t">
            <a:spAutoFit/>
          </a:bodyPr>
          <a:lstStyle>
            <a:lvl1pPr marL="0" indent="0" algn="l">
              <a:lnSpc>
                <a:spcPct val="100000"/>
              </a:lnSpc>
              <a:buNone/>
              <a:defRPr sz="1600" b="0" cap="none" spc="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dirty="0"/>
              <a:t>Job title</a:t>
            </a:r>
          </a:p>
        </p:txBody>
      </p:sp>
      <p:sp>
        <p:nvSpPr>
          <p:cNvPr id="30" name="Text Placeholder 148">
            <a:extLst>
              <a:ext uri="{FF2B5EF4-FFF2-40B4-BE49-F238E27FC236}">
                <a16:creationId xmlns:a16="http://schemas.microsoft.com/office/drawing/2014/main" id="{0D48FC20-0DCC-D3DD-2CA2-61AAE00BA6FC}"/>
              </a:ext>
            </a:extLst>
          </p:cNvPr>
          <p:cNvSpPr>
            <a:spLocks noGrp="1"/>
          </p:cNvSpPr>
          <p:nvPr>
            <p:ph type="body" sz="quarter" idx="12" hasCustomPrompt="1"/>
          </p:nvPr>
        </p:nvSpPr>
        <p:spPr>
          <a:xfrm>
            <a:off x="2565886" y="5034150"/>
            <a:ext cx="1883175" cy="184666"/>
          </a:xfrm>
        </p:spPr>
        <p:txBody>
          <a:bodyPr wrap="square" lIns="0" tIns="0" rIns="0" bIns="0" anchor="t">
            <a:spAutoFit/>
          </a:bodyPr>
          <a:lstStyle>
            <a:lvl1pPr marL="0" indent="0">
              <a:lnSpc>
                <a:spcPct val="100000"/>
              </a:lnSpc>
              <a:buNone/>
              <a:defRPr sz="1200" b="1" cap="none" spc="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dirty="0"/>
              <a:t>Phone number</a:t>
            </a:r>
          </a:p>
        </p:txBody>
      </p:sp>
      <p:sp>
        <p:nvSpPr>
          <p:cNvPr id="31" name="Text Placeholder 148">
            <a:extLst>
              <a:ext uri="{FF2B5EF4-FFF2-40B4-BE49-F238E27FC236}">
                <a16:creationId xmlns:a16="http://schemas.microsoft.com/office/drawing/2014/main" id="{7FDBC2F3-C488-04EC-C370-E76A0E77A54D}"/>
              </a:ext>
            </a:extLst>
          </p:cNvPr>
          <p:cNvSpPr>
            <a:spLocks noGrp="1"/>
          </p:cNvSpPr>
          <p:nvPr>
            <p:ph type="body" sz="quarter" idx="13" hasCustomPrompt="1"/>
          </p:nvPr>
        </p:nvSpPr>
        <p:spPr>
          <a:xfrm>
            <a:off x="2565886" y="5324662"/>
            <a:ext cx="1883175" cy="184666"/>
          </a:xfrm>
        </p:spPr>
        <p:txBody>
          <a:bodyPr wrap="square" lIns="0" tIns="0" rIns="0" bIns="0" anchor="t">
            <a:spAutoFit/>
          </a:bodyPr>
          <a:lstStyle>
            <a:lvl1pPr marL="0" indent="0">
              <a:lnSpc>
                <a:spcPct val="100000"/>
              </a:lnSpc>
              <a:buNone/>
              <a:defRPr sz="1200" b="1" cap="none" spc="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dirty="0"/>
              <a:t>email</a:t>
            </a:r>
          </a:p>
        </p:txBody>
      </p:sp>
      <p:pic>
        <p:nvPicPr>
          <p:cNvPr id="32" name="Graphic 31">
            <a:extLst>
              <a:ext uri="{FF2B5EF4-FFF2-40B4-BE49-F238E27FC236}">
                <a16:creationId xmlns:a16="http://schemas.microsoft.com/office/drawing/2014/main" id="{00315634-22C9-A037-76D7-70E754E23A3E}"/>
              </a:ext>
            </a:extLst>
          </p:cNvPr>
          <p:cNvPicPr>
            <a:picLocks noChangeAspect="1"/>
          </p:cNvPicPr>
          <p:nvPr userDrawn="1"/>
        </p:nvPicPr>
        <p:blipFill>
          <a:blip r:embed="rId5"/>
          <a:stretch>
            <a:fillRect/>
          </a:stretch>
        </p:blipFill>
        <p:spPr>
          <a:xfrm>
            <a:off x="2241886" y="5034150"/>
            <a:ext cx="180000" cy="180000"/>
          </a:xfrm>
          <a:prstGeom prst="rect">
            <a:avLst/>
          </a:prstGeom>
        </p:spPr>
      </p:pic>
      <p:pic>
        <p:nvPicPr>
          <p:cNvPr id="33" name="Graphic 32">
            <a:extLst>
              <a:ext uri="{FF2B5EF4-FFF2-40B4-BE49-F238E27FC236}">
                <a16:creationId xmlns:a16="http://schemas.microsoft.com/office/drawing/2014/main" id="{37C9F517-36DB-E103-A97E-0CB7396E49D6}"/>
              </a:ext>
            </a:extLst>
          </p:cNvPr>
          <p:cNvPicPr>
            <a:picLocks noChangeAspect="1"/>
          </p:cNvPicPr>
          <p:nvPr userDrawn="1"/>
        </p:nvPicPr>
        <p:blipFill>
          <a:blip r:embed="rId6"/>
          <a:stretch>
            <a:fillRect/>
          </a:stretch>
        </p:blipFill>
        <p:spPr>
          <a:xfrm>
            <a:off x="2241886" y="5324662"/>
            <a:ext cx="180000" cy="180000"/>
          </a:xfrm>
          <a:prstGeom prst="rect">
            <a:avLst/>
          </a:prstGeom>
        </p:spPr>
      </p:pic>
      <p:sp>
        <p:nvSpPr>
          <p:cNvPr id="63" name="Rectangle: Diagonal Corners Snipped 62">
            <a:extLst>
              <a:ext uri="{FF2B5EF4-FFF2-40B4-BE49-F238E27FC236}">
                <a16:creationId xmlns:a16="http://schemas.microsoft.com/office/drawing/2014/main" id="{7E1B0414-7770-2283-9DB5-24C5B05AF424}"/>
              </a:ext>
            </a:extLst>
          </p:cNvPr>
          <p:cNvSpPr/>
          <p:nvPr userDrawn="1"/>
        </p:nvSpPr>
        <p:spPr>
          <a:xfrm>
            <a:off x="6299293" y="3604740"/>
            <a:ext cx="4101977" cy="2426890"/>
          </a:xfrm>
          <a:prstGeom prst="snip2DiagRect">
            <a:avLst>
              <a:gd name="adj1" fmla="val 3975"/>
              <a:gd name="adj2" fmla="val 0"/>
            </a:avLst>
          </a:prstGeom>
          <a:solidFill>
            <a:schemeClr val="bg1"/>
          </a:solidFill>
          <a:ln>
            <a:gradFill>
              <a:gsLst>
                <a:gs pos="0">
                  <a:srgbClr val="65699E">
                    <a:alpha val="10000"/>
                  </a:srgbClr>
                </a:gs>
                <a:gs pos="100000">
                  <a:srgbClr val="65699E">
                    <a:alpha val="5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360000" tIns="360000" rIns="360000" bIns="360000" rtlCol="0" anchor="ctr"/>
          <a:lstStyle/>
          <a:p>
            <a:endParaRPr lang="en-US" sz="1600" dirty="0">
              <a:solidFill>
                <a:schemeClr val="tx2"/>
              </a:solidFill>
            </a:endParaRPr>
          </a:p>
        </p:txBody>
      </p:sp>
      <p:grpSp>
        <p:nvGrpSpPr>
          <p:cNvPr id="64" name="Group 63">
            <a:extLst>
              <a:ext uri="{FF2B5EF4-FFF2-40B4-BE49-F238E27FC236}">
                <a16:creationId xmlns:a16="http://schemas.microsoft.com/office/drawing/2014/main" id="{16AF36EF-3AE6-8334-CDED-EE6EE7760FB0}"/>
              </a:ext>
            </a:extLst>
          </p:cNvPr>
          <p:cNvGrpSpPr/>
          <p:nvPr userDrawn="1"/>
        </p:nvGrpSpPr>
        <p:grpSpPr>
          <a:xfrm>
            <a:off x="6738376" y="3605998"/>
            <a:ext cx="920602" cy="74305"/>
            <a:chOff x="696000" y="1460737"/>
            <a:chExt cx="920602" cy="112014"/>
          </a:xfrm>
        </p:grpSpPr>
        <p:sp>
          <p:nvSpPr>
            <p:cNvPr id="65" name="Parallelogram 64">
              <a:extLst>
                <a:ext uri="{FF2B5EF4-FFF2-40B4-BE49-F238E27FC236}">
                  <a16:creationId xmlns:a16="http://schemas.microsoft.com/office/drawing/2014/main" id="{DF394163-9977-873C-FFE8-7741931E6D07}"/>
                </a:ext>
              </a:extLst>
            </p:cNvPr>
            <p:cNvSpPr/>
            <p:nvPr/>
          </p:nvSpPr>
          <p:spPr>
            <a:xfrm rot="10800000">
              <a:off x="1217376"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6" name="Parallelogram 65">
              <a:extLst>
                <a:ext uri="{FF2B5EF4-FFF2-40B4-BE49-F238E27FC236}">
                  <a16:creationId xmlns:a16="http://schemas.microsoft.com/office/drawing/2014/main" id="{C1E1DDFE-45AE-F8A6-381B-B36837F17B61}"/>
                </a:ext>
              </a:extLst>
            </p:cNvPr>
            <p:cNvSpPr/>
            <p:nvPr/>
          </p:nvSpPr>
          <p:spPr>
            <a:xfrm rot="10800000">
              <a:off x="1165239"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7" name="Parallelogram 66">
              <a:extLst>
                <a:ext uri="{FF2B5EF4-FFF2-40B4-BE49-F238E27FC236}">
                  <a16:creationId xmlns:a16="http://schemas.microsoft.com/office/drawing/2014/main" id="{05D0223B-C321-A0DB-54E4-97163FF6CB21}"/>
                </a:ext>
              </a:extLst>
            </p:cNvPr>
            <p:cNvSpPr/>
            <p:nvPr/>
          </p:nvSpPr>
          <p:spPr>
            <a:xfrm rot="10800000">
              <a:off x="1113101"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8" name="Parallelogram 67">
              <a:extLst>
                <a:ext uri="{FF2B5EF4-FFF2-40B4-BE49-F238E27FC236}">
                  <a16:creationId xmlns:a16="http://schemas.microsoft.com/office/drawing/2014/main" id="{3F5C21E2-3827-A642-A025-2FC1157943AA}"/>
                </a:ext>
              </a:extLst>
            </p:cNvPr>
            <p:cNvSpPr/>
            <p:nvPr/>
          </p:nvSpPr>
          <p:spPr>
            <a:xfrm rot="10800000">
              <a:off x="1060963"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9" name="Parallelogram 68">
              <a:extLst>
                <a:ext uri="{FF2B5EF4-FFF2-40B4-BE49-F238E27FC236}">
                  <a16:creationId xmlns:a16="http://schemas.microsoft.com/office/drawing/2014/main" id="{BD5A1671-FB01-879A-BF61-7D2716B511C3}"/>
                </a:ext>
              </a:extLst>
            </p:cNvPr>
            <p:cNvSpPr/>
            <p:nvPr/>
          </p:nvSpPr>
          <p:spPr>
            <a:xfrm rot="10800000">
              <a:off x="1008826"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0" name="Parallelogram 69">
              <a:extLst>
                <a:ext uri="{FF2B5EF4-FFF2-40B4-BE49-F238E27FC236}">
                  <a16:creationId xmlns:a16="http://schemas.microsoft.com/office/drawing/2014/main" id="{B42A2FF9-C2C9-8999-B228-424E9DE08836}"/>
                </a:ext>
              </a:extLst>
            </p:cNvPr>
            <p:cNvSpPr/>
            <p:nvPr/>
          </p:nvSpPr>
          <p:spPr>
            <a:xfrm rot="10800000">
              <a:off x="956688"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1" name="Parallelogram 70">
              <a:extLst>
                <a:ext uri="{FF2B5EF4-FFF2-40B4-BE49-F238E27FC236}">
                  <a16:creationId xmlns:a16="http://schemas.microsoft.com/office/drawing/2014/main" id="{1FC6EC5D-DC88-2CFD-89A3-698A75619EA3}"/>
                </a:ext>
              </a:extLst>
            </p:cNvPr>
            <p:cNvSpPr/>
            <p:nvPr/>
          </p:nvSpPr>
          <p:spPr>
            <a:xfrm rot="10800000">
              <a:off x="904551"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2" name="Parallelogram 71">
              <a:extLst>
                <a:ext uri="{FF2B5EF4-FFF2-40B4-BE49-F238E27FC236}">
                  <a16:creationId xmlns:a16="http://schemas.microsoft.com/office/drawing/2014/main" id="{3F4C8936-2AAE-9573-031C-870E11840F30}"/>
                </a:ext>
              </a:extLst>
            </p:cNvPr>
            <p:cNvSpPr/>
            <p:nvPr/>
          </p:nvSpPr>
          <p:spPr>
            <a:xfrm rot="10800000">
              <a:off x="852413"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3" name="Parallelogram 72">
              <a:extLst>
                <a:ext uri="{FF2B5EF4-FFF2-40B4-BE49-F238E27FC236}">
                  <a16:creationId xmlns:a16="http://schemas.microsoft.com/office/drawing/2014/main" id="{7A596D35-9B09-7EB6-BB56-F0A526D45FF1}"/>
                </a:ext>
              </a:extLst>
            </p:cNvPr>
            <p:cNvSpPr/>
            <p:nvPr/>
          </p:nvSpPr>
          <p:spPr>
            <a:xfrm rot="10800000">
              <a:off x="800275"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4" name="Parallelogram 73">
              <a:extLst>
                <a:ext uri="{FF2B5EF4-FFF2-40B4-BE49-F238E27FC236}">
                  <a16:creationId xmlns:a16="http://schemas.microsoft.com/office/drawing/2014/main" id="{E7D9CE85-F1BC-5EDE-CA89-3BF5F825F8A2}"/>
                </a:ext>
              </a:extLst>
            </p:cNvPr>
            <p:cNvSpPr/>
            <p:nvPr/>
          </p:nvSpPr>
          <p:spPr>
            <a:xfrm rot="10800000">
              <a:off x="748138"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5" name="Parallelogram 74">
              <a:extLst>
                <a:ext uri="{FF2B5EF4-FFF2-40B4-BE49-F238E27FC236}">
                  <a16:creationId xmlns:a16="http://schemas.microsoft.com/office/drawing/2014/main" id="{E4EAA8AA-6BDC-FDE6-2F3A-14EEBE8576DE}"/>
                </a:ext>
              </a:extLst>
            </p:cNvPr>
            <p:cNvSpPr/>
            <p:nvPr/>
          </p:nvSpPr>
          <p:spPr>
            <a:xfrm rot="10800000">
              <a:off x="696000"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6" name="Parallelogram 75">
              <a:extLst>
                <a:ext uri="{FF2B5EF4-FFF2-40B4-BE49-F238E27FC236}">
                  <a16:creationId xmlns:a16="http://schemas.microsoft.com/office/drawing/2014/main" id="{58C9DC03-626F-30E2-F70D-C0419D8970C8}"/>
                </a:ext>
              </a:extLst>
            </p:cNvPr>
            <p:cNvSpPr/>
            <p:nvPr/>
          </p:nvSpPr>
          <p:spPr>
            <a:xfrm>
              <a:off x="1269514"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7" name="Parallelogram 76">
              <a:extLst>
                <a:ext uri="{FF2B5EF4-FFF2-40B4-BE49-F238E27FC236}">
                  <a16:creationId xmlns:a16="http://schemas.microsoft.com/office/drawing/2014/main" id="{31ED7392-E818-5ECA-A906-5DA413565E93}"/>
                </a:ext>
              </a:extLst>
            </p:cNvPr>
            <p:cNvSpPr/>
            <p:nvPr/>
          </p:nvSpPr>
          <p:spPr>
            <a:xfrm>
              <a:off x="1321652"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8" name="Parallelogram 77">
              <a:extLst>
                <a:ext uri="{FF2B5EF4-FFF2-40B4-BE49-F238E27FC236}">
                  <a16:creationId xmlns:a16="http://schemas.microsoft.com/office/drawing/2014/main" id="{5179ADAF-D748-71D4-06DF-EB28FFB7B446}"/>
                </a:ext>
              </a:extLst>
            </p:cNvPr>
            <p:cNvSpPr/>
            <p:nvPr/>
          </p:nvSpPr>
          <p:spPr>
            <a:xfrm>
              <a:off x="1373789"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9" name="Parallelogram 78">
              <a:extLst>
                <a:ext uri="{FF2B5EF4-FFF2-40B4-BE49-F238E27FC236}">
                  <a16:creationId xmlns:a16="http://schemas.microsoft.com/office/drawing/2014/main" id="{8A70151B-BFFE-77EC-A6B8-2D26EE6CB708}"/>
                </a:ext>
              </a:extLst>
            </p:cNvPr>
            <p:cNvSpPr/>
            <p:nvPr/>
          </p:nvSpPr>
          <p:spPr>
            <a:xfrm>
              <a:off x="1425927"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0" name="Parallelogram 79">
              <a:extLst>
                <a:ext uri="{FF2B5EF4-FFF2-40B4-BE49-F238E27FC236}">
                  <a16:creationId xmlns:a16="http://schemas.microsoft.com/office/drawing/2014/main" id="{4B5C99F2-F2B2-D961-B8AA-34C34E615BB2}"/>
                </a:ext>
              </a:extLst>
            </p:cNvPr>
            <p:cNvSpPr/>
            <p:nvPr/>
          </p:nvSpPr>
          <p:spPr>
            <a:xfrm>
              <a:off x="1530202"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1" name="Parallelogram 80">
              <a:extLst>
                <a:ext uri="{FF2B5EF4-FFF2-40B4-BE49-F238E27FC236}">
                  <a16:creationId xmlns:a16="http://schemas.microsoft.com/office/drawing/2014/main" id="{C81D6F11-F7EC-C9E6-70BB-F838DDFE273C}"/>
                </a:ext>
              </a:extLst>
            </p:cNvPr>
            <p:cNvSpPr/>
            <p:nvPr/>
          </p:nvSpPr>
          <p:spPr>
            <a:xfrm>
              <a:off x="1478064"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82" name="Text Placeholder 148">
            <a:extLst>
              <a:ext uri="{FF2B5EF4-FFF2-40B4-BE49-F238E27FC236}">
                <a16:creationId xmlns:a16="http://schemas.microsoft.com/office/drawing/2014/main" id="{2CBFB104-57E2-7955-9345-A2F3DC48DF4C}"/>
              </a:ext>
            </a:extLst>
          </p:cNvPr>
          <p:cNvSpPr>
            <a:spLocks noGrp="1"/>
          </p:cNvSpPr>
          <p:nvPr>
            <p:ph type="body" sz="quarter" idx="14" hasCustomPrompt="1"/>
          </p:nvPr>
        </p:nvSpPr>
        <p:spPr>
          <a:xfrm>
            <a:off x="6738376" y="4118900"/>
            <a:ext cx="3193655" cy="307777"/>
          </a:xfrm>
        </p:spPr>
        <p:txBody>
          <a:bodyPr wrap="square" lIns="0" tIns="0" rIns="0" bIns="0" anchor="t">
            <a:spAutoFit/>
          </a:bodyPr>
          <a:lstStyle>
            <a:lvl1pPr marL="0" indent="0" algn="l">
              <a:lnSpc>
                <a:spcPct val="100000"/>
              </a:lnSpc>
              <a:buNone/>
              <a:defRPr sz="2000" b="1" cap="none" spc="0" baseline="0">
                <a:solidFill>
                  <a:schemeClr val="bg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dirty="0"/>
              <a:t>Name</a:t>
            </a:r>
          </a:p>
        </p:txBody>
      </p:sp>
      <p:sp>
        <p:nvSpPr>
          <p:cNvPr id="83" name="Text Placeholder 148">
            <a:extLst>
              <a:ext uri="{FF2B5EF4-FFF2-40B4-BE49-F238E27FC236}">
                <a16:creationId xmlns:a16="http://schemas.microsoft.com/office/drawing/2014/main" id="{FAF2BA5F-D0F1-3970-1EAF-4F685F8D25D4}"/>
              </a:ext>
            </a:extLst>
          </p:cNvPr>
          <p:cNvSpPr>
            <a:spLocks noGrp="1"/>
          </p:cNvSpPr>
          <p:nvPr>
            <p:ph type="body" sz="quarter" idx="15" hasCustomPrompt="1"/>
          </p:nvPr>
        </p:nvSpPr>
        <p:spPr>
          <a:xfrm>
            <a:off x="6738376" y="4513288"/>
            <a:ext cx="3193655" cy="246221"/>
          </a:xfrm>
        </p:spPr>
        <p:txBody>
          <a:bodyPr wrap="square" lIns="0" tIns="0" rIns="0" bIns="0" anchor="t">
            <a:spAutoFit/>
          </a:bodyPr>
          <a:lstStyle>
            <a:lvl1pPr marL="0" indent="0" algn="l">
              <a:lnSpc>
                <a:spcPct val="100000"/>
              </a:lnSpc>
              <a:buNone/>
              <a:defRPr sz="1600" b="0" cap="none" spc="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dirty="0"/>
              <a:t>Job title</a:t>
            </a:r>
          </a:p>
        </p:txBody>
      </p:sp>
      <p:sp>
        <p:nvSpPr>
          <p:cNvPr id="84" name="Text Placeholder 148">
            <a:extLst>
              <a:ext uri="{FF2B5EF4-FFF2-40B4-BE49-F238E27FC236}">
                <a16:creationId xmlns:a16="http://schemas.microsoft.com/office/drawing/2014/main" id="{74C07AD3-B16B-CD99-CBC3-8F9F846CB52E}"/>
              </a:ext>
            </a:extLst>
          </p:cNvPr>
          <p:cNvSpPr>
            <a:spLocks noGrp="1"/>
          </p:cNvSpPr>
          <p:nvPr>
            <p:ph type="body" sz="quarter" idx="16" hasCustomPrompt="1"/>
          </p:nvPr>
        </p:nvSpPr>
        <p:spPr>
          <a:xfrm>
            <a:off x="7062377" y="5034150"/>
            <a:ext cx="1883175" cy="184666"/>
          </a:xfrm>
        </p:spPr>
        <p:txBody>
          <a:bodyPr wrap="square" lIns="0" tIns="0" rIns="0" bIns="0" anchor="t">
            <a:spAutoFit/>
          </a:bodyPr>
          <a:lstStyle>
            <a:lvl1pPr marL="0" indent="0">
              <a:lnSpc>
                <a:spcPct val="100000"/>
              </a:lnSpc>
              <a:buNone/>
              <a:defRPr sz="1200" b="1" cap="none" spc="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dirty="0"/>
              <a:t>Phone number</a:t>
            </a:r>
          </a:p>
        </p:txBody>
      </p:sp>
      <p:sp>
        <p:nvSpPr>
          <p:cNvPr id="85" name="Text Placeholder 148">
            <a:extLst>
              <a:ext uri="{FF2B5EF4-FFF2-40B4-BE49-F238E27FC236}">
                <a16:creationId xmlns:a16="http://schemas.microsoft.com/office/drawing/2014/main" id="{B9A8E74A-CEC9-3A4E-D1F1-3116526DE263}"/>
              </a:ext>
            </a:extLst>
          </p:cNvPr>
          <p:cNvSpPr>
            <a:spLocks noGrp="1"/>
          </p:cNvSpPr>
          <p:nvPr>
            <p:ph type="body" sz="quarter" idx="17" hasCustomPrompt="1"/>
          </p:nvPr>
        </p:nvSpPr>
        <p:spPr>
          <a:xfrm>
            <a:off x="7062377" y="5324662"/>
            <a:ext cx="1883175" cy="184666"/>
          </a:xfrm>
        </p:spPr>
        <p:txBody>
          <a:bodyPr wrap="square" lIns="0" tIns="0" rIns="0" bIns="0" anchor="t">
            <a:spAutoFit/>
          </a:bodyPr>
          <a:lstStyle>
            <a:lvl1pPr marL="0" indent="0">
              <a:lnSpc>
                <a:spcPct val="100000"/>
              </a:lnSpc>
              <a:buNone/>
              <a:defRPr sz="1200" b="1" cap="none" spc="0" baseline="0">
                <a:solidFill>
                  <a:schemeClr val="tx2"/>
                </a:solidFill>
              </a:defRPr>
            </a:lvl1pPr>
            <a:lvl2pPr marL="457200" indent="0">
              <a:buNone/>
              <a:defRPr/>
            </a:lvl2pPr>
            <a:lvl3pPr marL="914400" indent="0">
              <a:buNone/>
              <a:defRPr/>
            </a:lvl3pPr>
            <a:lvl4pPr marL="1371600" indent="0">
              <a:buNone/>
              <a:defRPr/>
            </a:lvl4pPr>
            <a:lvl5pPr marL="1828800" indent="0">
              <a:buNone/>
              <a:defRPr/>
            </a:lvl5pPr>
          </a:lstStyle>
          <a:p>
            <a:pPr lvl="0"/>
            <a:r>
              <a:rPr lang="en-GB" noProof="0" dirty="0"/>
              <a:t>email</a:t>
            </a:r>
          </a:p>
        </p:txBody>
      </p:sp>
      <p:pic>
        <p:nvPicPr>
          <p:cNvPr id="86" name="Graphic 85">
            <a:extLst>
              <a:ext uri="{FF2B5EF4-FFF2-40B4-BE49-F238E27FC236}">
                <a16:creationId xmlns:a16="http://schemas.microsoft.com/office/drawing/2014/main" id="{7F94B3EA-AC65-E721-29D5-18E5E2AB86C3}"/>
              </a:ext>
            </a:extLst>
          </p:cNvPr>
          <p:cNvPicPr>
            <a:picLocks noChangeAspect="1"/>
          </p:cNvPicPr>
          <p:nvPr userDrawn="1"/>
        </p:nvPicPr>
        <p:blipFill>
          <a:blip r:embed="rId5"/>
          <a:stretch>
            <a:fillRect/>
          </a:stretch>
        </p:blipFill>
        <p:spPr>
          <a:xfrm>
            <a:off x="6738377" y="5034150"/>
            <a:ext cx="180000" cy="180000"/>
          </a:xfrm>
          <a:prstGeom prst="rect">
            <a:avLst/>
          </a:prstGeom>
        </p:spPr>
      </p:pic>
      <p:pic>
        <p:nvPicPr>
          <p:cNvPr id="87" name="Graphic 86">
            <a:extLst>
              <a:ext uri="{FF2B5EF4-FFF2-40B4-BE49-F238E27FC236}">
                <a16:creationId xmlns:a16="http://schemas.microsoft.com/office/drawing/2014/main" id="{C047A593-96D7-9330-A35D-FEA4A5E66844}"/>
              </a:ext>
            </a:extLst>
          </p:cNvPr>
          <p:cNvPicPr>
            <a:picLocks noChangeAspect="1"/>
          </p:cNvPicPr>
          <p:nvPr userDrawn="1"/>
        </p:nvPicPr>
        <p:blipFill>
          <a:blip r:embed="rId6"/>
          <a:stretch>
            <a:fillRect/>
          </a:stretch>
        </p:blipFill>
        <p:spPr>
          <a:xfrm>
            <a:off x="6738377" y="5324662"/>
            <a:ext cx="180000" cy="180000"/>
          </a:xfrm>
          <a:prstGeom prst="rect">
            <a:avLst/>
          </a:prstGeom>
        </p:spPr>
      </p:pic>
    </p:spTree>
    <p:extLst>
      <p:ext uri="{BB962C8B-B14F-4D97-AF65-F5344CB8AC3E}">
        <p14:creationId xmlns:p14="http://schemas.microsoft.com/office/powerpoint/2010/main" val="5347777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hank You">
    <p:spTree>
      <p:nvGrpSpPr>
        <p:cNvPr id="1" name=""/>
        <p:cNvGrpSpPr/>
        <p:nvPr/>
      </p:nvGrpSpPr>
      <p:grpSpPr>
        <a:xfrm>
          <a:off x="0" y="0"/>
          <a:ext cx="0" cy="0"/>
          <a:chOff x="0" y="0"/>
          <a:chExt cx="0" cy="0"/>
        </a:xfrm>
      </p:grpSpPr>
      <p:sp>
        <p:nvSpPr>
          <p:cNvPr id="3" name="Rectangle: Diagonal Corners Snipped 2">
            <a:extLst>
              <a:ext uri="{FF2B5EF4-FFF2-40B4-BE49-F238E27FC236}">
                <a16:creationId xmlns:a16="http://schemas.microsoft.com/office/drawing/2014/main" id="{69127C2F-5369-4A96-BADC-4D348F6A51AC}"/>
              </a:ext>
            </a:extLst>
          </p:cNvPr>
          <p:cNvSpPr/>
          <p:nvPr userDrawn="1"/>
        </p:nvSpPr>
        <p:spPr>
          <a:xfrm>
            <a:off x="3263900" y="1036069"/>
            <a:ext cx="5664200" cy="5055812"/>
          </a:xfrm>
          <a:prstGeom prst="snip2DiagRect">
            <a:avLst>
              <a:gd name="adj1" fmla="val 2894"/>
              <a:gd name="adj2" fmla="val 0"/>
            </a:avLst>
          </a:prstGeom>
          <a:solidFill>
            <a:schemeClr val="bg1"/>
          </a:solidFill>
          <a:ln>
            <a:gradFill>
              <a:gsLst>
                <a:gs pos="0">
                  <a:srgbClr val="65699E">
                    <a:alpha val="10000"/>
                  </a:srgbClr>
                </a:gs>
                <a:gs pos="100000">
                  <a:srgbClr val="65699E">
                    <a:alpha val="50000"/>
                  </a:srgb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lIns="360000" rIns="360000" rtlCol="0" anchor="ctr"/>
          <a:lstStyle/>
          <a:p>
            <a:endParaRPr lang="en-US" sz="1600" b="1" dirty="0">
              <a:solidFill>
                <a:schemeClr val="tx2"/>
              </a:solidFill>
            </a:endParaRPr>
          </a:p>
        </p:txBody>
      </p:sp>
      <p:pic>
        <p:nvPicPr>
          <p:cNvPr id="5" name="Graphic 4">
            <a:extLst>
              <a:ext uri="{FF2B5EF4-FFF2-40B4-BE49-F238E27FC236}">
                <a16:creationId xmlns:a16="http://schemas.microsoft.com/office/drawing/2014/main" id="{58883B4D-A69F-1D2B-18F5-6006B1FDDE7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245100" y="1428554"/>
            <a:ext cx="1701800" cy="379738"/>
          </a:xfrm>
          <a:prstGeom prst="rect">
            <a:avLst/>
          </a:prstGeom>
        </p:spPr>
      </p:pic>
      <p:sp>
        <p:nvSpPr>
          <p:cNvPr id="6" name="TextBox 5">
            <a:extLst>
              <a:ext uri="{FF2B5EF4-FFF2-40B4-BE49-F238E27FC236}">
                <a16:creationId xmlns:a16="http://schemas.microsoft.com/office/drawing/2014/main" id="{B65BB811-09AE-D63B-5860-1E80D477493D}"/>
              </a:ext>
            </a:extLst>
          </p:cNvPr>
          <p:cNvSpPr txBox="1"/>
          <p:nvPr userDrawn="1"/>
        </p:nvSpPr>
        <p:spPr>
          <a:xfrm>
            <a:off x="4188427" y="3307146"/>
            <a:ext cx="3815147" cy="923330"/>
          </a:xfrm>
          <a:prstGeom prst="rect">
            <a:avLst/>
          </a:prstGeom>
          <a:noFill/>
        </p:spPr>
        <p:txBody>
          <a:bodyPr wrap="none" lIns="0" tIns="0" rIns="0" bIns="0" rtlCol="0" anchor="ctr">
            <a:spAutoFit/>
          </a:bodyPr>
          <a:lstStyle/>
          <a:p>
            <a:pPr algn="ctr"/>
            <a:r>
              <a:rPr lang="en-US" sz="6000" b="1" dirty="0">
                <a:solidFill>
                  <a:schemeClr val="tx2"/>
                </a:solidFill>
              </a:rPr>
              <a:t>Thank you</a:t>
            </a:r>
          </a:p>
        </p:txBody>
      </p:sp>
      <p:grpSp>
        <p:nvGrpSpPr>
          <p:cNvPr id="8" name="Group 7">
            <a:extLst>
              <a:ext uri="{FF2B5EF4-FFF2-40B4-BE49-F238E27FC236}">
                <a16:creationId xmlns:a16="http://schemas.microsoft.com/office/drawing/2014/main" id="{6DBE90FC-FBC1-006F-1E0C-7311172565A6}"/>
              </a:ext>
            </a:extLst>
          </p:cNvPr>
          <p:cNvGrpSpPr/>
          <p:nvPr userDrawn="1"/>
        </p:nvGrpSpPr>
        <p:grpSpPr>
          <a:xfrm>
            <a:off x="5635699" y="5893751"/>
            <a:ext cx="920602" cy="74305"/>
            <a:chOff x="5635699" y="5931141"/>
            <a:chExt cx="920602" cy="74305"/>
          </a:xfrm>
        </p:grpSpPr>
        <p:sp>
          <p:nvSpPr>
            <p:cNvPr id="9" name="Parallelogram 8">
              <a:extLst>
                <a:ext uri="{FF2B5EF4-FFF2-40B4-BE49-F238E27FC236}">
                  <a16:creationId xmlns:a16="http://schemas.microsoft.com/office/drawing/2014/main" id="{5C06112D-C2DC-599B-E79E-275B1E436517}"/>
                </a:ext>
              </a:extLst>
            </p:cNvPr>
            <p:cNvSpPr/>
            <p:nvPr/>
          </p:nvSpPr>
          <p:spPr>
            <a:xfrm rot="10800000">
              <a:off x="6157075" y="5931141"/>
              <a:ext cx="86400" cy="74305"/>
            </a:xfrm>
            <a:prstGeom prst="parallelogram">
              <a:avLst>
                <a:gd name="adj" fmla="val 87408"/>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Parallelogram 9">
              <a:extLst>
                <a:ext uri="{FF2B5EF4-FFF2-40B4-BE49-F238E27FC236}">
                  <a16:creationId xmlns:a16="http://schemas.microsoft.com/office/drawing/2014/main" id="{CD6AAEC3-27D1-FA8F-18E6-970C69FE39E0}"/>
                </a:ext>
              </a:extLst>
            </p:cNvPr>
            <p:cNvSpPr/>
            <p:nvPr/>
          </p:nvSpPr>
          <p:spPr>
            <a:xfrm rot="10800000">
              <a:off x="6104938" y="5931141"/>
              <a:ext cx="86400" cy="74305"/>
            </a:xfrm>
            <a:prstGeom prst="parallelogram">
              <a:avLst>
                <a:gd name="adj" fmla="val 87408"/>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Parallelogram 10">
              <a:extLst>
                <a:ext uri="{FF2B5EF4-FFF2-40B4-BE49-F238E27FC236}">
                  <a16:creationId xmlns:a16="http://schemas.microsoft.com/office/drawing/2014/main" id="{CF169514-1412-FC60-4F91-B979BFFF1AE2}"/>
                </a:ext>
              </a:extLst>
            </p:cNvPr>
            <p:cNvSpPr/>
            <p:nvPr/>
          </p:nvSpPr>
          <p:spPr>
            <a:xfrm rot="10800000">
              <a:off x="6052800" y="5931141"/>
              <a:ext cx="86400" cy="74305"/>
            </a:xfrm>
            <a:prstGeom prst="parallelogram">
              <a:avLst>
                <a:gd name="adj" fmla="val 87408"/>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Parallelogram 11">
              <a:extLst>
                <a:ext uri="{FF2B5EF4-FFF2-40B4-BE49-F238E27FC236}">
                  <a16:creationId xmlns:a16="http://schemas.microsoft.com/office/drawing/2014/main" id="{5D263860-367F-AE68-520D-0C4142E47FC0}"/>
                </a:ext>
              </a:extLst>
            </p:cNvPr>
            <p:cNvSpPr/>
            <p:nvPr/>
          </p:nvSpPr>
          <p:spPr>
            <a:xfrm rot="10800000">
              <a:off x="6000662" y="5931141"/>
              <a:ext cx="86400" cy="74305"/>
            </a:xfrm>
            <a:prstGeom prst="parallelogram">
              <a:avLst>
                <a:gd name="adj" fmla="val 87408"/>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Parallelogram 12">
              <a:extLst>
                <a:ext uri="{FF2B5EF4-FFF2-40B4-BE49-F238E27FC236}">
                  <a16:creationId xmlns:a16="http://schemas.microsoft.com/office/drawing/2014/main" id="{D7CD06CD-4C09-4D31-0EE5-A4EBF0C1ABA5}"/>
                </a:ext>
              </a:extLst>
            </p:cNvPr>
            <p:cNvSpPr/>
            <p:nvPr/>
          </p:nvSpPr>
          <p:spPr>
            <a:xfrm rot="10800000">
              <a:off x="5948525" y="5931141"/>
              <a:ext cx="86400" cy="74305"/>
            </a:xfrm>
            <a:prstGeom prst="parallelogram">
              <a:avLst>
                <a:gd name="adj" fmla="val 87408"/>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Parallelogram 13">
              <a:extLst>
                <a:ext uri="{FF2B5EF4-FFF2-40B4-BE49-F238E27FC236}">
                  <a16:creationId xmlns:a16="http://schemas.microsoft.com/office/drawing/2014/main" id="{69B91FD8-78AC-C7EE-AEC9-CC178AF727A2}"/>
                </a:ext>
              </a:extLst>
            </p:cNvPr>
            <p:cNvSpPr/>
            <p:nvPr/>
          </p:nvSpPr>
          <p:spPr>
            <a:xfrm rot="10800000">
              <a:off x="5896387" y="5931141"/>
              <a:ext cx="86400" cy="74305"/>
            </a:xfrm>
            <a:prstGeom prst="parallelogram">
              <a:avLst>
                <a:gd name="adj" fmla="val 87408"/>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Parallelogram 14">
              <a:extLst>
                <a:ext uri="{FF2B5EF4-FFF2-40B4-BE49-F238E27FC236}">
                  <a16:creationId xmlns:a16="http://schemas.microsoft.com/office/drawing/2014/main" id="{C50C8285-BE24-2317-6DD7-3A1EB6996B13}"/>
                </a:ext>
              </a:extLst>
            </p:cNvPr>
            <p:cNvSpPr/>
            <p:nvPr/>
          </p:nvSpPr>
          <p:spPr>
            <a:xfrm rot="10800000">
              <a:off x="5844250" y="5931141"/>
              <a:ext cx="86400" cy="74305"/>
            </a:xfrm>
            <a:prstGeom prst="parallelogram">
              <a:avLst>
                <a:gd name="adj" fmla="val 87408"/>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Parallelogram 15">
              <a:extLst>
                <a:ext uri="{FF2B5EF4-FFF2-40B4-BE49-F238E27FC236}">
                  <a16:creationId xmlns:a16="http://schemas.microsoft.com/office/drawing/2014/main" id="{47D26DBC-64FB-E33B-D28A-3CE5FC0F9B55}"/>
                </a:ext>
              </a:extLst>
            </p:cNvPr>
            <p:cNvSpPr/>
            <p:nvPr/>
          </p:nvSpPr>
          <p:spPr>
            <a:xfrm rot="10800000">
              <a:off x="5792112" y="5931141"/>
              <a:ext cx="86400" cy="74305"/>
            </a:xfrm>
            <a:prstGeom prst="parallelogram">
              <a:avLst>
                <a:gd name="adj" fmla="val 87408"/>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Parallelogram 16">
              <a:extLst>
                <a:ext uri="{FF2B5EF4-FFF2-40B4-BE49-F238E27FC236}">
                  <a16:creationId xmlns:a16="http://schemas.microsoft.com/office/drawing/2014/main" id="{9A7F0486-0BF5-B895-E6AC-59BDCEC97213}"/>
                </a:ext>
              </a:extLst>
            </p:cNvPr>
            <p:cNvSpPr/>
            <p:nvPr/>
          </p:nvSpPr>
          <p:spPr>
            <a:xfrm rot="10800000">
              <a:off x="5739974" y="5931141"/>
              <a:ext cx="86400" cy="74305"/>
            </a:xfrm>
            <a:prstGeom prst="parallelogram">
              <a:avLst>
                <a:gd name="adj" fmla="val 87408"/>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Parallelogram 17">
              <a:extLst>
                <a:ext uri="{FF2B5EF4-FFF2-40B4-BE49-F238E27FC236}">
                  <a16:creationId xmlns:a16="http://schemas.microsoft.com/office/drawing/2014/main" id="{F05990F3-7556-08AE-E5A9-48FCEEBC02A5}"/>
                </a:ext>
              </a:extLst>
            </p:cNvPr>
            <p:cNvSpPr/>
            <p:nvPr/>
          </p:nvSpPr>
          <p:spPr>
            <a:xfrm rot="10800000">
              <a:off x="5687837" y="5931141"/>
              <a:ext cx="86400" cy="74305"/>
            </a:xfrm>
            <a:prstGeom prst="parallelogram">
              <a:avLst>
                <a:gd name="adj" fmla="val 87408"/>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Parallelogram 18">
              <a:extLst>
                <a:ext uri="{FF2B5EF4-FFF2-40B4-BE49-F238E27FC236}">
                  <a16:creationId xmlns:a16="http://schemas.microsoft.com/office/drawing/2014/main" id="{BECAA1A5-8715-24A7-4D4A-ECA531AAB64A}"/>
                </a:ext>
              </a:extLst>
            </p:cNvPr>
            <p:cNvSpPr/>
            <p:nvPr/>
          </p:nvSpPr>
          <p:spPr>
            <a:xfrm rot="10800000">
              <a:off x="5635699" y="5931141"/>
              <a:ext cx="86400" cy="74305"/>
            </a:xfrm>
            <a:prstGeom prst="parallelogram">
              <a:avLst>
                <a:gd name="adj" fmla="val 87408"/>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Parallelogram 19">
              <a:extLst>
                <a:ext uri="{FF2B5EF4-FFF2-40B4-BE49-F238E27FC236}">
                  <a16:creationId xmlns:a16="http://schemas.microsoft.com/office/drawing/2014/main" id="{2BB96BC8-4E66-0FA2-CC2B-BE7026003590}"/>
                </a:ext>
              </a:extLst>
            </p:cNvPr>
            <p:cNvSpPr/>
            <p:nvPr/>
          </p:nvSpPr>
          <p:spPr>
            <a:xfrm>
              <a:off x="6209213" y="5931141"/>
              <a:ext cx="86400" cy="74305"/>
            </a:xfrm>
            <a:prstGeom prst="parallelogram">
              <a:avLst>
                <a:gd name="adj" fmla="val 87408"/>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Parallelogram 20">
              <a:extLst>
                <a:ext uri="{FF2B5EF4-FFF2-40B4-BE49-F238E27FC236}">
                  <a16:creationId xmlns:a16="http://schemas.microsoft.com/office/drawing/2014/main" id="{A29BE453-38EE-4BEE-834C-91F3C44128DD}"/>
                </a:ext>
              </a:extLst>
            </p:cNvPr>
            <p:cNvSpPr/>
            <p:nvPr/>
          </p:nvSpPr>
          <p:spPr>
            <a:xfrm>
              <a:off x="6261351" y="5931141"/>
              <a:ext cx="86400" cy="74305"/>
            </a:xfrm>
            <a:prstGeom prst="parallelogram">
              <a:avLst>
                <a:gd name="adj" fmla="val 87408"/>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Parallelogram 21">
              <a:extLst>
                <a:ext uri="{FF2B5EF4-FFF2-40B4-BE49-F238E27FC236}">
                  <a16:creationId xmlns:a16="http://schemas.microsoft.com/office/drawing/2014/main" id="{5E7CB30D-AD66-083E-6B7A-D48EA39EC604}"/>
                </a:ext>
              </a:extLst>
            </p:cNvPr>
            <p:cNvSpPr/>
            <p:nvPr/>
          </p:nvSpPr>
          <p:spPr>
            <a:xfrm>
              <a:off x="6313488" y="5931141"/>
              <a:ext cx="86400" cy="74305"/>
            </a:xfrm>
            <a:prstGeom prst="parallelogram">
              <a:avLst>
                <a:gd name="adj" fmla="val 87408"/>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Parallelogram 22">
              <a:extLst>
                <a:ext uri="{FF2B5EF4-FFF2-40B4-BE49-F238E27FC236}">
                  <a16:creationId xmlns:a16="http://schemas.microsoft.com/office/drawing/2014/main" id="{F27CF3FD-4677-2F50-3EBE-BCC11238E685}"/>
                </a:ext>
              </a:extLst>
            </p:cNvPr>
            <p:cNvSpPr/>
            <p:nvPr/>
          </p:nvSpPr>
          <p:spPr>
            <a:xfrm>
              <a:off x="6365626" y="5931141"/>
              <a:ext cx="86400" cy="74305"/>
            </a:xfrm>
            <a:prstGeom prst="parallelogram">
              <a:avLst>
                <a:gd name="adj" fmla="val 87408"/>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Parallelogram 23">
              <a:extLst>
                <a:ext uri="{FF2B5EF4-FFF2-40B4-BE49-F238E27FC236}">
                  <a16:creationId xmlns:a16="http://schemas.microsoft.com/office/drawing/2014/main" id="{AE4CF8D6-DE6F-AFEE-C379-CD2444E608EA}"/>
                </a:ext>
              </a:extLst>
            </p:cNvPr>
            <p:cNvSpPr/>
            <p:nvPr/>
          </p:nvSpPr>
          <p:spPr>
            <a:xfrm>
              <a:off x="6469901" y="5931141"/>
              <a:ext cx="86400" cy="74305"/>
            </a:xfrm>
            <a:prstGeom prst="parallelogram">
              <a:avLst>
                <a:gd name="adj" fmla="val 87408"/>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5" name="Parallelogram 24">
              <a:extLst>
                <a:ext uri="{FF2B5EF4-FFF2-40B4-BE49-F238E27FC236}">
                  <a16:creationId xmlns:a16="http://schemas.microsoft.com/office/drawing/2014/main" id="{42F01BBD-144F-CECF-1EB0-6302F9EAC956}"/>
                </a:ext>
              </a:extLst>
            </p:cNvPr>
            <p:cNvSpPr/>
            <p:nvPr/>
          </p:nvSpPr>
          <p:spPr>
            <a:xfrm>
              <a:off x="6417763" y="5931141"/>
              <a:ext cx="86400" cy="74305"/>
            </a:xfrm>
            <a:prstGeom prst="parallelogram">
              <a:avLst>
                <a:gd name="adj" fmla="val 87408"/>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6" name="Rectangle 25">
            <a:extLst>
              <a:ext uri="{FF2B5EF4-FFF2-40B4-BE49-F238E27FC236}">
                <a16:creationId xmlns:a16="http://schemas.microsoft.com/office/drawing/2014/main" id="{4B62BD2B-3327-8166-9570-43943810B1F1}"/>
              </a:ext>
            </a:extLst>
          </p:cNvPr>
          <p:cNvSpPr/>
          <p:nvPr userDrawn="1"/>
        </p:nvSpPr>
        <p:spPr>
          <a:xfrm>
            <a:off x="0" y="5869556"/>
            <a:ext cx="12192000" cy="988444"/>
          </a:xfrm>
          <a:prstGeom prst="rect">
            <a:avLst/>
          </a:prstGeom>
          <a:gradFill>
            <a:gsLst>
              <a:gs pos="85000">
                <a:schemeClr val="tx2"/>
              </a:gs>
              <a:gs pos="0">
                <a:schemeClr val="bg2"/>
              </a:gs>
              <a:gs pos="100000">
                <a:schemeClr val="tx2"/>
              </a:gs>
            </a:gsLst>
            <a:lin ang="1800000" scaled="0"/>
          </a:gradFill>
          <a:ln>
            <a:gradFill>
              <a:gsLst>
                <a:gs pos="85000">
                  <a:schemeClr val="tx2"/>
                </a:gs>
                <a:gs pos="0">
                  <a:schemeClr val="bg2"/>
                </a:gs>
                <a:gs pos="100000">
                  <a:schemeClr val="tx2"/>
                </a:gs>
              </a:gsLst>
              <a:lin ang="1800000" scaled="0"/>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p>
        </p:txBody>
      </p:sp>
      <p:pic>
        <p:nvPicPr>
          <p:cNvPr id="27" name="Picture 26">
            <a:extLst>
              <a:ext uri="{FF2B5EF4-FFF2-40B4-BE49-F238E27FC236}">
                <a16:creationId xmlns:a16="http://schemas.microsoft.com/office/drawing/2014/main" id="{252613AB-A8E0-71B5-3B88-4DF49B90E71D}"/>
              </a:ext>
            </a:extLst>
          </p:cNvPr>
          <p:cNvPicPr>
            <a:picLocks noChangeAspect="1"/>
          </p:cNvPicPr>
          <p:nvPr userDrawn="1"/>
        </p:nvPicPr>
        <p:blipFill rotWithShape="1">
          <a:blip r:embed="rId3" cstate="screen">
            <a:alphaModFix amt="16000"/>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a:stretch/>
        </p:blipFill>
        <p:spPr>
          <a:xfrm>
            <a:off x="0" y="5676179"/>
            <a:ext cx="12192000" cy="1049842"/>
          </a:xfrm>
          <a:prstGeom prst="rect">
            <a:avLst/>
          </a:prstGeom>
        </p:spPr>
      </p:pic>
      <p:sp>
        <p:nvSpPr>
          <p:cNvPr id="7" name="Rectangle: Rounded Corners 6">
            <a:hlinkClick r:id="rId5"/>
            <a:extLst>
              <a:ext uri="{FF2B5EF4-FFF2-40B4-BE49-F238E27FC236}">
                <a16:creationId xmlns:a16="http://schemas.microsoft.com/office/drawing/2014/main" id="{B563A139-4A6D-394B-7BA5-454CEB56E049}"/>
              </a:ext>
            </a:extLst>
          </p:cNvPr>
          <p:cNvSpPr/>
          <p:nvPr userDrawn="1"/>
        </p:nvSpPr>
        <p:spPr>
          <a:xfrm>
            <a:off x="4368000" y="5544951"/>
            <a:ext cx="3456000" cy="576000"/>
          </a:xfrm>
          <a:prstGeom prst="roundRect">
            <a:avLst>
              <a:gd name="adj" fmla="val 50000"/>
            </a:avLst>
          </a:prstGeom>
          <a:solidFill>
            <a:schemeClr val="bg1"/>
          </a:solidFill>
          <a:ln>
            <a:noFill/>
          </a:ln>
          <a:effectLst>
            <a:outerShdw blurRad="317500" algn="ctr" rotWithShape="0">
              <a:schemeClr val="tx2">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dirty="0">
                <a:solidFill>
                  <a:schemeClr val="tx2"/>
                </a:solidFill>
              </a:rPr>
              <a:t>www.thalesgroup.com</a:t>
            </a:r>
          </a:p>
        </p:txBody>
      </p:sp>
    </p:spTree>
    <p:extLst>
      <p:ext uri="{BB962C8B-B14F-4D97-AF65-F5344CB8AC3E}">
        <p14:creationId xmlns:p14="http://schemas.microsoft.com/office/powerpoint/2010/main" val="2571433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slide 2">
    <p:bg>
      <p:bgPr>
        <a:solidFill>
          <a:schemeClr val="bg1">
            <a:lumMod val="95000"/>
          </a:schemeClr>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69663909-A8CA-9DF6-B954-8622276E7898}"/>
              </a:ext>
            </a:extLst>
          </p:cNvPr>
          <p:cNvPicPr>
            <a:picLocks noChangeAspect="1"/>
          </p:cNvPicPr>
          <p:nvPr userDrawn="1"/>
        </p:nvPicPr>
        <p:blipFill>
          <a:blip r:embed="rId2"/>
          <a:srcRect l="37543" b="48236"/>
          <a:stretch>
            <a:fillRect/>
          </a:stretch>
        </p:blipFill>
        <p:spPr>
          <a:xfrm>
            <a:off x="-1" y="1747081"/>
            <a:ext cx="5976472" cy="5110919"/>
          </a:xfrm>
          <a:custGeom>
            <a:avLst/>
            <a:gdLst>
              <a:gd name="connsiteX0" fmla="*/ 0 w 5976472"/>
              <a:gd name="connsiteY0" fmla="*/ 0 h 5110919"/>
              <a:gd name="connsiteX1" fmla="*/ 5976472 w 5976472"/>
              <a:gd name="connsiteY1" fmla="*/ 0 h 5110919"/>
              <a:gd name="connsiteX2" fmla="*/ 5976472 w 5976472"/>
              <a:gd name="connsiteY2" fmla="*/ 5110919 h 5110919"/>
              <a:gd name="connsiteX3" fmla="*/ 0 w 5976472"/>
              <a:gd name="connsiteY3" fmla="*/ 5110919 h 5110919"/>
            </a:gdLst>
            <a:ahLst/>
            <a:cxnLst>
              <a:cxn ang="0">
                <a:pos x="connsiteX0" y="connsiteY0"/>
              </a:cxn>
              <a:cxn ang="0">
                <a:pos x="connsiteX1" y="connsiteY1"/>
              </a:cxn>
              <a:cxn ang="0">
                <a:pos x="connsiteX2" y="connsiteY2"/>
              </a:cxn>
              <a:cxn ang="0">
                <a:pos x="connsiteX3" y="connsiteY3"/>
              </a:cxn>
            </a:cxnLst>
            <a:rect l="l" t="t" r="r" b="b"/>
            <a:pathLst>
              <a:path w="5976472" h="5110919">
                <a:moveTo>
                  <a:pt x="0" y="0"/>
                </a:moveTo>
                <a:lnTo>
                  <a:pt x="5976472" y="0"/>
                </a:lnTo>
                <a:lnTo>
                  <a:pt x="5976472" y="5110919"/>
                </a:lnTo>
                <a:lnTo>
                  <a:pt x="0" y="5110919"/>
                </a:lnTo>
                <a:close/>
              </a:path>
            </a:pathLst>
          </a:custGeom>
        </p:spPr>
      </p:pic>
      <p:sp>
        <p:nvSpPr>
          <p:cNvPr id="4" name="Rectangle 3">
            <a:extLst>
              <a:ext uri="{FF2B5EF4-FFF2-40B4-BE49-F238E27FC236}">
                <a16:creationId xmlns:a16="http://schemas.microsoft.com/office/drawing/2014/main" id="{4C2B3475-6FA1-E38C-363D-23108F8B1BFB}"/>
              </a:ext>
            </a:extLst>
          </p:cNvPr>
          <p:cNvSpPr/>
          <p:nvPr userDrawn="1"/>
        </p:nvSpPr>
        <p:spPr>
          <a:xfrm>
            <a:off x="10083800" y="219075"/>
            <a:ext cx="2108200" cy="6916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3" name="Title 146">
            <a:extLst>
              <a:ext uri="{FF2B5EF4-FFF2-40B4-BE49-F238E27FC236}">
                <a16:creationId xmlns:a16="http://schemas.microsoft.com/office/drawing/2014/main" id="{A71C9AF5-7C53-980E-3913-667C7DB10F9D}"/>
              </a:ext>
            </a:extLst>
          </p:cNvPr>
          <p:cNvSpPr>
            <a:spLocks noGrp="1"/>
          </p:cNvSpPr>
          <p:nvPr>
            <p:ph type="title" hasCustomPrompt="1"/>
          </p:nvPr>
        </p:nvSpPr>
        <p:spPr>
          <a:xfrm>
            <a:off x="1080000" y="2662254"/>
            <a:ext cx="3815273" cy="1661993"/>
          </a:xfrm>
        </p:spPr>
        <p:txBody>
          <a:bodyPr wrap="square" lIns="0" tIns="0" rIns="0" bIns="0" anchor="ctr">
            <a:spAutoFit/>
          </a:bodyPr>
          <a:lstStyle>
            <a:lvl1pPr>
              <a:lnSpc>
                <a:spcPct val="90000"/>
              </a:lnSpc>
              <a:defRPr sz="4000" b="1">
                <a:solidFill>
                  <a:schemeClr val="bg1"/>
                </a:solidFill>
              </a:defRPr>
            </a:lvl1pPr>
          </a:lstStyle>
          <a:p>
            <a:r>
              <a:rPr lang="en-GB" sz="4000" b="1" dirty="0">
                <a:solidFill>
                  <a:schemeClr val="bg1"/>
                </a:solidFill>
              </a:rPr>
              <a:t>Presentation title on two </a:t>
            </a:r>
            <a:br>
              <a:rPr lang="en-GB" sz="4000" b="1" dirty="0">
                <a:solidFill>
                  <a:schemeClr val="bg1"/>
                </a:solidFill>
              </a:rPr>
            </a:br>
            <a:r>
              <a:rPr lang="en-GB" sz="4000" b="1" dirty="0">
                <a:solidFill>
                  <a:schemeClr val="bg1"/>
                </a:solidFill>
              </a:rPr>
              <a:t>or three lines</a:t>
            </a:r>
          </a:p>
        </p:txBody>
      </p:sp>
      <p:sp>
        <p:nvSpPr>
          <p:cNvPr id="17" name="Text Placeholder 16">
            <a:extLst>
              <a:ext uri="{FF2B5EF4-FFF2-40B4-BE49-F238E27FC236}">
                <a16:creationId xmlns:a16="http://schemas.microsoft.com/office/drawing/2014/main" id="{B686C7C7-E3F1-C112-8757-C612FE80149B}"/>
              </a:ext>
            </a:extLst>
          </p:cNvPr>
          <p:cNvSpPr>
            <a:spLocks noGrp="1"/>
          </p:cNvSpPr>
          <p:nvPr>
            <p:ph type="body" sz="quarter" idx="11" hasCustomPrompt="1"/>
          </p:nvPr>
        </p:nvSpPr>
        <p:spPr>
          <a:xfrm>
            <a:off x="1079500" y="4628182"/>
            <a:ext cx="3815273" cy="602986"/>
          </a:xfrm>
        </p:spPr>
        <p:txBody>
          <a:bodyPr>
            <a:spAutoFit/>
          </a:bodyPr>
          <a:lstStyle>
            <a:lvl1pPr marL="0" indent="0">
              <a:spcBef>
                <a:spcPts val="0"/>
              </a:spcBef>
              <a:buNone/>
              <a:defRPr spc="300" baseline="0">
                <a:solidFill>
                  <a:schemeClr val="bg1"/>
                </a:solidFill>
              </a:defRPr>
            </a:lvl1pPr>
            <a:lvl2pPr marL="0" indent="0">
              <a:buNone/>
              <a:defRPr/>
            </a:lvl2pPr>
          </a:lstStyle>
          <a:p>
            <a:pPr lvl="0"/>
            <a:r>
              <a:rPr lang="en-US" dirty="0"/>
              <a:t>PRESENTATION SUBTITLE </a:t>
            </a:r>
            <a:br>
              <a:rPr lang="en-US" dirty="0"/>
            </a:br>
            <a:r>
              <a:rPr lang="en-US" dirty="0"/>
              <a:t>ON ONE OR TWO LINES</a:t>
            </a:r>
          </a:p>
        </p:txBody>
      </p:sp>
      <p:sp>
        <p:nvSpPr>
          <p:cNvPr id="10" name="TextBox 9">
            <a:extLst>
              <a:ext uri="{FF2B5EF4-FFF2-40B4-BE49-F238E27FC236}">
                <a16:creationId xmlns:a16="http://schemas.microsoft.com/office/drawing/2014/main" id="{330B1530-D5FA-027C-5074-206E6194C12C}"/>
              </a:ext>
            </a:extLst>
          </p:cNvPr>
          <p:cNvSpPr txBox="1"/>
          <p:nvPr userDrawn="1"/>
        </p:nvSpPr>
        <p:spPr>
          <a:xfrm>
            <a:off x="1079500" y="5769997"/>
            <a:ext cx="1673012" cy="171918"/>
          </a:xfrm>
          <a:prstGeom prst="rect">
            <a:avLst/>
          </a:prstGeom>
          <a:noFill/>
        </p:spPr>
        <p:txBody>
          <a:bodyPr wrap="square" lIns="0" tIns="0" rIns="0" bIns="0" rtlCol="0">
            <a:spAutoFit/>
          </a:bodyPr>
          <a:lstStyle/>
          <a:p>
            <a:pPr algn="l"/>
            <a:r>
              <a:rPr lang="en-GB" sz="1100" noProof="0" dirty="0">
                <a:solidFill>
                  <a:schemeClr val="bg1"/>
                </a:solidFill>
              </a:rPr>
              <a:t>www.thalesgroup.com</a:t>
            </a:r>
          </a:p>
        </p:txBody>
      </p:sp>
      <p:grpSp>
        <p:nvGrpSpPr>
          <p:cNvPr id="2" name="Group 1">
            <a:extLst>
              <a:ext uri="{FF2B5EF4-FFF2-40B4-BE49-F238E27FC236}">
                <a16:creationId xmlns:a16="http://schemas.microsoft.com/office/drawing/2014/main" id="{6090D3D2-9C7F-3248-D2DB-57C3C97CAA4E}"/>
              </a:ext>
            </a:extLst>
          </p:cNvPr>
          <p:cNvGrpSpPr/>
          <p:nvPr userDrawn="1"/>
        </p:nvGrpSpPr>
        <p:grpSpPr>
          <a:xfrm>
            <a:off x="10330251" y="410247"/>
            <a:ext cx="1391849" cy="309268"/>
            <a:chOff x="10330251" y="410247"/>
            <a:chExt cx="1391849" cy="309268"/>
          </a:xfrm>
        </p:grpSpPr>
        <p:sp>
          <p:nvSpPr>
            <p:cNvPr id="3" name="Freeform: Shape 2">
              <a:extLst>
                <a:ext uri="{FF2B5EF4-FFF2-40B4-BE49-F238E27FC236}">
                  <a16:creationId xmlns:a16="http://schemas.microsoft.com/office/drawing/2014/main" id="{2F48B101-99C4-D6A4-B835-DDA35556AF1C}"/>
                </a:ext>
              </a:extLst>
            </p:cNvPr>
            <p:cNvSpPr/>
            <p:nvPr/>
          </p:nvSpPr>
          <p:spPr>
            <a:xfrm>
              <a:off x="11543732" y="410247"/>
              <a:ext cx="178368" cy="165135"/>
            </a:xfrm>
            <a:custGeom>
              <a:avLst/>
              <a:gdLst>
                <a:gd name="connsiteX0" fmla="*/ 590550 w 590550"/>
                <a:gd name="connsiteY0" fmla="*/ 401003 h 546735"/>
                <a:gd name="connsiteX1" fmla="*/ 509588 w 590550"/>
                <a:gd name="connsiteY1" fmla="*/ 515303 h 546735"/>
                <a:gd name="connsiteX2" fmla="*/ 264795 w 590550"/>
                <a:gd name="connsiteY2" fmla="*/ 546735 h 546735"/>
                <a:gd name="connsiteX3" fmla="*/ 0 w 590550"/>
                <a:gd name="connsiteY3" fmla="*/ 521970 h 546735"/>
                <a:gd name="connsiteX4" fmla="*/ 0 w 590550"/>
                <a:gd name="connsiteY4" fmla="*/ 436245 h 546735"/>
                <a:gd name="connsiteX5" fmla="*/ 469583 w 590550"/>
                <a:gd name="connsiteY5" fmla="*/ 436245 h 546735"/>
                <a:gd name="connsiteX6" fmla="*/ 469583 w 590550"/>
                <a:gd name="connsiteY6" fmla="*/ 319088 h 546735"/>
                <a:gd name="connsiteX7" fmla="*/ 137160 w 590550"/>
                <a:gd name="connsiteY7" fmla="*/ 319088 h 546735"/>
                <a:gd name="connsiteX8" fmla="*/ 0 w 590550"/>
                <a:gd name="connsiteY8" fmla="*/ 194310 h 546735"/>
                <a:gd name="connsiteX9" fmla="*/ 0 w 590550"/>
                <a:gd name="connsiteY9" fmla="*/ 142875 h 546735"/>
                <a:gd name="connsiteX10" fmla="*/ 84773 w 590550"/>
                <a:gd name="connsiteY10" fmla="*/ 26670 h 546735"/>
                <a:gd name="connsiteX11" fmla="*/ 318135 w 590550"/>
                <a:gd name="connsiteY11" fmla="*/ 0 h 546735"/>
                <a:gd name="connsiteX12" fmla="*/ 582930 w 590550"/>
                <a:gd name="connsiteY12" fmla="*/ 25718 h 546735"/>
                <a:gd name="connsiteX13" fmla="*/ 582930 w 590550"/>
                <a:gd name="connsiteY13" fmla="*/ 111443 h 546735"/>
                <a:gd name="connsiteX14" fmla="*/ 120968 w 590550"/>
                <a:gd name="connsiteY14" fmla="*/ 111443 h 546735"/>
                <a:gd name="connsiteX15" fmla="*/ 120968 w 590550"/>
                <a:gd name="connsiteY15" fmla="*/ 209550 h 546735"/>
                <a:gd name="connsiteX16" fmla="*/ 453390 w 590550"/>
                <a:gd name="connsiteY16" fmla="*/ 209550 h 546735"/>
                <a:gd name="connsiteX17" fmla="*/ 590550 w 590550"/>
                <a:gd name="connsiteY17" fmla="*/ 334328 h 546735"/>
                <a:gd name="connsiteX18" fmla="*/ 590550 w 590550"/>
                <a:gd name="connsiteY18" fmla="*/ 401003 h 546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90550" h="546735">
                  <a:moveTo>
                    <a:pt x="590550" y="401003"/>
                  </a:moveTo>
                  <a:cubicBezTo>
                    <a:pt x="590550" y="475298"/>
                    <a:pt x="568643" y="497205"/>
                    <a:pt x="509588" y="515303"/>
                  </a:cubicBezTo>
                  <a:cubicBezTo>
                    <a:pt x="445770" y="534353"/>
                    <a:pt x="332423" y="546735"/>
                    <a:pt x="264795" y="546735"/>
                  </a:cubicBezTo>
                  <a:cubicBezTo>
                    <a:pt x="184785" y="546735"/>
                    <a:pt x="84773" y="541973"/>
                    <a:pt x="0" y="521970"/>
                  </a:cubicBezTo>
                  <a:lnTo>
                    <a:pt x="0" y="436245"/>
                  </a:lnTo>
                  <a:lnTo>
                    <a:pt x="469583" y="436245"/>
                  </a:lnTo>
                  <a:lnTo>
                    <a:pt x="469583" y="319088"/>
                  </a:lnTo>
                  <a:lnTo>
                    <a:pt x="137160" y="319088"/>
                  </a:lnTo>
                  <a:cubicBezTo>
                    <a:pt x="37148" y="319088"/>
                    <a:pt x="0" y="291465"/>
                    <a:pt x="0" y="194310"/>
                  </a:cubicBezTo>
                  <a:lnTo>
                    <a:pt x="0" y="142875"/>
                  </a:lnTo>
                  <a:cubicBezTo>
                    <a:pt x="0" y="65723"/>
                    <a:pt x="22860" y="42863"/>
                    <a:pt x="84773" y="26670"/>
                  </a:cubicBezTo>
                  <a:cubicBezTo>
                    <a:pt x="147638" y="10478"/>
                    <a:pt x="250508" y="0"/>
                    <a:pt x="318135" y="0"/>
                  </a:cubicBezTo>
                  <a:cubicBezTo>
                    <a:pt x="400050" y="0"/>
                    <a:pt x="498158" y="6668"/>
                    <a:pt x="582930" y="25718"/>
                  </a:cubicBezTo>
                  <a:lnTo>
                    <a:pt x="582930" y="111443"/>
                  </a:lnTo>
                  <a:lnTo>
                    <a:pt x="120968" y="111443"/>
                  </a:lnTo>
                  <a:lnTo>
                    <a:pt x="120968" y="209550"/>
                  </a:lnTo>
                  <a:lnTo>
                    <a:pt x="453390" y="209550"/>
                  </a:lnTo>
                  <a:cubicBezTo>
                    <a:pt x="553403" y="209550"/>
                    <a:pt x="590550" y="236220"/>
                    <a:pt x="590550" y="334328"/>
                  </a:cubicBezTo>
                  <a:lnTo>
                    <a:pt x="590550" y="401003"/>
                  </a:lnTo>
                  <a:close/>
                </a:path>
              </a:pathLst>
            </a:custGeom>
            <a:solidFill>
              <a:schemeClr val="bg1"/>
            </a:solidFill>
            <a:ln w="9525" cap="flat">
              <a:noFill/>
              <a:prstDash val="solid"/>
              <a:miter/>
            </a:ln>
          </p:spPr>
          <p:txBody>
            <a:bodyPr rtlCol="0" anchor="ctr"/>
            <a:lstStyle/>
            <a:p>
              <a:endParaRPr lang="fr-FR"/>
            </a:p>
          </p:txBody>
        </p:sp>
        <p:sp>
          <p:nvSpPr>
            <p:cNvPr id="11" name="Freeform: Shape 10">
              <a:extLst>
                <a:ext uri="{FF2B5EF4-FFF2-40B4-BE49-F238E27FC236}">
                  <a16:creationId xmlns:a16="http://schemas.microsoft.com/office/drawing/2014/main" id="{E0F785EC-ACA7-F065-A917-4D0214F24078}"/>
                </a:ext>
              </a:extLst>
            </p:cNvPr>
            <p:cNvSpPr/>
            <p:nvPr/>
          </p:nvSpPr>
          <p:spPr>
            <a:xfrm>
              <a:off x="11304085" y="410247"/>
              <a:ext cx="176067" cy="164847"/>
            </a:xfrm>
            <a:custGeom>
              <a:avLst/>
              <a:gdLst>
                <a:gd name="connsiteX0" fmla="*/ 582930 w 582930"/>
                <a:gd name="connsiteY0" fmla="*/ 521018 h 545782"/>
                <a:gd name="connsiteX1" fmla="*/ 292418 w 582930"/>
                <a:gd name="connsiteY1" fmla="*/ 545783 h 545782"/>
                <a:gd name="connsiteX2" fmla="*/ 0 w 582930"/>
                <a:gd name="connsiteY2" fmla="*/ 521018 h 545782"/>
                <a:gd name="connsiteX3" fmla="*/ 0 w 582930"/>
                <a:gd name="connsiteY3" fmla="*/ 25718 h 545782"/>
                <a:gd name="connsiteX4" fmla="*/ 290513 w 582930"/>
                <a:gd name="connsiteY4" fmla="*/ 0 h 545782"/>
                <a:gd name="connsiteX5" fmla="*/ 579120 w 582930"/>
                <a:gd name="connsiteY5" fmla="*/ 25718 h 545782"/>
                <a:gd name="connsiteX6" fmla="*/ 579120 w 582930"/>
                <a:gd name="connsiteY6" fmla="*/ 114300 h 545782"/>
                <a:gd name="connsiteX7" fmla="*/ 139065 w 582930"/>
                <a:gd name="connsiteY7" fmla="*/ 114300 h 545782"/>
                <a:gd name="connsiteX8" fmla="*/ 139065 w 582930"/>
                <a:gd name="connsiteY8" fmla="*/ 213360 h 545782"/>
                <a:gd name="connsiteX9" fmla="*/ 425768 w 582930"/>
                <a:gd name="connsiteY9" fmla="*/ 213360 h 545782"/>
                <a:gd name="connsiteX10" fmla="*/ 425768 w 582930"/>
                <a:gd name="connsiteY10" fmla="*/ 316230 h 545782"/>
                <a:gd name="connsiteX11" fmla="*/ 139065 w 582930"/>
                <a:gd name="connsiteY11" fmla="*/ 316230 h 545782"/>
                <a:gd name="connsiteX12" fmla="*/ 139065 w 582930"/>
                <a:gd name="connsiteY12" fmla="*/ 433388 h 545782"/>
                <a:gd name="connsiteX13" fmla="*/ 581025 w 582930"/>
                <a:gd name="connsiteY13" fmla="*/ 433388 h 545782"/>
                <a:gd name="connsiteX14" fmla="*/ 581025 w 582930"/>
                <a:gd name="connsiteY14" fmla="*/ 521018 h 54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2930" h="545782">
                  <a:moveTo>
                    <a:pt x="582930" y="521018"/>
                  </a:moveTo>
                  <a:cubicBezTo>
                    <a:pt x="485775" y="540068"/>
                    <a:pt x="387668" y="545783"/>
                    <a:pt x="292418" y="545783"/>
                  </a:cubicBezTo>
                  <a:cubicBezTo>
                    <a:pt x="197168" y="545783"/>
                    <a:pt x="98107" y="540068"/>
                    <a:pt x="0" y="521018"/>
                  </a:cubicBezTo>
                  <a:lnTo>
                    <a:pt x="0" y="25718"/>
                  </a:lnTo>
                  <a:cubicBezTo>
                    <a:pt x="97155" y="6668"/>
                    <a:pt x="196215" y="0"/>
                    <a:pt x="290513" y="0"/>
                  </a:cubicBezTo>
                  <a:cubicBezTo>
                    <a:pt x="385763" y="0"/>
                    <a:pt x="481965" y="5715"/>
                    <a:pt x="579120" y="25718"/>
                  </a:cubicBezTo>
                  <a:lnTo>
                    <a:pt x="579120" y="114300"/>
                  </a:lnTo>
                  <a:lnTo>
                    <a:pt x="139065" y="114300"/>
                  </a:lnTo>
                  <a:lnTo>
                    <a:pt x="139065" y="213360"/>
                  </a:lnTo>
                  <a:lnTo>
                    <a:pt x="425768" y="213360"/>
                  </a:lnTo>
                  <a:lnTo>
                    <a:pt x="425768" y="316230"/>
                  </a:lnTo>
                  <a:lnTo>
                    <a:pt x="139065" y="316230"/>
                  </a:lnTo>
                  <a:lnTo>
                    <a:pt x="139065" y="433388"/>
                  </a:lnTo>
                  <a:lnTo>
                    <a:pt x="581025" y="433388"/>
                  </a:lnTo>
                  <a:lnTo>
                    <a:pt x="581025" y="521018"/>
                  </a:lnTo>
                  <a:close/>
                </a:path>
              </a:pathLst>
            </a:custGeom>
            <a:solidFill>
              <a:schemeClr val="bg1"/>
            </a:solidFill>
            <a:ln w="9525" cap="flat">
              <a:noFill/>
              <a:prstDash val="solid"/>
              <a:miter/>
            </a:ln>
          </p:spPr>
          <p:txBody>
            <a:bodyPr rtlCol="0" anchor="ctr"/>
            <a:lstStyle/>
            <a:p>
              <a:endParaRPr lang="fr-FR"/>
            </a:p>
          </p:txBody>
        </p:sp>
        <p:sp>
          <p:nvSpPr>
            <p:cNvPr id="12" name="Freeform: Shape 11">
              <a:extLst>
                <a:ext uri="{FF2B5EF4-FFF2-40B4-BE49-F238E27FC236}">
                  <a16:creationId xmlns:a16="http://schemas.microsoft.com/office/drawing/2014/main" id="{A1237177-08D2-2DC4-19BA-4F58D9780B18}"/>
                </a:ext>
              </a:extLst>
            </p:cNvPr>
            <p:cNvSpPr/>
            <p:nvPr/>
          </p:nvSpPr>
          <p:spPr>
            <a:xfrm>
              <a:off x="11096085" y="413987"/>
              <a:ext cx="157654" cy="161107"/>
            </a:xfrm>
            <a:custGeom>
              <a:avLst/>
              <a:gdLst>
                <a:gd name="connsiteX0" fmla="*/ 521970 w 521969"/>
                <a:gd name="connsiteY0" fmla="*/ 508635 h 533399"/>
                <a:gd name="connsiteX1" fmla="*/ 261938 w 521969"/>
                <a:gd name="connsiteY1" fmla="*/ 533400 h 533399"/>
                <a:gd name="connsiteX2" fmla="*/ 0 w 521969"/>
                <a:gd name="connsiteY2" fmla="*/ 508635 h 533399"/>
                <a:gd name="connsiteX3" fmla="*/ 0 w 521969"/>
                <a:gd name="connsiteY3" fmla="*/ 0 h 533399"/>
                <a:gd name="connsiteX4" fmla="*/ 140017 w 521969"/>
                <a:gd name="connsiteY4" fmla="*/ 0 h 533399"/>
                <a:gd name="connsiteX5" fmla="*/ 140017 w 521969"/>
                <a:gd name="connsiteY5" fmla="*/ 414338 h 533399"/>
                <a:gd name="connsiteX6" fmla="*/ 521970 w 521969"/>
                <a:gd name="connsiteY6" fmla="*/ 414338 h 533399"/>
                <a:gd name="connsiteX7" fmla="*/ 521970 w 521969"/>
                <a:gd name="connsiteY7" fmla="*/ 508635 h 533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1969" h="533399">
                  <a:moveTo>
                    <a:pt x="521970" y="508635"/>
                  </a:moveTo>
                  <a:cubicBezTo>
                    <a:pt x="434340" y="527685"/>
                    <a:pt x="346710" y="533400"/>
                    <a:pt x="261938" y="533400"/>
                  </a:cubicBezTo>
                  <a:cubicBezTo>
                    <a:pt x="177165" y="533400"/>
                    <a:pt x="87630" y="528638"/>
                    <a:pt x="0" y="508635"/>
                  </a:cubicBezTo>
                  <a:lnTo>
                    <a:pt x="0" y="0"/>
                  </a:lnTo>
                  <a:lnTo>
                    <a:pt x="140017" y="0"/>
                  </a:lnTo>
                  <a:lnTo>
                    <a:pt x="140017" y="414338"/>
                  </a:lnTo>
                  <a:lnTo>
                    <a:pt x="521970" y="414338"/>
                  </a:lnTo>
                  <a:lnTo>
                    <a:pt x="521970" y="508635"/>
                  </a:lnTo>
                  <a:close/>
                </a:path>
              </a:pathLst>
            </a:custGeom>
            <a:solidFill>
              <a:schemeClr val="bg1"/>
            </a:solidFill>
            <a:ln w="9525" cap="flat">
              <a:noFill/>
              <a:prstDash val="solid"/>
              <a:miter/>
            </a:ln>
          </p:spPr>
          <p:txBody>
            <a:bodyPr rtlCol="0" anchor="ctr"/>
            <a:lstStyle/>
            <a:p>
              <a:endParaRPr lang="fr-FR"/>
            </a:p>
          </p:txBody>
        </p:sp>
        <p:sp>
          <p:nvSpPr>
            <p:cNvPr id="14" name="Freeform: Shape 13">
              <a:extLst>
                <a:ext uri="{FF2B5EF4-FFF2-40B4-BE49-F238E27FC236}">
                  <a16:creationId xmlns:a16="http://schemas.microsoft.com/office/drawing/2014/main" id="{20C2F9D1-90E5-1399-AB73-D1972116AB8D}"/>
                </a:ext>
              </a:extLst>
            </p:cNvPr>
            <p:cNvSpPr/>
            <p:nvPr/>
          </p:nvSpPr>
          <p:spPr>
            <a:xfrm>
              <a:off x="10820476" y="414274"/>
              <a:ext cx="224974" cy="160244"/>
            </a:xfrm>
            <a:custGeom>
              <a:avLst/>
              <a:gdLst>
                <a:gd name="connsiteX0" fmla="*/ 744855 w 744855"/>
                <a:gd name="connsiteY0" fmla="*/ 511493 h 530542"/>
                <a:gd name="connsiteX1" fmla="*/ 590550 w 744855"/>
                <a:gd name="connsiteY1" fmla="*/ 530543 h 530542"/>
                <a:gd name="connsiteX2" fmla="*/ 374333 w 744855"/>
                <a:gd name="connsiteY2" fmla="*/ 94298 h 530542"/>
                <a:gd name="connsiteX3" fmla="*/ 361950 w 744855"/>
                <a:gd name="connsiteY3" fmla="*/ 94298 h 530542"/>
                <a:gd name="connsiteX4" fmla="*/ 146685 w 744855"/>
                <a:gd name="connsiteY4" fmla="*/ 530543 h 530542"/>
                <a:gd name="connsiteX5" fmla="*/ 0 w 744855"/>
                <a:gd name="connsiteY5" fmla="*/ 511493 h 530542"/>
                <a:gd name="connsiteX6" fmla="*/ 273368 w 744855"/>
                <a:gd name="connsiteY6" fmla="*/ 0 h 530542"/>
                <a:gd name="connsiteX7" fmla="*/ 468630 w 744855"/>
                <a:gd name="connsiteY7" fmla="*/ 0 h 530542"/>
                <a:gd name="connsiteX8" fmla="*/ 744855 w 744855"/>
                <a:gd name="connsiteY8" fmla="*/ 511493 h 530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4855" h="530542">
                  <a:moveTo>
                    <a:pt x="744855" y="511493"/>
                  </a:moveTo>
                  <a:cubicBezTo>
                    <a:pt x="698183" y="524828"/>
                    <a:pt x="636270" y="529590"/>
                    <a:pt x="590550" y="530543"/>
                  </a:cubicBezTo>
                  <a:lnTo>
                    <a:pt x="374333" y="94298"/>
                  </a:lnTo>
                  <a:lnTo>
                    <a:pt x="361950" y="94298"/>
                  </a:lnTo>
                  <a:lnTo>
                    <a:pt x="146685" y="530543"/>
                  </a:lnTo>
                  <a:cubicBezTo>
                    <a:pt x="100965" y="529590"/>
                    <a:pt x="46673" y="524828"/>
                    <a:pt x="0" y="511493"/>
                  </a:cubicBezTo>
                  <a:lnTo>
                    <a:pt x="273368" y="0"/>
                  </a:lnTo>
                  <a:lnTo>
                    <a:pt x="468630" y="0"/>
                  </a:lnTo>
                  <a:lnTo>
                    <a:pt x="744855" y="511493"/>
                  </a:lnTo>
                  <a:close/>
                </a:path>
              </a:pathLst>
            </a:custGeom>
            <a:solidFill>
              <a:schemeClr val="bg1"/>
            </a:solidFill>
            <a:ln w="9525" cap="flat">
              <a:noFill/>
              <a:prstDash val="solid"/>
              <a:miter/>
            </a:ln>
          </p:spPr>
          <p:txBody>
            <a:bodyPr rtlCol="0" anchor="ctr"/>
            <a:lstStyle/>
            <a:p>
              <a:endParaRPr lang="fr-FR"/>
            </a:p>
          </p:txBody>
        </p:sp>
        <p:sp>
          <p:nvSpPr>
            <p:cNvPr id="15" name="Freeform: Shape 14">
              <a:extLst>
                <a:ext uri="{FF2B5EF4-FFF2-40B4-BE49-F238E27FC236}">
                  <a16:creationId xmlns:a16="http://schemas.microsoft.com/office/drawing/2014/main" id="{03C0059D-C3D4-D5F4-A719-78C8024A2D17}"/>
                </a:ext>
              </a:extLst>
            </p:cNvPr>
            <p:cNvSpPr/>
            <p:nvPr/>
          </p:nvSpPr>
          <p:spPr>
            <a:xfrm>
              <a:off x="10904483" y="502020"/>
              <a:ext cx="54949" cy="54661"/>
            </a:xfrm>
            <a:custGeom>
              <a:avLst/>
              <a:gdLst>
                <a:gd name="connsiteX0" fmla="*/ 181927 w 181927"/>
                <a:gd name="connsiteY0" fmla="*/ 90488 h 180975"/>
                <a:gd name="connsiteX1" fmla="*/ 90488 w 181927"/>
                <a:gd name="connsiteY1" fmla="*/ 180975 h 180975"/>
                <a:gd name="connsiteX2" fmla="*/ 0 w 181927"/>
                <a:gd name="connsiteY2" fmla="*/ 90488 h 180975"/>
                <a:gd name="connsiteX3" fmla="*/ 90488 w 181927"/>
                <a:gd name="connsiteY3" fmla="*/ 0 h 180975"/>
                <a:gd name="connsiteX4" fmla="*/ 181927 w 181927"/>
                <a:gd name="connsiteY4" fmla="*/ 90488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927" h="180975">
                  <a:moveTo>
                    <a:pt x="181927" y="90488"/>
                  </a:moveTo>
                  <a:cubicBezTo>
                    <a:pt x="181927" y="140970"/>
                    <a:pt x="140970" y="180975"/>
                    <a:pt x="90488" y="180975"/>
                  </a:cubicBezTo>
                  <a:cubicBezTo>
                    <a:pt x="40005" y="180975"/>
                    <a:pt x="0" y="140017"/>
                    <a:pt x="0" y="90488"/>
                  </a:cubicBezTo>
                  <a:cubicBezTo>
                    <a:pt x="0" y="40005"/>
                    <a:pt x="40957" y="0"/>
                    <a:pt x="90488" y="0"/>
                  </a:cubicBezTo>
                  <a:cubicBezTo>
                    <a:pt x="140970" y="0"/>
                    <a:pt x="181927" y="40005"/>
                    <a:pt x="181927" y="90488"/>
                  </a:cubicBezTo>
                </a:path>
              </a:pathLst>
            </a:custGeom>
            <a:solidFill>
              <a:srgbClr val="5EBFD4"/>
            </a:solidFill>
            <a:ln w="9525" cap="flat">
              <a:noFill/>
              <a:prstDash val="solid"/>
              <a:miter/>
            </a:ln>
          </p:spPr>
          <p:txBody>
            <a:bodyPr rtlCol="0" anchor="ctr"/>
            <a:lstStyle/>
            <a:p>
              <a:endParaRPr lang="fr-FR"/>
            </a:p>
          </p:txBody>
        </p:sp>
        <p:sp>
          <p:nvSpPr>
            <p:cNvPr id="16" name="Freeform: Shape 15">
              <a:extLst>
                <a:ext uri="{FF2B5EF4-FFF2-40B4-BE49-F238E27FC236}">
                  <a16:creationId xmlns:a16="http://schemas.microsoft.com/office/drawing/2014/main" id="{E8762EFA-DB3A-1734-6BC2-37E01105C2F5}"/>
                </a:ext>
              </a:extLst>
            </p:cNvPr>
            <p:cNvSpPr/>
            <p:nvPr/>
          </p:nvSpPr>
          <p:spPr>
            <a:xfrm>
              <a:off x="10579967" y="411398"/>
              <a:ext cx="189588" cy="162833"/>
            </a:xfrm>
            <a:custGeom>
              <a:avLst/>
              <a:gdLst>
                <a:gd name="connsiteX0" fmla="*/ 627697 w 627697"/>
                <a:gd name="connsiteY0" fmla="*/ 521018 h 539114"/>
                <a:gd name="connsiteX1" fmla="*/ 487680 w 627697"/>
                <a:gd name="connsiteY1" fmla="*/ 539115 h 539114"/>
                <a:gd name="connsiteX2" fmla="*/ 487680 w 627697"/>
                <a:gd name="connsiteY2" fmla="*/ 317183 h 539114"/>
                <a:gd name="connsiteX3" fmla="*/ 140017 w 627697"/>
                <a:gd name="connsiteY3" fmla="*/ 317183 h 539114"/>
                <a:gd name="connsiteX4" fmla="*/ 140017 w 627697"/>
                <a:gd name="connsiteY4" fmla="*/ 539115 h 539114"/>
                <a:gd name="connsiteX5" fmla="*/ 0 w 627697"/>
                <a:gd name="connsiteY5" fmla="*/ 521018 h 539114"/>
                <a:gd name="connsiteX6" fmla="*/ 0 w 627697"/>
                <a:gd name="connsiteY6" fmla="*/ 18098 h 539114"/>
                <a:gd name="connsiteX7" fmla="*/ 140017 w 627697"/>
                <a:gd name="connsiteY7" fmla="*/ 0 h 539114"/>
                <a:gd name="connsiteX8" fmla="*/ 140017 w 627697"/>
                <a:gd name="connsiteY8" fmla="*/ 214313 h 539114"/>
                <a:gd name="connsiteX9" fmla="*/ 487680 w 627697"/>
                <a:gd name="connsiteY9" fmla="*/ 214313 h 539114"/>
                <a:gd name="connsiteX10" fmla="*/ 487680 w 627697"/>
                <a:gd name="connsiteY10" fmla="*/ 0 h 539114"/>
                <a:gd name="connsiteX11" fmla="*/ 627697 w 627697"/>
                <a:gd name="connsiteY11" fmla="*/ 18098 h 539114"/>
                <a:gd name="connsiteX12" fmla="*/ 627697 w 627697"/>
                <a:gd name="connsiteY12" fmla="*/ 521018 h 539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7697" h="539114">
                  <a:moveTo>
                    <a:pt x="627697" y="521018"/>
                  </a:moveTo>
                  <a:cubicBezTo>
                    <a:pt x="582930" y="534353"/>
                    <a:pt x="535305" y="538163"/>
                    <a:pt x="487680" y="539115"/>
                  </a:cubicBezTo>
                  <a:lnTo>
                    <a:pt x="487680" y="317183"/>
                  </a:lnTo>
                  <a:lnTo>
                    <a:pt x="140017" y="317183"/>
                  </a:lnTo>
                  <a:lnTo>
                    <a:pt x="140017" y="539115"/>
                  </a:lnTo>
                  <a:cubicBezTo>
                    <a:pt x="92392" y="538163"/>
                    <a:pt x="44767" y="533400"/>
                    <a:pt x="0" y="521018"/>
                  </a:cubicBezTo>
                  <a:lnTo>
                    <a:pt x="0" y="18098"/>
                  </a:lnTo>
                  <a:cubicBezTo>
                    <a:pt x="44767" y="4762"/>
                    <a:pt x="92392" y="952"/>
                    <a:pt x="140017" y="0"/>
                  </a:cubicBezTo>
                  <a:lnTo>
                    <a:pt x="140017" y="214313"/>
                  </a:lnTo>
                  <a:lnTo>
                    <a:pt x="487680" y="214313"/>
                  </a:lnTo>
                  <a:lnTo>
                    <a:pt x="487680" y="0"/>
                  </a:lnTo>
                  <a:cubicBezTo>
                    <a:pt x="535305" y="952"/>
                    <a:pt x="582930" y="5715"/>
                    <a:pt x="627697" y="18098"/>
                  </a:cubicBezTo>
                  <a:lnTo>
                    <a:pt x="627697" y="521018"/>
                  </a:lnTo>
                  <a:close/>
                </a:path>
              </a:pathLst>
            </a:custGeom>
            <a:solidFill>
              <a:schemeClr val="bg1"/>
            </a:solidFill>
            <a:ln w="9525" cap="flat">
              <a:noFill/>
              <a:prstDash val="solid"/>
              <a:miter/>
            </a:ln>
          </p:spPr>
          <p:txBody>
            <a:bodyPr rtlCol="0" anchor="ctr"/>
            <a:lstStyle/>
            <a:p>
              <a:endParaRPr lang="fr-FR"/>
            </a:p>
          </p:txBody>
        </p:sp>
        <p:sp>
          <p:nvSpPr>
            <p:cNvPr id="18" name="Freeform: Shape 17">
              <a:extLst>
                <a:ext uri="{FF2B5EF4-FFF2-40B4-BE49-F238E27FC236}">
                  <a16:creationId xmlns:a16="http://schemas.microsoft.com/office/drawing/2014/main" id="{B8DDF28C-D639-1ADC-4C02-69C2050E1EDF}"/>
                </a:ext>
              </a:extLst>
            </p:cNvPr>
            <p:cNvSpPr/>
            <p:nvPr/>
          </p:nvSpPr>
          <p:spPr>
            <a:xfrm>
              <a:off x="10330251" y="410247"/>
              <a:ext cx="190451" cy="161395"/>
            </a:xfrm>
            <a:custGeom>
              <a:avLst/>
              <a:gdLst>
                <a:gd name="connsiteX0" fmla="*/ 630555 w 630554"/>
                <a:gd name="connsiteY0" fmla="*/ 115253 h 534352"/>
                <a:gd name="connsiteX1" fmla="*/ 384810 w 630554"/>
                <a:gd name="connsiteY1" fmla="*/ 115253 h 534352"/>
                <a:gd name="connsiteX2" fmla="*/ 384810 w 630554"/>
                <a:gd name="connsiteY2" fmla="*/ 534353 h 534352"/>
                <a:gd name="connsiteX3" fmla="*/ 245745 w 630554"/>
                <a:gd name="connsiteY3" fmla="*/ 534353 h 534352"/>
                <a:gd name="connsiteX4" fmla="*/ 245745 w 630554"/>
                <a:gd name="connsiteY4" fmla="*/ 115253 h 534352"/>
                <a:gd name="connsiteX5" fmla="*/ 0 w 630554"/>
                <a:gd name="connsiteY5" fmla="*/ 115253 h 534352"/>
                <a:gd name="connsiteX6" fmla="*/ 0 w 630554"/>
                <a:gd name="connsiteY6" fmla="*/ 25718 h 534352"/>
                <a:gd name="connsiteX7" fmla="*/ 315278 w 630554"/>
                <a:gd name="connsiteY7" fmla="*/ 0 h 534352"/>
                <a:gd name="connsiteX8" fmla="*/ 630555 w 630554"/>
                <a:gd name="connsiteY8" fmla="*/ 25718 h 534352"/>
                <a:gd name="connsiteX9" fmla="*/ 630555 w 630554"/>
                <a:gd name="connsiteY9" fmla="*/ 115253 h 534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0554" h="534352">
                  <a:moveTo>
                    <a:pt x="630555" y="115253"/>
                  </a:moveTo>
                  <a:lnTo>
                    <a:pt x="384810" y="115253"/>
                  </a:lnTo>
                  <a:lnTo>
                    <a:pt x="384810" y="534353"/>
                  </a:lnTo>
                  <a:lnTo>
                    <a:pt x="245745" y="534353"/>
                  </a:lnTo>
                  <a:lnTo>
                    <a:pt x="245745" y="115253"/>
                  </a:lnTo>
                  <a:lnTo>
                    <a:pt x="0" y="115253"/>
                  </a:lnTo>
                  <a:lnTo>
                    <a:pt x="0" y="25718"/>
                  </a:lnTo>
                  <a:cubicBezTo>
                    <a:pt x="105728" y="6668"/>
                    <a:pt x="212408" y="0"/>
                    <a:pt x="315278" y="0"/>
                  </a:cubicBezTo>
                  <a:cubicBezTo>
                    <a:pt x="418148" y="0"/>
                    <a:pt x="524828" y="5715"/>
                    <a:pt x="630555" y="25718"/>
                  </a:cubicBezTo>
                  <a:lnTo>
                    <a:pt x="630555" y="115253"/>
                  </a:lnTo>
                  <a:close/>
                </a:path>
              </a:pathLst>
            </a:custGeom>
            <a:solidFill>
              <a:schemeClr val="bg1"/>
            </a:solidFill>
            <a:ln w="9525" cap="flat">
              <a:noFill/>
              <a:prstDash val="solid"/>
              <a:miter/>
            </a:ln>
          </p:spPr>
          <p:txBody>
            <a:bodyPr rtlCol="0" anchor="ctr"/>
            <a:lstStyle/>
            <a:p>
              <a:endParaRPr lang="fr-FR"/>
            </a:p>
          </p:txBody>
        </p:sp>
        <p:sp>
          <p:nvSpPr>
            <p:cNvPr id="19" name="Freeform: Shape 18">
              <a:extLst>
                <a:ext uri="{FF2B5EF4-FFF2-40B4-BE49-F238E27FC236}">
                  <a16:creationId xmlns:a16="http://schemas.microsoft.com/office/drawing/2014/main" id="{0A15F1C0-3A40-B321-9E1C-6E7C45F770B2}"/>
                </a:ext>
              </a:extLst>
            </p:cNvPr>
            <p:cNvSpPr/>
            <p:nvPr/>
          </p:nvSpPr>
          <p:spPr>
            <a:xfrm>
              <a:off x="10331977" y="626878"/>
              <a:ext cx="55236" cy="73937"/>
            </a:xfrm>
            <a:custGeom>
              <a:avLst/>
              <a:gdLst>
                <a:gd name="connsiteX0" fmla="*/ 178118 w 182879"/>
                <a:gd name="connsiteY0" fmla="*/ 67627 h 244792"/>
                <a:gd name="connsiteX1" fmla="*/ 142875 w 182879"/>
                <a:gd name="connsiteY1" fmla="*/ 121920 h 244792"/>
                <a:gd name="connsiteX2" fmla="*/ 142875 w 182879"/>
                <a:gd name="connsiteY2" fmla="*/ 122872 h 244792"/>
                <a:gd name="connsiteX3" fmla="*/ 182880 w 182879"/>
                <a:gd name="connsiteY3" fmla="*/ 179070 h 244792"/>
                <a:gd name="connsiteX4" fmla="*/ 99060 w 182879"/>
                <a:gd name="connsiteY4" fmla="*/ 244792 h 244792"/>
                <a:gd name="connsiteX5" fmla="*/ 4763 w 182879"/>
                <a:gd name="connsiteY5" fmla="*/ 241935 h 244792"/>
                <a:gd name="connsiteX6" fmla="*/ 0 w 182879"/>
                <a:gd name="connsiteY6" fmla="*/ 237172 h 244792"/>
                <a:gd name="connsiteX7" fmla="*/ 0 w 182879"/>
                <a:gd name="connsiteY7" fmla="*/ 8572 h 244792"/>
                <a:gd name="connsiteX8" fmla="*/ 4763 w 182879"/>
                <a:gd name="connsiteY8" fmla="*/ 3810 h 244792"/>
                <a:gd name="connsiteX9" fmla="*/ 91440 w 182879"/>
                <a:gd name="connsiteY9" fmla="*/ 0 h 244792"/>
                <a:gd name="connsiteX10" fmla="*/ 178118 w 182879"/>
                <a:gd name="connsiteY10" fmla="*/ 67627 h 244792"/>
                <a:gd name="connsiteX11" fmla="*/ 49530 w 182879"/>
                <a:gd name="connsiteY11" fmla="*/ 42863 h 244792"/>
                <a:gd name="connsiteX12" fmla="*/ 49530 w 182879"/>
                <a:gd name="connsiteY12" fmla="*/ 104775 h 244792"/>
                <a:gd name="connsiteX13" fmla="*/ 80963 w 182879"/>
                <a:gd name="connsiteY13" fmla="*/ 104775 h 244792"/>
                <a:gd name="connsiteX14" fmla="*/ 128588 w 182879"/>
                <a:gd name="connsiteY14" fmla="*/ 74295 h 244792"/>
                <a:gd name="connsiteX15" fmla="*/ 86678 w 182879"/>
                <a:gd name="connsiteY15" fmla="*/ 42863 h 244792"/>
                <a:gd name="connsiteX16" fmla="*/ 49530 w 182879"/>
                <a:gd name="connsiteY16" fmla="*/ 42863 h 244792"/>
                <a:gd name="connsiteX17" fmla="*/ 49530 w 182879"/>
                <a:gd name="connsiteY17" fmla="*/ 140017 h 244792"/>
                <a:gd name="connsiteX18" fmla="*/ 49530 w 182879"/>
                <a:gd name="connsiteY18" fmla="*/ 201930 h 244792"/>
                <a:gd name="connsiteX19" fmla="*/ 96203 w 182879"/>
                <a:gd name="connsiteY19" fmla="*/ 201930 h 244792"/>
                <a:gd name="connsiteX20" fmla="*/ 134303 w 182879"/>
                <a:gd name="connsiteY20" fmla="*/ 172402 h 244792"/>
                <a:gd name="connsiteX21" fmla="*/ 97155 w 182879"/>
                <a:gd name="connsiteY21" fmla="*/ 140017 h 244792"/>
                <a:gd name="connsiteX22" fmla="*/ 49530 w 182879"/>
                <a:gd name="connsiteY22" fmla="*/ 140017 h 244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2879" h="244792">
                  <a:moveTo>
                    <a:pt x="178118" y="67627"/>
                  </a:moveTo>
                  <a:cubicBezTo>
                    <a:pt x="178118" y="100965"/>
                    <a:pt x="168593" y="117157"/>
                    <a:pt x="142875" y="121920"/>
                  </a:cubicBezTo>
                  <a:lnTo>
                    <a:pt x="142875" y="122872"/>
                  </a:lnTo>
                  <a:cubicBezTo>
                    <a:pt x="174308" y="126682"/>
                    <a:pt x="182880" y="145732"/>
                    <a:pt x="182880" y="179070"/>
                  </a:cubicBezTo>
                  <a:cubicBezTo>
                    <a:pt x="182880" y="229552"/>
                    <a:pt x="157163" y="244792"/>
                    <a:pt x="99060" y="244792"/>
                  </a:cubicBezTo>
                  <a:cubicBezTo>
                    <a:pt x="73343" y="244792"/>
                    <a:pt x="32385" y="243840"/>
                    <a:pt x="4763" y="241935"/>
                  </a:cubicBezTo>
                  <a:cubicBezTo>
                    <a:pt x="952" y="241935"/>
                    <a:pt x="0" y="240982"/>
                    <a:pt x="0" y="237172"/>
                  </a:cubicBezTo>
                  <a:lnTo>
                    <a:pt x="0" y="8572"/>
                  </a:lnTo>
                  <a:cubicBezTo>
                    <a:pt x="0" y="4763"/>
                    <a:pt x="952" y="4763"/>
                    <a:pt x="4763" y="3810"/>
                  </a:cubicBezTo>
                  <a:cubicBezTo>
                    <a:pt x="32385" y="952"/>
                    <a:pt x="65723" y="0"/>
                    <a:pt x="91440" y="0"/>
                  </a:cubicBezTo>
                  <a:cubicBezTo>
                    <a:pt x="152400" y="952"/>
                    <a:pt x="178118" y="17145"/>
                    <a:pt x="178118" y="67627"/>
                  </a:cubicBezTo>
                  <a:close/>
                  <a:moveTo>
                    <a:pt x="49530" y="42863"/>
                  </a:moveTo>
                  <a:lnTo>
                    <a:pt x="49530" y="104775"/>
                  </a:lnTo>
                  <a:lnTo>
                    <a:pt x="80963" y="104775"/>
                  </a:lnTo>
                  <a:cubicBezTo>
                    <a:pt x="116205" y="104775"/>
                    <a:pt x="128588" y="100965"/>
                    <a:pt x="128588" y="74295"/>
                  </a:cubicBezTo>
                  <a:cubicBezTo>
                    <a:pt x="128588" y="49530"/>
                    <a:pt x="116205" y="42863"/>
                    <a:pt x="86678" y="42863"/>
                  </a:cubicBezTo>
                  <a:lnTo>
                    <a:pt x="49530" y="42863"/>
                  </a:lnTo>
                  <a:close/>
                  <a:moveTo>
                    <a:pt x="49530" y="140017"/>
                  </a:moveTo>
                  <a:lnTo>
                    <a:pt x="49530" y="201930"/>
                  </a:lnTo>
                  <a:lnTo>
                    <a:pt x="96203" y="201930"/>
                  </a:lnTo>
                  <a:cubicBezTo>
                    <a:pt x="122873" y="201930"/>
                    <a:pt x="134303" y="195263"/>
                    <a:pt x="134303" y="172402"/>
                  </a:cubicBezTo>
                  <a:cubicBezTo>
                    <a:pt x="134303" y="146685"/>
                    <a:pt x="121920" y="140017"/>
                    <a:pt x="97155" y="140017"/>
                  </a:cubicBezTo>
                  <a:lnTo>
                    <a:pt x="49530" y="140017"/>
                  </a:lnTo>
                  <a:close/>
                </a:path>
              </a:pathLst>
            </a:custGeom>
            <a:solidFill>
              <a:srgbClr val="5EBFD4"/>
            </a:solidFill>
            <a:ln w="9525" cap="flat">
              <a:noFill/>
              <a:prstDash val="solid"/>
              <a:miter/>
            </a:ln>
          </p:spPr>
          <p:txBody>
            <a:bodyPr rtlCol="0" anchor="ctr"/>
            <a:lstStyle/>
            <a:p>
              <a:endParaRPr lang="fr-FR"/>
            </a:p>
          </p:txBody>
        </p:sp>
        <p:sp>
          <p:nvSpPr>
            <p:cNvPr id="20" name="Freeform: Shape 19">
              <a:extLst>
                <a:ext uri="{FF2B5EF4-FFF2-40B4-BE49-F238E27FC236}">
                  <a16:creationId xmlns:a16="http://schemas.microsoft.com/office/drawing/2014/main" id="{2C214FB6-20A9-36B0-F0F1-1B9733FE8082}"/>
                </a:ext>
              </a:extLst>
            </p:cNvPr>
            <p:cNvSpPr/>
            <p:nvPr/>
          </p:nvSpPr>
          <p:spPr>
            <a:xfrm>
              <a:off x="10396419" y="647592"/>
              <a:ext cx="46606" cy="53223"/>
            </a:xfrm>
            <a:custGeom>
              <a:avLst/>
              <a:gdLst>
                <a:gd name="connsiteX0" fmla="*/ 149543 w 154305"/>
                <a:gd name="connsiteY0" fmla="*/ 0 h 176212"/>
                <a:gd name="connsiteX1" fmla="*/ 154305 w 154305"/>
                <a:gd name="connsiteY1" fmla="*/ 4763 h 176212"/>
                <a:gd name="connsiteX2" fmla="*/ 154305 w 154305"/>
                <a:gd name="connsiteY2" fmla="*/ 164783 h 176212"/>
                <a:gd name="connsiteX3" fmla="*/ 149543 w 154305"/>
                <a:gd name="connsiteY3" fmla="*/ 170498 h 176212"/>
                <a:gd name="connsiteX4" fmla="*/ 75248 w 154305"/>
                <a:gd name="connsiteY4" fmla="*/ 176213 h 176212"/>
                <a:gd name="connsiteX5" fmla="*/ 0 w 154305"/>
                <a:gd name="connsiteY5" fmla="*/ 100965 h 176212"/>
                <a:gd name="connsiteX6" fmla="*/ 0 w 154305"/>
                <a:gd name="connsiteY6" fmla="*/ 4763 h 176212"/>
                <a:gd name="connsiteX7" fmla="*/ 4763 w 154305"/>
                <a:gd name="connsiteY7" fmla="*/ 0 h 176212"/>
                <a:gd name="connsiteX8" fmla="*/ 41910 w 154305"/>
                <a:gd name="connsiteY8" fmla="*/ 0 h 176212"/>
                <a:gd name="connsiteX9" fmla="*/ 46672 w 154305"/>
                <a:gd name="connsiteY9" fmla="*/ 4763 h 176212"/>
                <a:gd name="connsiteX10" fmla="*/ 46672 w 154305"/>
                <a:gd name="connsiteY10" fmla="*/ 88583 h 176212"/>
                <a:gd name="connsiteX11" fmla="*/ 80010 w 154305"/>
                <a:gd name="connsiteY11" fmla="*/ 135255 h 176212"/>
                <a:gd name="connsiteX12" fmla="*/ 107632 w 154305"/>
                <a:gd name="connsiteY12" fmla="*/ 135255 h 176212"/>
                <a:gd name="connsiteX13" fmla="*/ 107632 w 154305"/>
                <a:gd name="connsiteY13" fmla="*/ 4763 h 176212"/>
                <a:gd name="connsiteX14" fmla="*/ 112395 w 154305"/>
                <a:gd name="connsiteY14" fmla="*/ 0 h 176212"/>
                <a:gd name="connsiteX15" fmla="*/ 149543 w 154305"/>
                <a:gd name="connsiteY15" fmla="*/ 0 h 17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4305" h="176212">
                  <a:moveTo>
                    <a:pt x="149543" y="0"/>
                  </a:moveTo>
                  <a:cubicBezTo>
                    <a:pt x="152400" y="0"/>
                    <a:pt x="154305" y="1905"/>
                    <a:pt x="154305" y="4763"/>
                  </a:cubicBezTo>
                  <a:lnTo>
                    <a:pt x="154305" y="164783"/>
                  </a:lnTo>
                  <a:cubicBezTo>
                    <a:pt x="154305" y="168592"/>
                    <a:pt x="153352" y="169545"/>
                    <a:pt x="149543" y="170498"/>
                  </a:cubicBezTo>
                  <a:cubicBezTo>
                    <a:pt x="128588" y="174308"/>
                    <a:pt x="98107" y="176213"/>
                    <a:pt x="75248" y="176213"/>
                  </a:cubicBezTo>
                  <a:cubicBezTo>
                    <a:pt x="15240" y="176213"/>
                    <a:pt x="0" y="164783"/>
                    <a:pt x="0" y="100965"/>
                  </a:cubicBezTo>
                  <a:lnTo>
                    <a:pt x="0" y="4763"/>
                  </a:lnTo>
                  <a:cubicBezTo>
                    <a:pt x="0" y="1905"/>
                    <a:pt x="1905" y="0"/>
                    <a:pt x="4763" y="0"/>
                  </a:cubicBezTo>
                  <a:lnTo>
                    <a:pt x="41910" y="0"/>
                  </a:lnTo>
                  <a:cubicBezTo>
                    <a:pt x="44768" y="0"/>
                    <a:pt x="46672" y="1905"/>
                    <a:pt x="46672" y="4763"/>
                  </a:cubicBezTo>
                  <a:lnTo>
                    <a:pt x="46672" y="88583"/>
                  </a:lnTo>
                  <a:cubicBezTo>
                    <a:pt x="46672" y="133350"/>
                    <a:pt x="51435" y="135255"/>
                    <a:pt x="80010" y="135255"/>
                  </a:cubicBezTo>
                  <a:lnTo>
                    <a:pt x="107632" y="135255"/>
                  </a:lnTo>
                  <a:lnTo>
                    <a:pt x="107632" y="4763"/>
                  </a:lnTo>
                  <a:cubicBezTo>
                    <a:pt x="107632" y="1905"/>
                    <a:pt x="109538" y="0"/>
                    <a:pt x="112395" y="0"/>
                  </a:cubicBezTo>
                  <a:lnTo>
                    <a:pt x="149543" y="0"/>
                  </a:lnTo>
                  <a:close/>
                </a:path>
              </a:pathLst>
            </a:custGeom>
            <a:solidFill>
              <a:srgbClr val="5EBFD4"/>
            </a:solidFill>
            <a:ln w="9525" cap="flat">
              <a:noFill/>
              <a:prstDash val="solid"/>
              <a:miter/>
            </a:ln>
          </p:spPr>
          <p:txBody>
            <a:bodyPr rtlCol="0" anchor="ctr"/>
            <a:lstStyle/>
            <a:p>
              <a:endParaRPr lang="fr-FR"/>
            </a:p>
          </p:txBody>
        </p:sp>
        <p:sp>
          <p:nvSpPr>
            <p:cNvPr id="21" name="Freeform: Shape 20">
              <a:extLst>
                <a:ext uri="{FF2B5EF4-FFF2-40B4-BE49-F238E27FC236}">
                  <a16:creationId xmlns:a16="http://schemas.microsoft.com/office/drawing/2014/main" id="{A9BB151D-3702-3017-1B89-3C7ABB8C0382}"/>
                </a:ext>
              </a:extLst>
            </p:cNvPr>
            <p:cNvSpPr/>
            <p:nvPr/>
          </p:nvSpPr>
          <p:spPr>
            <a:xfrm>
              <a:off x="10452807" y="625708"/>
              <a:ext cx="16398" cy="74532"/>
            </a:xfrm>
            <a:custGeom>
              <a:avLst/>
              <a:gdLst>
                <a:gd name="connsiteX0" fmla="*/ 54293 w 54292"/>
                <a:gd name="connsiteY0" fmla="*/ 24830 h 246762"/>
                <a:gd name="connsiteX1" fmla="*/ 27623 w 54292"/>
                <a:gd name="connsiteY1" fmla="*/ 49595 h 246762"/>
                <a:gd name="connsiteX2" fmla="*/ 0 w 54292"/>
                <a:gd name="connsiteY2" fmla="*/ 24830 h 246762"/>
                <a:gd name="connsiteX3" fmla="*/ 27623 w 54292"/>
                <a:gd name="connsiteY3" fmla="*/ 65 h 246762"/>
                <a:gd name="connsiteX4" fmla="*/ 54293 w 54292"/>
                <a:gd name="connsiteY4" fmla="*/ 24830 h 246762"/>
                <a:gd name="connsiteX5" fmla="*/ 45720 w 54292"/>
                <a:gd name="connsiteY5" fmla="*/ 72455 h 246762"/>
                <a:gd name="connsiteX6" fmla="*/ 50483 w 54292"/>
                <a:gd name="connsiteY6" fmla="*/ 77218 h 246762"/>
                <a:gd name="connsiteX7" fmla="*/ 50483 w 54292"/>
                <a:gd name="connsiteY7" fmla="*/ 242000 h 246762"/>
                <a:gd name="connsiteX8" fmla="*/ 45720 w 54292"/>
                <a:gd name="connsiteY8" fmla="*/ 246763 h 246762"/>
                <a:gd name="connsiteX9" fmla="*/ 8573 w 54292"/>
                <a:gd name="connsiteY9" fmla="*/ 246763 h 246762"/>
                <a:gd name="connsiteX10" fmla="*/ 3810 w 54292"/>
                <a:gd name="connsiteY10" fmla="*/ 242000 h 246762"/>
                <a:gd name="connsiteX11" fmla="*/ 3810 w 54292"/>
                <a:gd name="connsiteY11" fmla="*/ 77218 h 246762"/>
                <a:gd name="connsiteX12" fmla="*/ 8573 w 54292"/>
                <a:gd name="connsiteY12" fmla="*/ 72455 h 246762"/>
                <a:gd name="connsiteX13" fmla="*/ 45720 w 54292"/>
                <a:gd name="connsiteY13" fmla="*/ 72455 h 246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292" h="246762">
                  <a:moveTo>
                    <a:pt x="54293" y="24830"/>
                  </a:moveTo>
                  <a:cubicBezTo>
                    <a:pt x="54293" y="41023"/>
                    <a:pt x="44768" y="49595"/>
                    <a:pt x="27623" y="49595"/>
                  </a:cubicBezTo>
                  <a:cubicBezTo>
                    <a:pt x="10478" y="49595"/>
                    <a:pt x="0" y="40070"/>
                    <a:pt x="0" y="24830"/>
                  </a:cubicBezTo>
                  <a:cubicBezTo>
                    <a:pt x="0" y="8638"/>
                    <a:pt x="9525" y="65"/>
                    <a:pt x="27623" y="65"/>
                  </a:cubicBezTo>
                  <a:cubicBezTo>
                    <a:pt x="44768" y="-887"/>
                    <a:pt x="54293" y="8638"/>
                    <a:pt x="54293" y="24830"/>
                  </a:cubicBezTo>
                  <a:close/>
                  <a:moveTo>
                    <a:pt x="45720" y="72455"/>
                  </a:moveTo>
                  <a:cubicBezTo>
                    <a:pt x="48578" y="72455"/>
                    <a:pt x="50483" y="74360"/>
                    <a:pt x="50483" y="77218"/>
                  </a:cubicBezTo>
                  <a:lnTo>
                    <a:pt x="50483" y="242000"/>
                  </a:lnTo>
                  <a:cubicBezTo>
                    <a:pt x="50483" y="245810"/>
                    <a:pt x="48578" y="246763"/>
                    <a:pt x="45720" y="246763"/>
                  </a:cubicBezTo>
                  <a:lnTo>
                    <a:pt x="8573" y="246763"/>
                  </a:lnTo>
                  <a:cubicBezTo>
                    <a:pt x="5715" y="246763"/>
                    <a:pt x="3810" y="244858"/>
                    <a:pt x="3810" y="242000"/>
                  </a:cubicBezTo>
                  <a:lnTo>
                    <a:pt x="3810" y="77218"/>
                  </a:lnTo>
                  <a:cubicBezTo>
                    <a:pt x="3810" y="74360"/>
                    <a:pt x="5715" y="72455"/>
                    <a:pt x="8573" y="72455"/>
                  </a:cubicBezTo>
                  <a:lnTo>
                    <a:pt x="45720" y="72455"/>
                  </a:lnTo>
                  <a:close/>
                </a:path>
              </a:pathLst>
            </a:custGeom>
            <a:solidFill>
              <a:srgbClr val="5EBFD4"/>
            </a:solidFill>
            <a:ln w="9525" cap="flat">
              <a:noFill/>
              <a:prstDash val="solid"/>
              <a:miter/>
            </a:ln>
          </p:spPr>
          <p:txBody>
            <a:bodyPr rtlCol="0" anchor="ctr"/>
            <a:lstStyle/>
            <a:p>
              <a:endParaRPr lang="fr-FR"/>
            </a:p>
          </p:txBody>
        </p:sp>
        <p:sp>
          <p:nvSpPr>
            <p:cNvPr id="22" name="Freeform: Shape 21">
              <a:extLst>
                <a:ext uri="{FF2B5EF4-FFF2-40B4-BE49-F238E27FC236}">
                  <a16:creationId xmlns:a16="http://schemas.microsoft.com/office/drawing/2014/main" id="{CF66765C-B7E9-C3A6-5026-1B287B90431D}"/>
                </a:ext>
              </a:extLst>
            </p:cNvPr>
            <p:cNvSpPr/>
            <p:nvPr/>
          </p:nvSpPr>
          <p:spPr>
            <a:xfrm>
              <a:off x="10479275" y="627454"/>
              <a:ext cx="14097" cy="73074"/>
            </a:xfrm>
            <a:custGeom>
              <a:avLst/>
              <a:gdLst>
                <a:gd name="connsiteX0" fmla="*/ 41910 w 46672"/>
                <a:gd name="connsiteY0" fmla="*/ 952 h 241935"/>
                <a:gd name="connsiteX1" fmla="*/ 46673 w 46672"/>
                <a:gd name="connsiteY1" fmla="*/ 5715 h 241935"/>
                <a:gd name="connsiteX2" fmla="*/ 46673 w 46672"/>
                <a:gd name="connsiteY2" fmla="*/ 237173 h 241935"/>
                <a:gd name="connsiteX3" fmla="*/ 41910 w 46672"/>
                <a:gd name="connsiteY3" fmla="*/ 241935 h 241935"/>
                <a:gd name="connsiteX4" fmla="*/ 4763 w 46672"/>
                <a:gd name="connsiteY4" fmla="*/ 241935 h 241935"/>
                <a:gd name="connsiteX5" fmla="*/ 0 w 46672"/>
                <a:gd name="connsiteY5" fmla="*/ 237173 h 241935"/>
                <a:gd name="connsiteX6" fmla="*/ 0 w 46672"/>
                <a:gd name="connsiteY6" fmla="*/ 4763 h 241935"/>
                <a:gd name="connsiteX7" fmla="*/ 4763 w 46672"/>
                <a:gd name="connsiteY7" fmla="*/ 0 h 241935"/>
                <a:gd name="connsiteX8" fmla="*/ 41910 w 46672"/>
                <a:gd name="connsiteY8" fmla="*/ 0 h 2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672" h="241935">
                  <a:moveTo>
                    <a:pt x="41910" y="952"/>
                  </a:moveTo>
                  <a:cubicBezTo>
                    <a:pt x="44768" y="952"/>
                    <a:pt x="46673" y="2858"/>
                    <a:pt x="46673" y="5715"/>
                  </a:cubicBezTo>
                  <a:lnTo>
                    <a:pt x="46673" y="237173"/>
                  </a:lnTo>
                  <a:cubicBezTo>
                    <a:pt x="46673" y="240983"/>
                    <a:pt x="44768" y="241935"/>
                    <a:pt x="41910" y="241935"/>
                  </a:cubicBezTo>
                  <a:lnTo>
                    <a:pt x="4763" y="241935"/>
                  </a:lnTo>
                  <a:cubicBezTo>
                    <a:pt x="1905" y="241935"/>
                    <a:pt x="0" y="240030"/>
                    <a:pt x="0" y="237173"/>
                  </a:cubicBezTo>
                  <a:lnTo>
                    <a:pt x="0" y="4763"/>
                  </a:lnTo>
                  <a:cubicBezTo>
                    <a:pt x="0" y="1905"/>
                    <a:pt x="1905" y="0"/>
                    <a:pt x="4763" y="0"/>
                  </a:cubicBezTo>
                  <a:lnTo>
                    <a:pt x="41910" y="0"/>
                  </a:lnTo>
                  <a:close/>
                </a:path>
              </a:pathLst>
            </a:custGeom>
            <a:solidFill>
              <a:srgbClr val="5EBFD4"/>
            </a:solidFill>
            <a:ln w="9525" cap="flat">
              <a:noFill/>
              <a:prstDash val="solid"/>
              <a:miter/>
            </a:ln>
          </p:spPr>
          <p:txBody>
            <a:bodyPr rtlCol="0" anchor="ctr"/>
            <a:lstStyle/>
            <a:p>
              <a:endParaRPr lang="fr-FR"/>
            </a:p>
          </p:txBody>
        </p:sp>
        <p:sp>
          <p:nvSpPr>
            <p:cNvPr id="23" name="Freeform: Shape 22">
              <a:extLst>
                <a:ext uri="{FF2B5EF4-FFF2-40B4-BE49-F238E27FC236}">
                  <a16:creationId xmlns:a16="http://schemas.microsoft.com/office/drawing/2014/main" id="{A3BB0E0C-8245-DC03-E0D2-4E8B85EA5DB3}"/>
                </a:ext>
              </a:extLst>
            </p:cNvPr>
            <p:cNvSpPr/>
            <p:nvPr/>
          </p:nvSpPr>
          <p:spPr>
            <a:xfrm>
              <a:off x="10502578" y="627741"/>
              <a:ext cx="47181" cy="73074"/>
            </a:xfrm>
            <a:custGeom>
              <a:avLst/>
              <a:gdLst>
                <a:gd name="connsiteX0" fmla="*/ 151448 w 156210"/>
                <a:gd name="connsiteY0" fmla="*/ 0 h 241935"/>
                <a:gd name="connsiteX1" fmla="*/ 156210 w 156210"/>
                <a:gd name="connsiteY1" fmla="*/ 4763 h 241935"/>
                <a:gd name="connsiteX2" fmla="*/ 156210 w 156210"/>
                <a:gd name="connsiteY2" fmla="*/ 228600 h 241935"/>
                <a:gd name="connsiteX3" fmla="*/ 149542 w 156210"/>
                <a:gd name="connsiteY3" fmla="*/ 236220 h 241935"/>
                <a:gd name="connsiteX4" fmla="*/ 80963 w 156210"/>
                <a:gd name="connsiteY4" fmla="*/ 241935 h 241935"/>
                <a:gd name="connsiteX5" fmla="*/ 0 w 156210"/>
                <a:gd name="connsiteY5" fmla="*/ 153352 h 241935"/>
                <a:gd name="connsiteX6" fmla="*/ 71438 w 156210"/>
                <a:gd name="connsiteY6" fmla="*/ 64770 h 241935"/>
                <a:gd name="connsiteX7" fmla="*/ 109538 w 156210"/>
                <a:gd name="connsiteY7" fmla="*/ 66675 h 241935"/>
                <a:gd name="connsiteX8" fmla="*/ 109538 w 156210"/>
                <a:gd name="connsiteY8" fmla="*/ 4763 h 241935"/>
                <a:gd name="connsiteX9" fmla="*/ 114300 w 156210"/>
                <a:gd name="connsiteY9" fmla="*/ 0 h 241935"/>
                <a:gd name="connsiteX10" fmla="*/ 151448 w 156210"/>
                <a:gd name="connsiteY10" fmla="*/ 0 h 241935"/>
                <a:gd name="connsiteX11" fmla="*/ 82867 w 156210"/>
                <a:gd name="connsiteY11" fmla="*/ 104775 h 241935"/>
                <a:gd name="connsiteX12" fmla="*/ 47625 w 156210"/>
                <a:gd name="connsiteY12" fmla="*/ 153352 h 241935"/>
                <a:gd name="connsiteX13" fmla="*/ 80963 w 156210"/>
                <a:gd name="connsiteY13" fmla="*/ 201930 h 241935"/>
                <a:gd name="connsiteX14" fmla="*/ 110490 w 156210"/>
                <a:gd name="connsiteY14" fmla="*/ 200025 h 241935"/>
                <a:gd name="connsiteX15" fmla="*/ 110490 w 156210"/>
                <a:gd name="connsiteY15" fmla="*/ 104775 h 241935"/>
                <a:gd name="connsiteX16" fmla="*/ 82867 w 156210"/>
                <a:gd name="connsiteY16" fmla="*/ 104775 h 2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6210" h="241935">
                  <a:moveTo>
                    <a:pt x="151448" y="0"/>
                  </a:moveTo>
                  <a:cubicBezTo>
                    <a:pt x="155257" y="0"/>
                    <a:pt x="156210" y="1905"/>
                    <a:pt x="156210" y="4763"/>
                  </a:cubicBezTo>
                  <a:lnTo>
                    <a:pt x="156210" y="228600"/>
                  </a:lnTo>
                  <a:cubicBezTo>
                    <a:pt x="156210" y="233363"/>
                    <a:pt x="153352" y="236220"/>
                    <a:pt x="149542" y="236220"/>
                  </a:cubicBezTo>
                  <a:cubicBezTo>
                    <a:pt x="123825" y="240030"/>
                    <a:pt x="102870" y="241935"/>
                    <a:pt x="80963" y="241935"/>
                  </a:cubicBezTo>
                  <a:cubicBezTo>
                    <a:pt x="15240" y="241935"/>
                    <a:pt x="0" y="223838"/>
                    <a:pt x="0" y="153352"/>
                  </a:cubicBezTo>
                  <a:cubicBezTo>
                    <a:pt x="0" y="84773"/>
                    <a:pt x="14288" y="64770"/>
                    <a:pt x="71438" y="64770"/>
                  </a:cubicBezTo>
                  <a:cubicBezTo>
                    <a:pt x="85725" y="64770"/>
                    <a:pt x="98107" y="65723"/>
                    <a:pt x="109538" y="66675"/>
                  </a:cubicBezTo>
                  <a:lnTo>
                    <a:pt x="109538" y="4763"/>
                  </a:lnTo>
                  <a:cubicBezTo>
                    <a:pt x="109538" y="952"/>
                    <a:pt x="110490" y="0"/>
                    <a:pt x="114300" y="0"/>
                  </a:cubicBezTo>
                  <a:lnTo>
                    <a:pt x="151448" y="0"/>
                  </a:lnTo>
                  <a:close/>
                  <a:moveTo>
                    <a:pt x="82867" y="104775"/>
                  </a:moveTo>
                  <a:cubicBezTo>
                    <a:pt x="51435" y="104775"/>
                    <a:pt x="47625" y="113348"/>
                    <a:pt x="47625" y="153352"/>
                  </a:cubicBezTo>
                  <a:cubicBezTo>
                    <a:pt x="47625" y="190500"/>
                    <a:pt x="50482" y="201930"/>
                    <a:pt x="80963" y="201930"/>
                  </a:cubicBezTo>
                  <a:cubicBezTo>
                    <a:pt x="88582" y="201930"/>
                    <a:pt x="101917" y="200977"/>
                    <a:pt x="110490" y="200025"/>
                  </a:cubicBezTo>
                  <a:lnTo>
                    <a:pt x="110490" y="104775"/>
                  </a:lnTo>
                  <a:lnTo>
                    <a:pt x="82867" y="104775"/>
                  </a:lnTo>
                  <a:close/>
                </a:path>
              </a:pathLst>
            </a:custGeom>
            <a:solidFill>
              <a:srgbClr val="5EBFD4"/>
            </a:solidFill>
            <a:ln w="9525" cap="flat">
              <a:noFill/>
              <a:prstDash val="solid"/>
              <a:miter/>
            </a:ln>
          </p:spPr>
          <p:txBody>
            <a:bodyPr rtlCol="0" anchor="ctr"/>
            <a:lstStyle/>
            <a:p>
              <a:endParaRPr lang="fr-FR"/>
            </a:p>
          </p:txBody>
        </p:sp>
        <p:sp>
          <p:nvSpPr>
            <p:cNvPr id="24" name="Freeform: Shape 23">
              <a:extLst>
                <a:ext uri="{FF2B5EF4-FFF2-40B4-BE49-F238E27FC236}">
                  <a16:creationId xmlns:a16="http://schemas.microsoft.com/office/drawing/2014/main" id="{7BE7A2C7-ED4E-8B7F-B928-75616F84E2E6}"/>
                </a:ext>
              </a:extLst>
            </p:cNvPr>
            <p:cNvSpPr/>
            <p:nvPr/>
          </p:nvSpPr>
          <p:spPr>
            <a:xfrm>
              <a:off x="10559828" y="625708"/>
              <a:ext cx="16398" cy="74532"/>
            </a:xfrm>
            <a:custGeom>
              <a:avLst/>
              <a:gdLst>
                <a:gd name="connsiteX0" fmla="*/ 54292 w 54292"/>
                <a:gd name="connsiteY0" fmla="*/ 24830 h 246762"/>
                <a:gd name="connsiteX1" fmla="*/ 27622 w 54292"/>
                <a:gd name="connsiteY1" fmla="*/ 49595 h 246762"/>
                <a:gd name="connsiteX2" fmla="*/ 0 w 54292"/>
                <a:gd name="connsiteY2" fmla="*/ 24830 h 246762"/>
                <a:gd name="connsiteX3" fmla="*/ 27622 w 54292"/>
                <a:gd name="connsiteY3" fmla="*/ 65 h 246762"/>
                <a:gd name="connsiteX4" fmla="*/ 54292 w 54292"/>
                <a:gd name="connsiteY4" fmla="*/ 24830 h 246762"/>
                <a:gd name="connsiteX5" fmla="*/ 44767 w 54292"/>
                <a:gd name="connsiteY5" fmla="*/ 72455 h 246762"/>
                <a:gd name="connsiteX6" fmla="*/ 49530 w 54292"/>
                <a:gd name="connsiteY6" fmla="*/ 77218 h 246762"/>
                <a:gd name="connsiteX7" fmla="*/ 49530 w 54292"/>
                <a:gd name="connsiteY7" fmla="*/ 242000 h 246762"/>
                <a:gd name="connsiteX8" fmla="*/ 44767 w 54292"/>
                <a:gd name="connsiteY8" fmla="*/ 246763 h 246762"/>
                <a:gd name="connsiteX9" fmla="*/ 7620 w 54292"/>
                <a:gd name="connsiteY9" fmla="*/ 246763 h 246762"/>
                <a:gd name="connsiteX10" fmla="*/ 2857 w 54292"/>
                <a:gd name="connsiteY10" fmla="*/ 242000 h 246762"/>
                <a:gd name="connsiteX11" fmla="*/ 2857 w 54292"/>
                <a:gd name="connsiteY11" fmla="*/ 77218 h 246762"/>
                <a:gd name="connsiteX12" fmla="*/ 7620 w 54292"/>
                <a:gd name="connsiteY12" fmla="*/ 72455 h 246762"/>
                <a:gd name="connsiteX13" fmla="*/ 44767 w 54292"/>
                <a:gd name="connsiteY13" fmla="*/ 72455 h 246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292" h="246762">
                  <a:moveTo>
                    <a:pt x="54292" y="24830"/>
                  </a:moveTo>
                  <a:cubicBezTo>
                    <a:pt x="54292" y="41023"/>
                    <a:pt x="44767" y="49595"/>
                    <a:pt x="27622" y="49595"/>
                  </a:cubicBezTo>
                  <a:cubicBezTo>
                    <a:pt x="10477" y="49595"/>
                    <a:pt x="0" y="40070"/>
                    <a:pt x="0" y="24830"/>
                  </a:cubicBezTo>
                  <a:cubicBezTo>
                    <a:pt x="0" y="8638"/>
                    <a:pt x="9525" y="65"/>
                    <a:pt x="27622" y="65"/>
                  </a:cubicBezTo>
                  <a:cubicBezTo>
                    <a:pt x="44767" y="-887"/>
                    <a:pt x="54292" y="8638"/>
                    <a:pt x="54292" y="24830"/>
                  </a:cubicBezTo>
                  <a:close/>
                  <a:moveTo>
                    <a:pt x="44767" y="72455"/>
                  </a:moveTo>
                  <a:cubicBezTo>
                    <a:pt x="47625" y="72455"/>
                    <a:pt x="49530" y="74360"/>
                    <a:pt x="49530" y="77218"/>
                  </a:cubicBezTo>
                  <a:lnTo>
                    <a:pt x="49530" y="242000"/>
                  </a:lnTo>
                  <a:cubicBezTo>
                    <a:pt x="49530" y="245810"/>
                    <a:pt x="47625" y="246763"/>
                    <a:pt x="44767" y="246763"/>
                  </a:cubicBezTo>
                  <a:lnTo>
                    <a:pt x="7620" y="246763"/>
                  </a:lnTo>
                  <a:cubicBezTo>
                    <a:pt x="4763" y="246763"/>
                    <a:pt x="2857" y="244858"/>
                    <a:pt x="2857" y="242000"/>
                  </a:cubicBezTo>
                  <a:lnTo>
                    <a:pt x="2857" y="77218"/>
                  </a:lnTo>
                  <a:cubicBezTo>
                    <a:pt x="2857" y="74360"/>
                    <a:pt x="4763" y="72455"/>
                    <a:pt x="7620" y="72455"/>
                  </a:cubicBezTo>
                  <a:lnTo>
                    <a:pt x="44767" y="72455"/>
                  </a:lnTo>
                  <a:close/>
                </a:path>
              </a:pathLst>
            </a:custGeom>
            <a:solidFill>
              <a:srgbClr val="5EBFD4"/>
            </a:solidFill>
            <a:ln w="9525" cap="flat">
              <a:noFill/>
              <a:prstDash val="solid"/>
              <a:miter/>
            </a:ln>
          </p:spPr>
          <p:txBody>
            <a:bodyPr rtlCol="0" anchor="ctr"/>
            <a:lstStyle/>
            <a:p>
              <a:endParaRPr lang="fr-FR"/>
            </a:p>
          </p:txBody>
        </p:sp>
        <p:sp>
          <p:nvSpPr>
            <p:cNvPr id="25" name="Freeform: Shape 24">
              <a:extLst>
                <a:ext uri="{FF2B5EF4-FFF2-40B4-BE49-F238E27FC236}">
                  <a16:creationId xmlns:a16="http://schemas.microsoft.com/office/drawing/2014/main" id="{2325F47B-C482-B06D-0A71-07AFBC02233B}"/>
                </a:ext>
              </a:extLst>
            </p:cNvPr>
            <p:cNvSpPr/>
            <p:nvPr/>
          </p:nvSpPr>
          <p:spPr>
            <a:xfrm>
              <a:off x="10585721" y="647017"/>
              <a:ext cx="46893" cy="53223"/>
            </a:xfrm>
            <a:custGeom>
              <a:avLst/>
              <a:gdLst>
                <a:gd name="connsiteX0" fmla="*/ 155257 w 155257"/>
                <a:gd name="connsiteY0" fmla="*/ 75247 h 176212"/>
                <a:gd name="connsiteX1" fmla="*/ 155257 w 155257"/>
                <a:gd name="connsiteY1" fmla="*/ 171450 h 176212"/>
                <a:gd name="connsiteX2" fmla="*/ 150495 w 155257"/>
                <a:gd name="connsiteY2" fmla="*/ 176213 h 176212"/>
                <a:gd name="connsiteX3" fmla="*/ 113347 w 155257"/>
                <a:gd name="connsiteY3" fmla="*/ 176213 h 176212"/>
                <a:gd name="connsiteX4" fmla="*/ 108585 w 155257"/>
                <a:gd name="connsiteY4" fmla="*/ 171450 h 176212"/>
                <a:gd name="connsiteX5" fmla="*/ 108585 w 155257"/>
                <a:gd name="connsiteY5" fmla="*/ 87630 h 176212"/>
                <a:gd name="connsiteX6" fmla="*/ 75247 w 155257"/>
                <a:gd name="connsiteY6" fmla="*/ 40957 h 176212"/>
                <a:gd name="connsiteX7" fmla="*/ 46672 w 155257"/>
                <a:gd name="connsiteY7" fmla="*/ 40957 h 176212"/>
                <a:gd name="connsiteX8" fmla="*/ 46672 w 155257"/>
                <a:gd name="connsiteY8" fmla="*/ 171450 h 176212"/>
                <a:gd name="connsiteX9" fmla="*/ 41910 w 155257"/>
                <a:gd name="connsiteY9" fmla="*/ 176213 h 176212"/>
                <a:gd name="connsiteX10" fmla="*/ 4763 w 155257"/>
                <a:gd name="connsiteY10" fmla="*/ 176213 h 176212"/>
                <a:gd name="connsiteX11" fmla="*/ 0 w 155257"/>
                <a:gd name="connsiteY11" fmla="*/ 171450 h 176212"/>
                <a:gd name="connsiteX12" fmla="*/ 0 w 155257"/>
                <a:gd name="connsiteY12" fmla="*/ 10477 h 176212"/>
                <a:gd name="connsiteX13" fmla="*/ 4763 w 155257"/>
                <a:gd name="connsiteY13" fmla="*/ 5715 h 176212"/>
                <a:gd name="connsiteX14" fmla="*/ 79057 w 155257"/>
                <a:gd name="connsiteY14" fmla="*/ 0 h 176212"/>
                <a:gd name="connsiteX15" fmla="*/ 155257 w 155257"/>
                <a:gd name="connsiteY15" fmla="*/ 75247 h 17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5257" h="176212">
                  <a:moveTo>
                    <a:pt x="155257" y="75247"/>
                  </a:moveTo>
                  <a:lnTo>
                    <a:pt x="155257" y="171450"/>
                  </a:lnTo>
                  <a:cubicBezTo>
                    <a:pt x="155257" y="175260"/>
                    <a:pt x="153352" y="176213"/>
                    <a:pt x="150495" y="176213"/>
                  </a:cubicBezTo>
                  <a:lnTo>
                    <a:pt x="113347" y="176213"/>
                  </a:lnTo>
                  <a:cubicBezTo>
                    <a:pt x="110490" y="176213"/>
                    <a:pt x="108585" y="174307"/>
                    <a:pt x="108585" y="171450"/>
                  </a:cubicBezTo>
                  <a:lnTo>
                    <a:pt x="108585" y="87630"/>
                  </a:lnTo>
                  <a:cubicBezTo>
                    <a:pt x="108585" y="42863"/>
                    <a:pt x="103822" y="40957"/>
                    <a:pt x="75247" y="40957"/>
                  </a:cubicBezTo>
                  <a:lnTo>
                    <a:pt x="46672" y="40957"/>
                  </a:lnTo>
                  <a:lnTo>
                    <a:pt x="46672" y="171450"/>
                  </a:lnTo>
                  <a:cubicBezTo>
                    <a:pt x="46672" y="175260"/>
                    <a:pt x="44767" y="176213"/>
                    <a:pt x="41910" y="176213"/>
                  </a:cubicBezTo>
                  <a:lnTo>
                    <a:pt x="4763" y="176213"/>
                  </a:lnTo>
                  <a:cubicBezTo>
                    <a:pt x="1905" y="176213"/>
                    <a:pt x="0" y="174307"/>
                    <a:pt x="0" y="171450"/>
                  </a:cubicBezTo>
                  <a:lnTo>
                    <a:pt x="0" y="10477"/>
                  </a:lnTo>
                  <a:cubicBezTo>
                    <a:pt x="0" y="6667"/>
                    <a:pt x="1905" y="6667"/>
                    <a:pt x="4763" y="5715"/>
                  </a:cubicBezTo>
                  <a:cubicBezTo>
                    <a:pt x="25717" y="952"/>
                    <a:pt x="56197" y="0"/>
                    <a:pt x="79057" y="0"/>
                  </a:cubicBezTo>
                  <a:cubicBezTo>
                    <a:pt x="140017" y="952"/>
                    <a:pt x="155257" y="12382"/>
                    <a:pt x="155257" y="75247"/>
                  </a:cubicBezTo>
                  <a:close/>
                </a:path>
              </a:pathLst>
            </a:custGeom>
            <a:solidFill>
              <a:srgbClr val="5EBFD4"/>
            </a:solidFill>
            <a:ln w="9525" cap="flat">
              <a:noFill/>
              <a:prstDash val="solid"/>
              <a:miter/>
            </a:ln>
          </p:spPr>
          <p:txBody>
            <a:bodyPr rtlCol="0" anchor="ctr"/>
            <a:lstStyle/>
            <a:p>
              <a:endParaRPr lang="fr-FR"/>
            </a:p>
          </p:txBody>
        </p:sp>
        <p:sp>
          <p:nvSpPr>
            <p:cNvPr id="26" name="Freeform: Shape 25">
              <a:extLst>
                <a:ext uri="{FF2B5EF4-FFF2-40B4-BE49-F238E27FC236}">
                  <a16:creationId xmlns:a16="http://schemas.microsoft.com/office/drawing/2014/main" id="{CA1F90EE-1F99-ED14-DA59-772368246FF2}"/>
                </a:ext>
              </a:extLst>
            </p:cNvPr>
            <p:cNvSpPr/>
            <p:nvPr/>
          </p:nvSpPr>
          <p:spPr>
            <a:xfrm>
              <a:off x="10642108" y="647017"/>
              <a:ext cx="46893" cy="72498"/>
            </a:xfrm>
            <a:custGeom>
              <a:avLst/>
              <a:gdLst>
                <a:gd name="connsiteX0" fmla="*/ 148590 w 155257"/>
                <a:gd name="connsiteY0" fmla="*/ 6667 h 240029"/>
                <a:gd name="connsiteX1" fmla="*/ 155257 w 155257"/>
                <a:gd name="connsiteY1" fmla="*/ 14288 h 240029"/>
                <a:gd name="connsiteX2" fmla="*/ 155257 w 155257"/>
                <a:gd name="connsiteY2" fmla="*/ 172402 h 240029"/>
                <a:gd name="connsiteX3" fmla="*/ 79057 w 155257"/>
                <a:gd name="connsiteY3" fmla="*/ 240030 h 240029"/>
                <a:gd name="connsiteX4" fmla="*/ 21907 w 155257"/>
                <a:gd name="connsiteY4" fmla="*/ 235267 h 240029"/>
                <a:gd name="connsiteX5" fmla="*/ 17145 w 155257"/>
                <a:gd name="connsiteY5" fmla="*/ 230505 h 240029"/>
                <a:gd name="connsiteX6" fmla="*/ 17145 w 155257"/>
                <a:gd name="connsiteY6" fmla="*/ 206692 h 240029"/>
                <a:gd name="connsiteX7" fmla="*/ 21907 w 155257"/>
                <a:gd name="connsiteY7" fmla="*/ 201930 h 240029"/>
                <a:gd name="connsiteX8" fmla="*/ 75248 w 155257"/>
                <a:gd name="connsiteY8" fmla="*/ 201930 h 240029"/>
                <a:gd name="connsiteX9" fmla="*/ 109538 w 155257"/>
                <a:gd name="connsiteY9" fmla="*/ 175260 h 240029"/>
                <a:gd name="connsiteX10" fmla="*/ 109538 w 155257"/>
                <a:gd name="connsiteY10" fmla="*/ 173355 h 240029"/>
                <a:gd name="connsiteX11" fmla="*/ 71438 w 155257"/>
                <a:gd name="connsiteY11" fmla="*/ 177165 h 240029"/>
                <a:gd name="connsiteX12" fmla="*/ 0 w 155257"/>
                <a:gd name="connsiteY12" fmla="*/ 85725 h 240029"/>
                <a:gd name="connsiteX13" fmla="*/ 80963 w 155257"/>
                <a:gd name="connsiteY13" fmla="*/ 0 h 240029"/>
                <a:gd name="connsiteX14" fmla="*/ 148590 w 155257"/>
                <a:gd name="connsiteY14" fmla="*/ 6667 h 240029"/>
                <a:gd name="connsiteX15" fmla="*/ 78105 w 155257"/>
                <a:gd name="connsiteY15" fmla="*/ 40957 h 240029"/>
                <a:gd name="connsiteX16" fmla="*/ 44767 w 155257"/>
                <a:gd name="connsiteY16" fmla="*/ 89535 h 240029"/>
                <a:gd name="connsiteX17" fmla="*/ 80963 w 155257"/>
                <a:gd name="connsiteY17" fmla="*/ 138113 h 240029"/>
                <a:gd name="connsiteX18" fmla="*/ 108585 w 155257"/>
                <a:gd name="connsiteY18" fmla="*/ 136207 h 240029"/>
                <a:gd name="connsiteX19" fmla="*/ 108585 w 155257"/>
                <a:gd name="connsiteY19" fmla="*/ 40957 h 240029"/>
                <a:gd name="connsiteX20" fmla="*/ 78105 w 155257"/>
                <a:gd name="connsiteY20" fmla="*/ 40957 h 240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57" h="240029">
                  <a:moveTo>
                    <a:pt x="148590" y="6667"/>
                  </a:moveTo>
                  <a:cubicBezTo>
                    <a:pt x="152400" y="7620"/>
                    <a:pt x="155257" y="10477"/>
                    <a:pt x="155257" y="14288"/>
                  </a:cubicBezTo>
                  <a:lnTo>
                    <a:pt x="155257" y="172402"/>
                  </a:lnTo>
                  <a:cubicBezTo>
                    <a:pt x="155257" y="219075"/>
                    <a:pt x="145732" y="240030"/>
                    <a:pt x="79057" y="240030"/>
                  </a:cubicBezTo>
                  <a:cubicBezTo>
                    <a:pt x="60007" y="240030"/>
                    <a:pt x="40005" y="239077"/>
                    <a:pt x="21907" y="235267"/>
                  </a:cubicBezTo>
                  <a:cubicBezTo>
                    <a:pt x="19050" y="235267"/>
                    <a:pt x="17145" y="233363"/>
                    <a:pt x="17145" y="230505"/>
                  </a:cubicBezTo>
                  <a:lnTo>
                    <a:pt x="17145" y="206692"/>
                  </a:lnTo>
                  <a:cubicBezTo>
                    <a:pt x="17145" y="202882"/>
                    <a:pt x="18098" y="201930"/>
                    <a:pt x="21907" y="201930"/>
                  </a:cubicBezTo>
                  <a:lnTo>
                    <a:pt x="75248" y="201930"/>
                  </a:lnTo>
                  <a:cubicBezTo>
                    <a:pt x="102870" y="201930"/>
                    <a:pt x="109538" y="195263"/>
                    <a:pt x="109538" y="175260"/>
                  </a:cubicBezTo>
                  <a:lnTo>
                    <a:pt x="109538" y="173355"/>
                  </a:lnTo>
                  <a:cubicBezTo>
                    <a:pt x="96202" y="176213"/>
                    <a:pt x="84773" y="177165"/>
                    <a:pt x="71438" y="177165"/>
                  </a:cubicBezTo>
                  <a:cubicBezTo>
                    <a:pt x="15240" y="177165"/>
                    <a:pt x="0" y="157163"/>
                    <a:pt x="0" y="85725"/>
                  </a:cubicBezTo>
                  <a:cubicBezTo>
                    <a:pt x="0" y="18097"/>
                    <a:pt x="15240" y="0"/>
                    <a:pt x="80963" y="0"/>
                  </a:cubicBezTo>
                  <a:cubicBezTo>
                    <a:pt x="104775" y="952"/>
                    <a:pt x="130492" y="2857"/>
                    <a:pt x="148590" y="6667"/>
                  </a:cubicBezTo>
                  <a:close/>
                  <a:moveTo>
                    <a:pt x="78105" y="40957"/>
                  </a:moveTo>
                  <a:cubicBezTo>
                    <a:pt x="47625" y="40957"/>
                    <a:pt x="44767" y="52388"/>
                    <a:pt x="44767" y="89535"/>
                  </a:cubicBezTo>
                  <a:cubicBezTo>
                    <a:pt x="44767" y="129540"/>
                    <a:pt x="49530" y="138113"/>
                    <a:pt x="80963" y="138113"/>
                  </a:cubicBezTo>
                  <a:cubicBezTo>
                    <a:pt x="88582" y="138113"/>
                    <a:pt x="100013" y="138113"/>
                    <a:pt x="108585" y="136207"/>
                  </a:cubicBezTo>
                  <a:lnTo>
                    <a:pt x="108585" y="40957"/>
                  </a:lnTo>
                  <a:lnTo>
                    <a:pt x="78105" y="40957"/>
                  </a:lnTo>
                  <a:close/>
                </a:path>
              </a:pathLst>
            </a:custGeom>
            <a:solidFill>
              <a:srgbClr val="5EBFD4"/>
            </a:solidFill>
            <a:ln w="9525" cap="flat">
              <a:noFill/>
              <a:prstDash val="solid"/>
              <a:miter/>
            </a:ln>
          </p:spPr>
          <p:txBody>
            <a:bodyPr rtlCol="0" anchor="ctr"/>
            <a:lstStyle/>
            <a:p>
              <a:endParaRPr lang="fr-FR"/>
            </a:p>
          </p:txBody>
        </p:sp>
        <p:sp>
          <p:nvSpPr>
            <p:cNvPr id="27" name="Freeform: Shape 26">
              <a:extLst>
                <a:ext uri="{FF2B5EF4-FFF2-40B4-BE49-F238E27FC236}">
                  <a16:creationId xmlns:a16="http://schemas.microsoft.com/office/drawing/2014/main" id="{E41D1C4E-4A08-7E4B-EE59-441DB7935806}"/>
                </a:ext>
              </a:extLst>
            </p:cNvPr>
            <p:cNvSpPr/>
            <p:nvPr/>
          </p:nvSpPr>
          <p:spPr>
            <a:xfrm>
              <a:off x="10716907" y="647017"/>
              <a:ext cx="44880" cy="53798"/>
            </a:xfrm>
            <a:custGeom>
              <a:avLst/>
              <a:gdLst>
                <a:gd name="connsiteX0" fmla="*/ 148590 w 148590"/>
                <a:gd name="connsiteY0" fmla="*/ 54292 h 178117"/>
                <a:gd name="connsiteX1" fmla="*/ 148590 w 148590"/>
                <a:gd name="connsiteY1" fmla="*/ 161925 h 178117"/>
                <a:gd name="connsiteX2" fmla="*/ 141923 w 148590"/>
                <a:gd name="connsiteY2" fmla="*/ 171450 h 178117"/>
                <a:gd name="connsiteX3" fmla="*/ 71438 w 148590"/>
                <a:gd name="connsiteY3" fmla="*/ 178117 h 178117"/>
                <a:gd name="connsiteX4" fmla="*/ 0 w 148590"/>
                <a:gd name="connsiteY4" fmla="*/ 124777 h 178117"/>
                <a:gd name="connsiteX5" fmla="*/ 63818 w 148590"/>
                <a:gd name="connsiteY5" fmla="*/ 73342 h 178117"/>
                <a:gd name="connsiteX6" fmla="*/ 102870 w 148590"/>
                <a:gd name="connsiteY6" fmla="*/ 73342 h 178117"/>
                <a:gd name="connsiteX7" fmla="*/ 102870 w 148590"/>
                <a:gd name="connsiteY7" fmla="*/ 61913 h 178117"/>
                <a:gd name="connsiteX8" fmla="*/ 73343 w 148590"/>
                <a:gd name="connsiteY8" fmla="*/ 40005 h 178117"/>
                <a:gd name="connsiteX9" fmla="*/ 17145 w 148590"/>
                <a:gd name="connsiteY9" fmla="*/ 40005 h 178117"/>
                <a:gd name="connsiteX10" fmla="*/ 12383 w 148590"/>
                <a:gd name="connsiteY10" fmla="*/ 35242 h 178117"/>
                <a:gd name="connsiteX11" fmla="*/ 12383 w 148590"/>
                <a:gd name="connsiteY11" fmla="*/ 9525 h 178117"/>
                <a:gd name="connsiteX12" fmla="*/ 17145 w 148590"/>
                <a:gd name="connsiteY12" fmla="*/ 4763 h 178117"/>
                <a:gd name="connsiteX13" fmla="*/ 73343 w 148590"/>
                <a:gd name="connsiteY13" fmla="*/ 0 h 178117"/>
                <a:gd name="connsiteX14" fmla="*/ 148590 w 148590"/>
                <a:gd name="connsiteY14" fmla="*/ 54292 h 178117"/>
                <a:gd name="connsiteX15" fmla="*/ 66675 w 148590"/>
                <a:gd name="connsiteY15" fmla="*/ 102870 h 178117"/>
                <a:gd name="connsiteX16" fmla="*/ 44768 w 148590"/>
                <a:gd name="connsiteY16" fmla="*/ 121920 h 178117"/>
                <a:gd name="connsiteX17" fmla="*/ 71438 w 148590"/>
                <a:gd name="connsiteY17" fmla="*/ 140970 h 178117"/>
                <a:gd name="connsiteX18" fmla="*/ 102870 w 148590"/>
                <a:gd name="connsiteY18" fmla="*/ 138113 h 178117"/>
                <a:gd name="connsiteX19" fmla="*/ 102870 w 148590"/>
                <a:gd name="connsiteY19" fmla="*/ 103822 h 178117"/>
                <a:gd name="connsiteX20" fmla="*/ 66675 w 148590"/>
                <a:gd name="connsiteY20" fmla="*/ 103822 h 178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8590" h="178117">
                  <a:moveTo>
                    <a:pt x="148590" y="54292"/>
                  </a:moveTo>
                  <a:lnTo>
                    <a:pt x="148590" y="161925"/>
                  </a:lnTo>
                  <a:cubicBezTo>
                    <a:pt x="148590" y="166688"/>
                    <a:pt x="147638" y="169545"/>
                    <a:pt x="141923" y="171450"/>
                  </a:cubicBezTo>
                  <a:cubicBezTo>
                    <a:pt x="120015" y="176213"/>
                    <a:pt x="92393" y="178117"/>
                    <a:pt x="71438" y="178117"/>
                  </a:cubicBezTo>
                  <a:cubicBezTo>
                    <a:pt x="24765" y="178117"/>
                    <a:pt x="0" y="173355"/>
                    <a:pt x="0" y="124777"/>
                  </a:cubicBezTo>
                  <a:cubicBezTo>
                    <a:pt x="953" y="82867"/>
                    <a:pt x="22860" y="73342"/>
                    <a:pt x="63818" y="73342"/>
                  </a:cubicBezTo>
                  <a:lnTo>
                    <a:pt x="102870" y="73342"/>
                  </a:lnTo>
                  <a:lnTo>
                    <a:pt x="102870" y="61913"/>
                  </a:lnTo>
                  <a:cubicBezTo>
                    <a:pt x="102870" y="46672"/>
                    <a:pt x="93345" y="40005"/>
                    <a:pt x="73343" y="40005"/>
                  </a:cubicBezTo>
                  <a:lnTo>
                    <a:pt x="17145" y="40005"/>
                  </a:lnTo>
                  <a:cubicBezTo>
                    <a:pt x="13335" y="40005"/>
                    <a:pt x="12383" y="39052"/>
                    <a:pt x="12383" y="35242"/>
                  </a:cubicBezTo>
                  <a:lnTo>
                    <a:pt x="12383" y="9525"/>
                  </a:lnTo>
                  <a:cubicBezTo>
                    <a:pt x="12383" y="5715"/>
                    <a:pt x="13335" y="4763"/>
                    <a:pt x="17145" y="4763"/>
                  </a:cubicBezTo>
                  <a:cubicBezTo>
                    <a:pt x="36195" y="952"/>
                    <a:pt x="54293" y="0"/>
                    <a:pt x="73343" y="0"/>
                  </a:cubicBezTo>
                  <a:cubicBezTo>
                    <a:pt x="135255" y="952"/>
                    <a:pt x="148590" y="20955"/>
                    <a:pt x="148590" y="54292"/>
                  </a:cubicBezTo>
                  <a:close/>
                  <a:moveTo>
                    <a:pt x="66675" y="102870"/>
                  </a:moveTo>
                  <a:cubicBezTo>
                    <a:pt x="50483" y="102870"/>
                    <a:pt x="44768" y="108585"/>
                    <a:pt x="44768" y="121920"/>
                  </a:cubicBezTo>
                  <a:cubicBezTo>
                    <a:pt x="44768" y="137160"/>
                    <a:pt x="51435" y="140970"/>
                    <a:pt x="71438" y="140970"/>
                  </a:cubicBezTo>
                  <a:cubicBezTo>
                    <a:pt x="78105" y="140970"/>
                    <a:pt x="93345" y="140017"/>
                    <a:pt x="102870" y="138113"/>
                  </a:cubicBezTo>
                  <a:lnTo>
                    <a:pt x="102870" y="103822"/>
                  </a:lnTo>
                  <a:lnTo>
                    <a:pt x="66675" y="103822"/>
                  </a:lnTo>
                  <a:close/>
                </a:path>
              </a:pathLst>
            </a:custGeom>
            <a:solidFill>
              <a:srgbClr val="5EBFD4"/>
            </a:solidFill>
            <a:ln w="9525" cap="flat">
              <a:noFill/>
              <a:prstDash val="solid"/>
              <a:miter/>
            </a:ln>
          </p:spPr>
          <p:txBody>
            <a:bodyPr rtlCol="0" anchor="ctr"/>
            <a:lstStyle/>
            <a:p>
              <a:endParaRPr lang="fr-FR"/>
            </a:p>
          </p:txBody>
        </p:sp>
        <p:sp>
          <p:nvSpPr>
            <p:cNvPr id="28" name="Freeform: Shape 27">
              <a:extLst>
                <a:ext uri="{FF2B5EF4-FFF2-40B4-BE49-F238E27FC236}">
                  <a16:creationId xmlns:a16="http://schemas.microsoft.com/office/drawing/2014/main" id="{29A9689B-3F8B-16CA-90D0-6EAE5CD71F7F}"/>
                </a:ext>
              </a:extLst>
            </p:cNvPr>
            <p:cNvSpPr/>
            <p:nvPr/>
          </p:nvSpPr>
          <p:spPr>
            <a:xfrm>
              <a:off x="10787679" y="627166"/>
              <a:ext cx="36249" cy="73074"/>
            </a:xfrm>
            <a:custGeom>
              <a:avLst/>
              <a:gdLst>
                <a:gd name="connsiteX0" fmla="*/ 115253 w 120015"/>
                <a:gd name="connsiteY0" fmla="*/ 2857 h 241935"/>
                <a:gd name="connsiteX1" fmla="*/ 120015 w 120015"/>
                <a:gd name="connsiteY1" fmla="*/ 8573 h 241935"/>
                <a:gd name="connsiteX2" fmla="*/ 120015 w 120015"/>
                <a:gd name="connsiteY2" fmla="*/ 34290 h 241935"/>
                <a:gd name="connsiteX3" fmla="*/ 114300 w 120015"/>
                <a:gd name="connsiteY3" fmla="*/ 39052 h 241935"/>
                <a:gd name="connsiteX4" fmla="*/ 89535 w 120015"/>
                <a:gd name="connsiteY4" fmla="*/ 39052 h 241935"/>
                <a:gd name="connsiteX5" fmla="*/ 72390 w 120015"/>
                <a:gd name="connsiteY5" fmla="*/ 51435 h 241935"/>
                <a:gd name="connsiteX6" fmla="*/ 72390 w 120015"/>
                <a:gd name="connsiteY6" fmla="*/ 67627 h 241935"/>
                <a:gd name="connsiteX7" fmla="*/ 110490 w 120015"/>
                <a:gd name="connsiteY7" fmla="*/ 67627 h 241935"/>
                <a:gd name="connsiteX8" fmla="*/ 114300 w 120015"/>
                <a:gd name="connsiteY8" fmla="*/ 73342 h 241935"/>
                <a:gd name="connsiteX9" fmla="*/ 109538 w 120015"/>
                <a:gd name="connsiteY9" fmla="*/ 99060 h 241935"/>
                <a:gd name="connsiteX10" fmla="*/ 103822 w 120015"/>
                <a:gd name="connsiteY10" fmla="*/ 103823 h 241935"/>
                <a:gd name="connsiteX11" fmla="*/ 72390 w 120015"/>
                <a:gd name="connsiteY11" fmla="*/ 103823 h 241935"/>
                <a:gd name="connsiteX12" fmla="*/ 72390 w 120015"/>
                <a:gd name="connsiteY12" fmla="*/ 237173 h 241935"/>
                <a:gd name="connsiteX13" fmla="*/ 67628 w 120015"/>
                <a:gd name="connsiteY13" fmla="*/ 241935 h 241935"/>
                <a:gd name="connsiteX14" fmla="*/ 30480 w 120015"/>
                <a:gd name="connsiteY14" fmla="*/ 241935 h 241935"/>
                <a:gd name="connsiteX15" fmla="*/ 25717 w 120015"/>
                <a:gd name="connsiteY15" fmla="*/ 237173 h 241935"/>
                <a:gd name="connsiteX16" fmla="*/ 25717 w 120015"/>
                <a:gd name="connsiteY16" fmla="*/ 103823 h 241935"/>
                <a:gd name="connsiteX17" fmla="*/ 5715 w 120015"/>
                <a:gd name="connsiteY17" fmla="*/ 103823 h 241935"/>
                <a:gd name="connsiteX18" fmla="*/ 0 w 120015"/>
                <a:gd name="connsiteY18" fmla="*/ 99060 h 241935"/>
                <a:gd name="connsiteX19" fmla="*/ 0 w 120015"/>
                <a:gd name="connsiteY19" fmla="*/ 72390 h 241935"/>
                <a:gd name="connsiteX20" fmla="*/ 5715 w 120015"/>
                <a:gd name="connsiteY20" fmla="*/ 67627 h 241935"/>
                <a:gd name="connsiteX21" fmla="*/ 25717 w 120015"/>
                <a:gd name="connsiteY21" fmla="*/ 67627 h 241935"/>
                <a:gd name="connsiteX22" fmla="*/ 25717 w 120015"/>
                <a:gd name="connsiteY22" fmla="*/ 43815 h 241935"/>
                <a:gd name="connsiteX23" fmla="*/ 80010 w 120015"/>
                <a:gd name="connsiteY23" fmla="*/ 0 h 241935"/>
                <a:gd name="connsiteX24" fmla="*/ 115253 w 120015"/>
                <a:gd name="connsiteY24" fmla="*/ 2857 h 2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015" h="241935">
                  <a:moveTo>
                    <a:pt x="115253" y="2857"/>
                  </a:moveTo>
                  <a:cubicBezTo>
                    <a:pt x="119063" y="3810"/>
                    <a:pt x="120015" y="4763"/>
                    <a:pt x="120015" y="8573"/>
                  </a:cubicBezTo>
                  <a:lnTo>
                    <a:pt x="120015" y="34290"/>
                  </a:lnTo>
                  <a:cubicBezTo>
                    <a:pt x="120015" y="38100"/>
                    <a:pt x="118110" y="39052"/>
                    <a:pt x="114300" y="39052"/>
                  </a:cubicBezTo>
                  <a:lnTo>
                    <a:pt x="89535" y="39052"/>
                  </a:lnTo>
                  <a:cubicBezTo>
                    <a:pt x="77153" y="39052"/>
                    <a:pt x="72390" y="40957"/>
                    <a:pt x="72390" y="51435"/>
                  </a:cubicBezTo>
                  <a:lnTo>
                    <a:pt x="72390" y="67627"/>
                  </a:lnTo>
                  <a:lnTo>
                    <a:pt x="110490" y="67627"/>
                  </a:lnTo>
                  <a:cubicBezTo>
                    <a:pt x="114300" y="67627"/>
                    <a:pt x="115253" y="69532"/>
                    <a:pt x="114300" y="73342"/>
                  </a:cubicBezTo>
                  <a:lnTo>
                    <a:pt x="109538" y="99060"/>
                  </a:lnTo>
                  <a:cubicBezTo>
                    <a:pt x="108585" y="101917"/>
                    <a:pt x="106680" y="103823"/>
                    <a:pt x="103822" y="103823"/>
                  </a:cubicBezTo>
                  <a:lnTo>
                    <a:pt x="72390" y="103823"/>
                  </a:lnTo>
                  <a:lnTo>
                    <a:pt x="72390" y="237173"/>
                  </a:lnTo>
                  <a:cubicBezTo>
                    <a:pt x="72390" y="240982"/>
                    <a:pt x="70485" y="241935"/>
                    <a:pt x="67628" y="241935"/>
                  </a:cubicBezTo>
                  <a:lnTo>
                    <a:pt x="30480" y="241935"/>
                  </a:lnTo>
                  <a:cubicBezTo>
                    <a:pt x="27622" y="241935"/>
                    <a:pt x="25717" y="240030"/>
                    <a:pt x="25717" y="237173"/>
                  </a:cubicBezTo>
                  <a:lnTo>
                    <a:pt x="25717" y="103823"/>
                  </a:lnTo>
                  <a:lnTo>
                    <a:pt x="5715" y="103823"/>
                  </a:lnTo>
                  <a:cubicBezTo>
                    <a:pt x="1905" y="103823"/>
                    <a:pt x="0" y="101917"/>
                    <a:pt x="0" y="99060"/>
                  </a:cubicBezTo>
                  <a:lnTo>
                    <a:pt x="0" y="72390"/>
                  </a:lnTo>
                  <a:cubicBezTo>
                    <a:pt x="0" y="69532"/>
                    <a:pt x="1905" y="67627"/>
                    <a:pt x="5715" y="67627"/>
                  </a:cubicBezTo>
                  <a:lnTo>
                    <a:pt x="25717" y="67627"/>
                  </a:lnTo>
                  <a:lnTo>
                    <a:pt x="25717" y="43815"/>
                  </a:lnTo>
                  <a:cubicBezTo>
                    <a:pt x="25717" y="4763"/>
                    <a:pt x="52388" y="0"/>
                    <a:pt x="80010" y="0"/>
                  </a:cubicBezTo>
                  <a:cubicBezTo>
                    <a:pt x="91440" y="0"/>
                    <a:pt x="103822" y="952"/>
                    <a:pt x="115253" y="2857"/>
                  </a:cubicBezTo>
                  <a:close/>
                </a:path>
              </a:pathLst>
            </a:custGeom>
            <a:solidFill>
              <a:srgbClr val="5EBFD4"/>
            </a:solidFill>
            <a:ln w="9525" cap="flat">
              <a:noFill/>
              <a:prstDash val="solid"/>
              <a:miter/>
            </a:ln>
          </p:spPr>
          <p:txBody>
            <a:bodyPr rtlCol="0" anchor="ctr"/>
            <a:lstStyle/>
            <a:p>
              <a:endParaRPr lang="fr-FR"/>
            </a:p>
          </p:txBody>
        </p:sp>
        <p:sp>
          <p:nvSpPr>
            <p:cNvPr id="29" name="Freeform: Shape 28">
              <a:extLst>
                <a:ext uri="{FF2B5EF4-FFF2-40B4-BE49-F238E27FC236}">
                  <a16:creationId xmlns:a16="http://schemas.microsoft.com/office/drawing/2014/main" id="{86C9E2C3-5141-D356-2D45-B8ABE7B892B4}"/>
                </a:ext>
              </a:extLst>
            </p:cNvPr>
            <p:cNvSpPr/>
            <p:nvPr/>
          </p:nvSpPr>
          <p:spPr>
            <a:xfrm>
              <a:off x="10828531" y="647592"/>
              <a:ext cx="46606" cy="53223"/>
            </a:xfrm>
            <a:custGeom>
              <a:avLst/>
              <a:gdLst>
                <a:gd name="connsiteX0" fmla="*/ 149542 w 154304"/>
                <a:gd name="connsiteY0" fmla="*/ 0 h 176212"/>
                <a:gd name="connsiteX1" fmla="*/ 154305 w 154304"/>
                <a:gd name="connsiteY1" fmla="*/ 4763 h 176212"/>
                <a:gd name="connsiteX2" fmla="*/ 154305 w 154304"/>
                <a:gd name="connsiteY2" fmla="*/ 164783 h 176212"/>
                <a:gd name="connsiteX3" fmla="*/ 149542 w 154304"/>
                <a:gd name="connsiteY3" fmla="*/ 170498 h 176212"/>
                <a:gd name="connsiteX4" fmla="*/ 75248 w 154304"/>
                <a:gd name="connsiteY4" fmla="*/ 176213 h 176212"/>
                <a:gd name="connsiteX5" fmla="*/ 0 w 154304"/>
                <a:gd name="connsiteY5" fmla="*/ 100965 h 176212"/>
                <a:gd name="connsiteX6" fmla="*/ 0 w 154304"/>
                <a:gd name="connsiteY6" fmla="*/ 4763 h 176212"/>
                <a:gd name="connsiteX7" fmla="*/ 4763 w 154304"/>
                <a:gd name="connsiteY7" fmla="*/ 0 h 176212"/>
                <a:gd name="connsiteX8" fmla="*/ 41910 w 154304"/>
                <a:gd name="connsiteY8" fmla="*/ 0 h 176212"/>
                <a:gd name="connsiteX9" fmla="*/ 46673 w 154304"/>
                <a:gd name="connsiteY9" fmla="*/ 4763 h 176212"/>
                <a:gd name="connsiteX10" fmla="*/ 46673 w 154304"/>
                <a:gd name="connsiteY10" fmla="*/ 88583 h 176212"/>
                <a:gd name="connsiteX11" fmla="*/ 80010 w 154304"/>
                <a:gd name="connsiteY11" fmla="*/ 135255 h 176212"/>
                <a:gd name="connsiteX12" fmla="*/ 107633 w 154304"/>
                <a:gd name="connsiteY12" fmla="*/ 135255 h 176212"/>
                <a:gd name="connsiteX13" fmla="*/ 107633 w 154304"/>
                <a:gd name="connsiteY13" fmla="*/ 4763 h 176212"/>
                <a:gd name="connsiteX14" fmla="*/ 112395 w 154304"/>
                <a:gd name="connsiteY14" fmla="*/ 0 h 176212"/>
                <a:gd name="connsiteX15" fmla="*/ 149542 w 154304"/>
                <a:gd name="connsiteY15" fmla="*/ 0 h 17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4304" h="176212">
                  <a:moveTo>
                    <a:pt x="149542" y="0"/>
                  </a:moveTo>
                  <a:cubicBezTo>
                    <a:pt x="152400" y="0"/>
                    <a:pt x="154305" y="1905"/>
                    <a:pt x="154305" y="4763"/>
                  </a:cubicBezTo>
                  <a:lnTo>
                    <a:pt x="154305" y="164783"/>
                  </a:lnTo>
                  <a:cubicBezTo>
                    <a:pt x="154305" y="168592"/>
                    <a:pt x="153353" y="169545"/>
                    <a:pt x="149542" y="170498"/>
                  </a:cubicBezTo>
                  <a:cubicBezTo>
                    <a:pt x="128588" y="174308"/>
                    <a:pt x="98108" y="176213"/>
                    <a:pt x="75248" y="176213"/>
                  </a:cubicBezTo>
                  <a:cubicBezTo>
                    <a:pt x="15240" y="176213"/>
                    <a:pt x="0" y="164783"/>
                    <a:pt x="0" y="100965"/>
                  </a:cubicBezTo>
                  <a:lnTo>
                    <a:pt x="0" y="4763"/>
                  </a:lnTo>
                  <a:cubicBezTo>
                    <a:pt x="0" y="1905"/>
                    <a:pt x="1905" y="0"/>
                    <a:pt x="4763" y="0"/>
                  </a:cubicBezTo>
                  <a:lnTo>
                    <a:pt x="41910" y="0"/>
                  </a:lnTo>
                  <a:cubicBezTo>
                    <a:pt x="44767" y="0"/>
                    <a:pt x="46673" y="1905"/>
                    <a:pt x="46673" y="4763"/>
                  </a:cubicBezTo>
                  <a:lnTo>
                    <a:pt x="46673" y="88583"/>
                  </a:lnTo>
                  <a:cubicBezTo>
                    <a:pt x="46673" y="133350"/>
                    <a:pt x="51435" y="135255"/>
                    <a:pt x="80010" y="135255"/>
                  </a:cubicBezTo>
                  <a:lnTo>
                    <a:pt x="107633" y="135255"/>
                  </a:lnTo>
                  <a:lnTo>
                    <a:pt x="107633" y="4763"/>
                  </a:lnTo>
                  <a:cubicBezTo>
                    <a:pt x="107633" y="1905"/>
                    <a:pt x="109538" y="0"/>
                    <a:pt x="112395" y="0"/>
                  </a:cubicBezTo>
                  <a:lnTo>
                    <a:pt x="149542" y="0"/>
                  </a:lnTo>
                  <a:close/>
                </a:path>
              </a:pathLst>
            </a:custGeom>
            <a:solidFill>
              <a:srgbClr val="5EBFD4"/>
            </a:solidFill>
            <a:ln w="9525" cap="flat">
              <a:noFill/>
              <a:prstDash val="solid"/>
              <a:miter/>
            </a:ln>
          </p:spPr>
          <p:txBody>
            <a:bodyPr rtlCol="0" anchor="ctr"/>
            <a:lstStyle/>
            <a:p>
              <a:endParaRPr lang="fr-FR"/>
            </a:p>
          </p:txBody>
        </p:sp>
        <p:sp>
          <p:nvSpPr>
            <p:cNvPr id="30" name="Freeform: Shape 29">
              <a:extLst>
                <a:ext uri="{FF2B5EF4-FFF2-40B4-BE49-F238E27FC236}">
                  <a16:creationId xmlns:a16="http://schemas.microsoft.com/office/drawing/2014/main" id="{D58046B0-6954-CCCD-29AD-64739DFF564B}"/>
                </a:ext>
              </a:extLst>
            </p:cNvPr>
            <p:cNvSpPr/>
            <p:nvPr/>
          </p:nvSpPr>
          <p:spPr>
            <a:xfrm>
              <a:off x="10882330" y="633134"/>
              <a:ext cx="31934" cy="67968"/>
            </a:xfrm>
            <a:custGeom>
              <a:avLst/>
              <a:gdLst>
                <a:gd name="connsiteX0" fmla="*/ 64770 w 105727"/>
                <a:gd name="connsiteY0" fmla="*/ 243 h 225032"/>
                <a:gd name="connsiteX1" fmla="*/ 69533 w 105727"/>
                <a:gd name="connsiteY1" fmla="*/ 5005 h 225032"/>
                <a:gd name="connsiteX2" fmla="*/ 69533 w 105727"/>
                <a:gd name="connsiteY2" fmla="*/ 49773 h 225032"/>
                <a:gd name="connsiteX3" fmla="*/ 98108 w 105727"/>
                <a:gd name="connsiteY3" fmla="*/ 49773 h 225032"/>
                <a:gd name="connsiteX4" fmla="*/ 103823 w 105727"/>
                <a:gd name="connsiteY4" fmla="*/ 54535 h 225032"/>
                <a:gd name="connsiteX5" fmla="*/ 103823 w 105727"/>
                <a:gd name="connsiteY5" fmla="*/ 79300 h 225032"/>
                <a:gd name="connsiteX6" fmla="*/ 98108 w 105727"/>
                <a:gd name="connsiteY6" fmla="*/ 84063 h 225032"/>
                <a:gd name="connsiteX7" fmla="*/ 69533 w 105727"/>
                <a:gd name="connsiteY7" fmla="*/ 84063 h 225032"/>
                <a:gd name="connsiteX8" fmla="*/ 69533 w 105727"/>
                <a:gd name="connsiteY8" fmla="*/ 168835 h 225032"/>
                <a:gd name="connsiteX9" fmla="*/ 87630 w 105727"/>
                <a:gd name="connsiteY9" fmla="*/ 185028 h 225032"/>
                <a:gd name="connsiteX10" fmla="*/ 100013 w 105727"/>
                <a:gd name="connsiteY10" fmla="*/ 185028 h 225032"/>
                <a:gd name="connsiteX11" fmla="*/ 105728 w 105727"/>
                <a:gd name="connsiteY11" fmla="*/ 189790 h 225032"/>
                <a:gd name="connsiteX12" fmla="*/ 105728 w 105727"/>
                <a:gd name="connsiteY12" fmla="*/ 216460 h 225032"/>
                <a:gd name="connsiteX13" fmla="*/ 100965 w 105727"/>
                <a:gd name="connsiteY13" fmla="*/ 222175 h 225032"/>
                <a:gd name="connsiteX14" fmla="*/ 74295 w 105727"/>
                <a:gd name="connsiteY14" fmla="*/ 225033 h 225032"/>
                <a:gd name="connsiteX15" fmla="*/ 22860 w 105727"/>
                <a:gd name="connsiteY15" fmla="*/ 185028 h 225032"/>
                <a:gd name="connsiteX16" fmla="*/ 22860 w 105727"/>
                <a:gd name="connsiteY16" fmla="*/ 83110 h 225032"/>
                <a:gd name="connsiteX17" fmla="*/ 4763 w 105727"/>
                <a:gd name="connsiteY17" fmla="*/ 83110 h 225032"/>
                <a:gd name="connsiteX18" fmla="*/ 0 w 105727"/>
                <a:gd name="connsiteY18" fmla="*/ 78348 h 225032"/>
                <a:gd name="connsiteX19" fmla="*/ 0 w 105727"/>
                <a:gd name="connsiteY19" fmla="*/ 53583 h 225032"/>
                <a:gd name="connsiteX20" fmla="*/ 4763 w 105727"/>
                <a:gd name="connsiteY20" fmla="*/ 48820 h 225032"/>
                <a:gd name="connsiteX21" fmla="*/ 22860 w 105727"/>
                <a:gd name="connsiteY21" fmla="*/ 48820 h 225032"/>
                <a:gd name="connsiteX22" fmla="*/ 22860 w 105727"/>
                <a:gd name="connsiteY22" fmla="*/ 14530 h 225032"/>
                <a:gd name="connsiteX23" fmla="*/ 27623 w 105727"/>
                <a:gd name="connsiteY23" fmla="*/ 9768 h 225032"/>
                <a:gd name="connsiteX24" fmla="*/ 64770 w 105727"/>
                <a:gd name="connsiteY24" fmla="*/ 243 h 225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5727" h="225032">
                  <a:moveTo>
                    <a:pt x="64770" y="243"/>
                  </a:moveTo>
                  <a:cubicBezTo>
                    <a:pt x="67628" y="-710"/>
                    <a:pt x="69533" y="1195"/>
                    <a:pt x="69533" y="5005"/>
                  </a:cubicBezTo>
                  <a:lnTo>
                    <a:pt x="69533" y="49773"/>
                  </a:lnTo>
                  <a:lnTo>
                    <a:pt x="98108" y="49773"/>
                  </a:lnTo>
                  <a:cubicBezTo>
                    <a:pt x="101918" y="49773"/>
                    <a:pt x="103823" y="51678"/>
                    <a:pt x="103823" y="54535"/>
                  </a:cubicBezTo>
                  <a:lnTo>
                    <a:pt x="103823" y="79300"/>
                  </a:lnTo>
                  <a:cubicBezTo>
                    <a:pt x="103823" y="82158"/>
                    <a:pt x="101918" y="84063"/>
                    <a:pt x="98108" y="84063"/>
                  </a:cubicBezTo>
                  <a:lnTo>
                    <a:pt x="69533" y="84063"/>
                  </a:lnTo>
                  <a:lnTo>
                    <a:pt x="69533" y="168835"/>
                  </a:lnTo>
                  <a:cubicBezTo>
                    <a:pt x="69533" y="182170"/>
                    <a:pt x="74295" y="185028"/>
                    <a:pt x="87630" y="185028"/>
                  </a:cubicBezTo>
                  <a:lnTo>
                    <a:pt x="100013" y="185028"/>
                  </a:lnTo>
                  <a:cubicBezTo>
                    <a:pt x="103823" y="185028"/>
                    <a:pt x="105728" y="185980"/>
                    <a:pt x="105728" y="189790"/>
                  </a:cubicBezTo>
                  <a:lnTo>
                    <a:pt x="105728" y="216460"/>
                  </a:lnTo>
                  <a:cubicBezTo>
                    <a:pt x="105728" y="220270"/>
                    <a:pt x="103823" y="222175"/>
                    <a:pt x="100965" y="222175"/>
                  </a:cubicBezTo>
                  <a:cubicBezTo>
                    <a:pt x="90488" y="224080"/>
                    <a:pt x="80963" y="225033"/>
                    <a:pt x="74295" y="225033"/>
                  </a:cubicBezTo>
                  <a:cubicBezTo>
                    <a:pt x="47625" y="225033"/>
                    <a:pt x="22860" y="224080"/>
                    <a:pt x="22860" y="185028"/>
                  </a:cubicBezTo>
                  <a:lnTo>
                    <a:pt x="22860" y="83110"/>
                  </a:lnTo>
                  <a:lnTo>
                    <a:pt x="4763" y="83110"/>
                  </a:lnTo>
                  <a:cubicBezTo>
                    <a:pt x="953" y="83110"/>
                    <a:pt x="0" y="81205"/>
                    <a:pt x="0" y="78348"/>
                  </a:cubicBezTo>
                  <a:lnTo>
                    <a:pt x="0" y="53583"/>
                  </a:lnTo>
                  <a:cubicBezTo>
                    <a:pt x="0" y="50725"/>
                    <a:pt x="1905" y="48820"/>
                    <a:pt x="4763" y="48820"/>
                  </a:cubicBezTo>
                  <a:lnTo>
                    <a:pt x="22860" y="48820"/>
                  </a:lnTo>
                  <a:lnTo>
                    <a:pt x="22860" y="14530"/>
                  </a:lnTo>
                  <a:cubicBezTo>
                    <a:pt x="22860" y="11673"/>
                    <a:pt x="23813" y="9768"/>
                    <a:pt x="27623" y="9768"/>
                  </a:cubicBezTo>
                  <a:lnTo>
                    <a:pt x="64770" y="243"/>
                  </a:lnTo>
                  <a:close/>
                </a:path>
              </a:pathLst>
            </a:custGeom>
            <a:solidFill>
              <a:srgbClr val="5EBFD4"/>
            </a:solidFill>
            <a:ln w="9525" cap="flat">
              <a:noFill/>
              <a:prstDash val="solid"/>
              <a:miter/>
            </a:ln>
          </p:spPr>
          <p:txBody>
            <a:bodyPr rtlCol="0" anchor="ctr"/>
            <a:lstStyle/>
            <a:p>
              <a:endParaRPr lang="fr-FR"/>
            </a:p>
          </p:txBody>
        </p:sp>
        <p:sp>
          <p:nvSpPr>
            <p:cNvPr id="31" name="Freeform: Shape 30">
              <a:extLst>
                <a:ext uri="{FF2B5EF4-FFF2-40B4-BE49-F238E27FC236}">
                  <a16:creationId xmlns:a16="http://schemas.microsoft.com/office/drawing/2014/main" id="{9F78702D-9A87-8C17-1EA0-6578B0AE128E}"/>
                </a:ext>
              </a:extLst>
            </p:cNvPr>
            <p:cNvSpPr/>
            <p:nvPr/>
          </p:nvSpPr>
          <p:spPr>
            <a:xfrm>
              <a:off x="10921456" y="647592"/>
              <a:ext cx="46606" cy="53223"/>
            </a:xfrm>
            <a:custGeom>
              <a:avLst/>
              <a:gdLst>
                <a:gd name="connsiteX0" fmla="*/ 149542 w 154304"/>
                <a:gd name="connsiteY0" fmla="*/ 0 h 176212"/>
                <a:gd name="connsiteX1" fmla="*/ 154305 w 154304"/>
                <a:gd name="connsiteY1" fmla="*/ 4763 h 176212"/>
                <a:gd name="connsiteX2" fmla="*/ 154305 w 154304"/>
                <a:gd name="connsiteY2" fmla="*/ 164783 h 176212"/>
                <a:gd name="connsiteX3" fmla="*/ 149542 w 154304"/>
                <a:gd name="connsiteY3" fmla="*/ 170498 h 176212"/>
                <a:gd name="connsiteX4" fmla="*/ 75247 w 154304"/>
                <a:gd name="connsiteY4" fmla="*/ 176213 h 176212"/>
                <a:gd name="connsiteX5" fmla="*/ 0 w 154304"/>
                <a:gd name="connsiteY5" fmla="*/ 100965 h 176212"/>
                <a:gd name="connsiteX6" fmla="*/ 0 w 154304"/>
                <a:gd name="connsiteY6" fmla="*/ 4763 h 176212"/>
                <a:gd name="connsiteX7" fmla="*/ 4763 w 154304"/>
                <a:gd name="connsiteY7" fmla="*/ 0 h 176212"/>
                <a:gd name="connsiteX8" fmla="*/ 41910 w 154304"/>
                <a:gd name="connsiteY8" fmla="*/ 0 h 176212"/>
                <a:gd name="connsiteX9" fmla="*/ 46672 w 154304"/>
                <a:gd name="connsiteY9" fmla="*/ 4763 h 176212"/>
                <a:gd name="connsiteX10" fmla="*/ 46672 w 154304"/>
                <a:gd name="connsiteY10" fmla="*/ 88583 h 176212"/>
                <a:gd name="connsiteX11" fmla="*/ 80010 w 154304"/>
                <a:gd name="connsiteY11" fmla="*/ 135255 h 176212"/>
                <a:gd name="connsiteX12" fmla="*/ 107633 w 154304"/>
                <a:gd name="connsiteY12" fmla="*/ 135255 h 176212"/>
                <a:gd name="connsiteX13" fmla="*/ 107633 w 154304"/>
                <a:gd name="connsiteY13" fmla="*/ 4763 h 176212"/>
                <a:gd name="connsiteX14" fmla="*/ 112395 w 154304"/>
                <a:gd name="connsiteY14" fmla="*/ 0 h 176212"/>
                <a:gd name="connsiteX15" fmla="*/ 149542 w 154304"/>
                <a:gd name="connsiteY15" fmla="*/ 0 h 17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4304" h="176212">
                  <a:moveTo>
                    <a:pt x="149542" y="0"/>
                  </a:moveTo>
                  <a:cubicBezTo>
                    <a:pt x="152400" y="0"/>
                    <a:pt x="154305" y="1905"/>
                    <a:pt x="154305" y="4763"/>
                  </a:cubicBezTo>
                  <a:lnTo>
                    <a:pt x="154305" y="164783"/>
                  </a:lnTo>
                  <a:cubicBezTo>
                    <a:pt x="154305" y="168592"/>
                    <a:pt x="153353" y="169545"/>
                    <a:pt x="149542" y="170498"/>
                  </a:cubicBezTo>
                  <a:cubicBezTo>
                    <a:pt x="128588" y="174308"/>
                    <a:pt x="98108" y="176213"/>
                    <a:pt x="75247" y="176213"/>
                  </a:cubicBezTo>
                  <a:cubicBezTo>
                    <a:pt x="15240" y="176213"/>
                    <a:pt x="0" y="164783"/>
                    <a:pt x="0" y="100965"/>
                  </a:cubicBezTo>
                  <a:lnTo>
                    <a:pt x="0" y="4763"/>
                  </a:lnTo>
                  <a:cubicBezTo>
                    <a:pt x="0" y="1905"/>
                    <a:pt x="1905" y="0"/>
                    <a:pt x="4763" y="0"/>
                  </a:cubicBezTo>
                  <a:lnTo>
                    <a:pt x="41910" y="0"/>
                  </a:lnTo>
                  <a:cubicBezTo>
                    <a:pt x="44767" y="0"/>
                    <a:pt x="46672" y="1905"/>
                    <a:pt x="46672" y="4763"/>
                  </a:cubicBezTo>
                  <a:lnTo>
                    <a:pt x="46672" y="88583"/>
                  </a:lnTo>
                  <a:cubicBezTo>
                    <a:pt x="46672" y="133350"/>
                    <a:pt x="51435" y="135255"/>
                    <a:pt x="80010" y="135255"/>
                  </a:cubicBezTo>
                  <a:lnTo>
                    <a:pt x="107633" y="135255"/>
                  </a:lnTo>
                  <a:lnTo>
                    <a:pt x="107633" y="4763"/>
                  </a:lnTo>
                  <a:cubicBezTo>
                    <a:pt x="107633" y="1905"/>
                    <a:pt x="109538" y="0"/>
                    <a:pt x="112395" y="0"/>
                  </a:cubicBezTo>
                  <a:lnTo>
                    <a:pt x="149542" y="0"/>
                  </a:lnTo>
                  <a:close/>
                </a:path>
              </a:pathLst>
            </a:custGeom>
            <a:solidFill>
              <a:srgbClr val="5EBFD4"/>
            </a:solidFill>
            <a:ln w="9525" cap="flat">
              <a:noFill/>
              <a:prstDash val="solid"/>
              <a:miter/>
            </a:ln>
          </p:spPr>
          <p:txBody>
            <a:bodyPr rtlCol="0" anchor="ctr"/>
            <a:lstStyle/>
            <a:p>
              <a:endParaRPr lang="fr-FR"/>
            </a:p>
          </p:txBody>
        </p:sp>
        <p:sp>
          <p:nvSpPr>
            <p:cNvPr id="32" name="Freeform: Shape 31">
              <a:extLst>
                <a:ext uri="{FF2B5EF4-FFF2-40B4-BE49-F238E27FC236}">
                  <a16:creationId xmlns:a16="http://schemas.microsoft.com/office/drawing/2014/main" id="{DA4A1364-57CD-D8DA-9B68-A9A4060A9251}"/>
                </a:ext>
              </a:extLst>
            </p:cNvPr>
            <p:cNvSpPr/>
            <p:nvPr/>
          </p:nvSpPr>
          <p:spPr>
            <a:xfrm>
              <a:off x="10978994" y="647305"/>
              <a:ext cx="31071" cy="53223"/>
            </a:xfrm>
            <a:custGeom>
              <a:avLst/>
              <a:gdLst>
                <a:gd name="connsiteX0" fmla="*/ 98108 w 102870"/>
                <a:gd name="connsiteY0" fmla="*/ 2857 h 176212"/>
                <a:gd name="connsiteX1" fmla="*/ 102870 w 102870"/>
                <a:gd name="connsiteY1" fmla="*/ 9525 h 176212"/>
                <a:gd name="connsiteX2" fmla="*/ 102870 w 102870"/>
                <a:gd name="connsiteY2" fmla="*/ 35242 h 176212"/>
                <a:gd name="connsiteX3" fmla="*/ 97155 w 102870"/>
                <a:gd name="connsiteY3" fmla="*/ 40005 h 176212"/>
                <a:gd name="connsiteX4" fmla="*/ 67628 w 102870"/>
                <a:gd name="connsiteY4" fmla="*/ 40005 h 176212"/>
                <a:gd name="connsiteX5" fmla="*/ 45720 w 102870"/>
                <a:gd name="connsiteY5" fmla="*/ 56198 h 176212"/>
                <a:gd name="connsiteX6" fmla="*/ 45720 w 102870"/>
                <a:gd name="connsiteY6" fmla="*/ 171450 h 176212"/>
                <a:gd name="connsiteX7" fmla="*/ 40958 w 102870"/>
                <a:gd name="connsiteY7" fmla="*/ 176213 h 176212"/>
                <a:gd name="connsiteX8" fmla="*/ 4763 w 102870"/>
                <a:gd name="connsiteY8" fmla="*/ 176213 h 176212"/>
                <a:gd name="connsiteX9" fmla="*/ 0 w 102870"/>
                <a:gd name="connsiteY9" fmla="*/ 171450 h 176212"/>
                <a:gd name="connsiteX10" fmla="*/ 0 w 102870"/>
                <a:gd name="connsiteY10" fmla="*/ 43815 h 176212"/>
                <a:gd name="connsiteX11" fmla="*/ 56197 w 102870"/>
                <a:gd name="connsiteY11" fmla="*/ 0 h 176212"/>
                <a:gd name="connsiteX12" fmla="*/ 98108 w 102870"/>
                <a:gd name="connsiteY12" fmla="*/ 2857 h 17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2870" h="176212">
                  <a:moveTo>
                    <a:pt x="98108" y="2857"/>
                  </a:moveTo>
                  <a:cubicBezTo>
                    <a:pt x="101917" y="3810"/>
                    <a:pt x="102870" y="4763"/>
                    <a:pt x="102870" y="9525"/>
                  </a:cubicBezTo>
                  <a:lnTo>
                    <a:pt x="102870" y="35242"/>
                  </a:lnTo>
                  <a:cubicBezTo>
                    <a:pt x="102870" y="38100"/>
                    <a:pt x="100965" y="40005"/>
                    <a:pt x="97155" y="40005"/>
                  </a:cubicBezTo>
                  <a:lnTo>
                    <a:pt x="67628" y="40005"/>
                  </a:lnTo>
                  <a:cubicBezTo>
                    <a:pt x="51435" y="40005"/>
                    <a:pt x="45720" y="42863"/>
                    <a:pt x="45720" y="56198"/>
                  </a:cubicBezTo>
                  <a:lnTo>
                    <a:pt x="45720" y="171450"/>
                  </a:lnTo>
                  <a:cubicBezTo>
                    <a:pt x="45720" y="175260"/>
                    <a:pt x="43815" y="176213"/>
                    <a:pt x="40958" y="176213"/>
                  </a:cubicBezTo>
                  <a:lnTo>
                    <a:pt x="4763" y="176213"/>
                  </a:lnTo>
                  <a:cubicBezTo>
                    <a:pt x="1905" y="176213"/>
                    <a:pt x="0" y="174307"/>
                    <a:pt x="0" y="171450"/>
                  </a:cubicBezTo>
                  <a:lnTo>
                    <a:pt x="0" y="43815"/>
                  </a:lnTo>
                  <a:cubicBezTo>
                    <a:pt x="0" y="4763"/>
                    <a:pt x="27622" y="0"/>
                    <a:pt x="56197" y="0"/>
                  </a:cubicBezTo>
                  <a:cubicBezTo>
                    <a:pt x="65722" y="0"/>
                    <a:pt x="86678" y="952"/>
                    <a:pt x="98108" y="2857"/>
                  </a:cubicBezTo>
                  <a:close/>
                </a:path>
              </a:pathLst>
            </a:custGeom>
            <a:solidFill>
              <a:srgbClr val="5EBFD4"/>
            </a:solidFill>
            <a:ln w="9525" cap="flat">
              <a:noFill/>
              <a:prstDash val="solid"/>
              <a:miter/>
            </a:ln>
          </p:spPr>
          <p:txBody>
            <a:bodyPr rtlCol="0" anchor="ctr"/>
            <a:lstStyle/>
            <a:p>
              <a:endParaRPr lang="fr-FR"/>
            </a:p>
          </p:txBody>
        </p:sp>
        <p:sp>
          <p:nvSpPr>
            <p:cNvPr id="33" name="Freeform: Shape 32">
              <a:extLst>
                <a:ext uri="{FF2B5EF4-FFF2-40B4-BE49-F238E27FC236}">
                  <a16:creationId xmlns:a16="http://schemas.microsoft.com/office/drawing/2014/main" id="{93A894E5-FA8A-1588-8ABF-AF3637A9F7AF}"/>
                </a:ext>
              </a:extLst>
            </p:cNvPr>
            <p:cNvSpPr/>
            <p:nvPr/>
          </p:nvSpPr>
          <p:spPr>
            <a:xfrm>
              <a:off x="11015531" y="647581"/>
              <a:ext cx="46318" cy="53521"/>
            </a:xfrm>
            <a:custGeom>
              <a:avLst/>
              <a:gdLst>
                <a:gd name="connsiteX0" fmla="*/ 153353 w 153352"/>
                <a:gd name="connsiteY0" fmla="*/ 85762 h 177201"/>
                <a:gd name="connsiteX1" fmla="*/ 153353 w 153352"/>
                <a:gd name="connsiteY1" fmla="*/ 95287 h 177201"/>
                <a:gd name="connsiteX2" fmla="*/ 143828 w 153352"/>
                <a:gd name="connsiteY2" fmla="*/ 103860 h 177201"/>
                <a:gd name="connsiteX3" fmla="*/ 46673 w 153352"/>
                <a:gd name="connsiteY3" fmla="*/ 103860 h 177201"/>
                <a:gd name="connsiteX4" fmla="*/ 81915 w 153352"/>
                <a:gd name="connsiteY4" fmla="*/ 137197 h 177201"/>
                <a:gd name="connsiteX5" fmla="*/ 137160 w 153352"/>
                <a:gd name="connsiteY5" fmla="*/ 137197 h 177201"/>
                <a:gd name="connsiteX6" fmla="*/ 141923 w 153352"/>
                <a:gd name="connsiteY6" fmla="*/ 141960 h 177201"/>
                <a:gd name="connsiteX7" fmla="*/ 141923 w 153352"/>
                <a:gd name="connsiteY7" fmla="*/ 167677 h 177201"/>
                <a:gd name="connsiteX8" fmla="*/ 137160 w 153352"/>
                <a:gd name="connsiteY8" fmla="*/ 172439 h 177201"/>
                <a:gd name="connsiteX9" fmla="*/ 78105 w 153352"/>
                <a:gd name="connsiteY9" fmla="*/ 177202 h 177201"/>
                <a:gd name="connsiteX10" fmla="*/ 0 w 153352"/>
                <a:gd name="connsiteY10" fmla="*/ 88620 h 177201"/>
                <a:gd name="connsiteX11" fmla="*/ 78105 w 153352"/>
                <a:gd name="connsiteY11" fmla="*/ 37 h 177201"/>
                <a:gd name="connsiteX12" fmla="*/ 153353 w 153352"/>
                <a:gd name="connsiteY12" fmla="*/ 85762 h 177201"/>
                <a:gd name="connsiteX13" fmla="*/ 45720 w 153352"/>
                <a:gd name="connsiteY13" fmla="*/ 73379 h 177201"/>
                <a:gd name="connsiteX14" fmla="*/ 107633 w 153352"/>
                <a:gd name="connsiteY14" fmla="*/ 73379 h 177201"/>
                <a:gd name="connsiteX15" fmla="*/ 77153 w 153352"/>
                <a:gd name="connsiteY15" fmla="*/ 39089 h 177201"/>
                <a:gd name="connsiteX16" fmla="*/ 45720 w 153352"/>
                <a:gd name="connsiteY16" fmla="*/ 73379 h 17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3352" h="177201">
                  <a:moveTo>
                    <a:pt x="153353" y="85762"/>
                  </a:moveTo>
                  <a:lnTo>
                    <a:pt x="153353" y="95287"/>
                  </a:lnTo>
                  <a:cubicBezTo>
                    <a:pt x="153353" y="101954"/>
                    <a:pt x="151448" y="103860"/>
                    <a:pt x="143828" y="103860"/>
                  </a:cubicBezTo>
                  <a:lnTo>
                    <a:pt x="46673" y="103860"/>
                  </a:lnTo>
                  <a:cubicBezTo>
                    <a:pt x="47625" y="131482"/>
                    <a:pt x="54292" y="137197"/>
                    <a:pt x="81915" y="137197"/>
                  </a:cubicBezTo>
                  <a:lnTo>
                    <a:pt x="137160" y="137197"/>
                  </a:lnTo>
                  <a:cubicBezTo>
                    <a:pt x="140017" y="137197"/>
                    <a:pt x="141923" y="139102"/>
                    <a:pt x="141923" y="141960"/>
                  </a:cubicBezTo>
                  <a:lnTo>
                    <a:pt x="141923" y="167677"/>
                  </a:lnTo>
                  <a:cubicBezTo>
                    <a:pt x="141923" y="171487"/>
                    <a:pt x="140017" y="172439"/>
                    <a:pt x="137160" y="172439"/>
                  </a:cubicBezTo>
                  <a:cubicBezTo>
                    <a:pt x="120967" y="176250"/>
                    <a:pt x="98108" y="177202"/>
                    <a:pt x="78105" y="177202"/>
                  </a:cubicBezTo>
                  <a:cubicBezTo>
                    <a:pt x="15240" y="177202"/>
                    <a:pt x="0" y="159104"/>
                    <a:pt x="0" y="88620"/>
                  </a:cubicBezTo>
                  <a:cubicBezTo>
                    <a:pt x="0" y="17182"/>
                    <a:pt x="15240" y="37"/>
                    <a:pt x="78105" y="37"/>
                  </a:cubicBezTo>
                  <a:cubicBezTo>
                    <a:pt x="138113" y="-915"/>
                    <a:pt x="153353" y="16229"/>
                    <a:pt x="153353" y="85762"/>
                  </a:cubicBezTo>
                  <a:close/>
                  <a:moveTo>
                    <a:pt x="45720" y="73379"/>
                  </a:moveTo>
                  <a:lnTo>
                    <a:pt x="107633" y="73379"/>
                  </a:lnTo>
                  <a:cubicBezTo>
                    <a:pt x="107633" y="45757"/>
                    <a:pt x="100013" y="39089"/>
                    <a:pt x="77153" y="39089"/>
                  </a:cubicBezTo>
                  <a:cubicBezTo>
                    <a:pt x="54292" y="39089"/>
                    <a:pt x="46673" y="45757"/>
                    <a:pt x="45720" y="73379"/>
                  </a:cubicBezTo>
                  <a:close/>
                </a:path>
              </a:pathLst>
            </a:custGeom>
            <a:solidFill>
              <a:srgbClr val="5EBFD4"/>
            </a:solidFill>
            <a:ln w="9525" cap="flat">
              <a:noFill/>
              <a:prstDash val="solid"/>
              <a:miter/>
            </a:ln>
          </p:spPr>
          <p:txBody>
            <a:bodyPr rtlCol="0" anchor="ctr"/>
            <a:lstStyle/>
            <a:p>
              <a:endParaRPr lang="fr-FR"/>
            </a:p>
          </p:txBody>
        </p:sp>
        <p:sp>
          <p:nvSpPr>
            <p:cNvPr id="34" name="Freeform: Shape 33">
              <a:extLst>
                <a:ext uri="{FF2B5EF4-FFF2-40B4-BE49-F238E27FC236}">
                  <a16:creationId xmlns:a16="http://schemas.microsoft.com/office/drawing/2014/main" id="{F4C9624B-F8E3-85AA-2986-0909FE925255}"/>
                </a:ext>
              </a:extLst>
            </p:cNvPr>
            <p:cNvSpPr/>
            <p:nvPr/>
          </p:nvSpPr>
          <p:spPr>
            <a:xfrm>
              <a:off x="11087350" y="649031"/>
              <a:ext cx="72705" cy="51784"/>
            </a:xfrm>
            <a:custGeom>
              <a:avLst/>
              <a:gdLst>
                <a:gd name="connsiteX0" fmla="*/ 236563 w 240716"/>
                <a:gd name="connsiteY0" fmla="*/ 0 h 171450"/>
                <a:gd name="connsiteX1" fmla="*/ 240373 w 240716"/>
                <a:gd name="connsiteY1" fmla="*/ 4763 h 171450"/>
                <a:gd name="connsiteX2" fmla="*/ 212751 w 240716"/>
                <a:gd name="connsiteY2" fmla="*/ 136208 h 171450"/>
                <a:gd name="connsiteX3" fmla="*/ 176556 w 240716"/>
                <a:gd name="connsiteY3" fmla="*/ 171450 h 171450"/>
                <a:gd name="connsiteX4" fmla="*/ 140361 w 240716"/>
                <a:gd name="connsiteY4" fmla="*/ 136208 h 171450"/>
                <a:gd name="connsiteX5" fmla="*/ 120358 w 240716"/>
                <a:gd name="connsiteY5" fmla="*/ 49530 h 171450"/>
                <a:gd name="connsiteX6" fmla="*/ 100356 w 240716"/>
                <a:gd name="connsiteY6" fmla="*/ 136208 h 171450"/>
                <a:gd name="connsiteX7" fmla="*/ 64161 w 240716"/>
                <a:gd name="connsiteY7" fmla="*/ 171450 h 171450"/>
                <a:gd name="connsiteX8" fmla="*/ 27966 w 240716"/>
                <a:gd name="connsiteY8" fmla="*/ 136208 h 171450"/>
                <a:gd name="connsiteX9" fmla="*/ 344 w 240716"/>
                <a:gd name="connsiteY9" fmla="*/ 4763 h 171450"/>
                <a:gd name="connsiteX10" fmla="*/ 4154 w 240716"/>
                <a:gd name="connsiteY10" fmla="*/ 0 h 171450"/>
                <a:gd name="connsiteX11" fmla="*/ 27013 w 240716"/>
                <a:gd name="connsiteY11" fmla="*/ 0 h 171450"/>
                <a:gd name="connsiteX12" fmla="*/ 30823 w 240716"/>
                <a:gd name="connsiteY12" fmla="*/ 4763 h 171450"/>
                <a:gd name="connsiteX13" fmla="*/ 56541 w 240716"/>
                <a:gd name="connsiteY13" fmla="*/ 132398 h 171450"/>
                <a:gd name="connsiteX14" fmla="*/ 65113 w 240716"/>
                <a:gd name="connsiteY14" fmla="*/ 143827 h 171450"/>
                <a:gd name="connsiteX15" fmla="*/ 73686 w 240716"/>
                <a:gd name="connsiteY15" fmla="*/ 132398 h 171450"/>
                <a:gd name="connsiteX16" fmla="*/ 103213 w 240716"/>
                <a:gd name="connsiteY16" fmla="*/ 9525 h 171450"/>
                <a:gd name="connsiteX17" fmla="*/ 107976 w 240716"/>
                <a:gd name="connsiteY17" fmla="*/ 4763 h 171450"/>
                <a:gd name="connsiteX18" fmla="*/ 133694 w 240716"/>
                <a:gd name="connsiteY18" fmla="*/ 4763 h 171450"/>
                <a:gd name="connsiteX19" fmla="*/ 138456 w 240716"/>
                <a:gd name="connsiteY19" fmla="*/ 9525 h 171450"/>
                <a:gd name="connsiteX20" fmla="*/ 168936 w 240716"/>
                <a:gd name="connsiteY20" fmla="*/ 132398 h 171450"/>
                <a:gd name="connsiteX21" fmla="*/ 177508 w 240716"/>
                <a:gd name="connsiteY21" fmla="*/ 143827 h 171450"/>
                <a:gd name="connsiteX22" fmla="*/ 186081 w 240716"/>
                <a:gd name="connsiteY22" fmla="*/ 132398 h 171450"/>
                <a:gd name="connsiteX23" fmla="*/ 211798 w 240716"/>
                <a:gd name="connsiteY23" fmla="*/ 4763 h 171450"/>
                <a:gd name="connsiteX24" fmla="*/ 215608 w 240716"/>
                <a:gd name="connsiteY24" fmla="*/ 0 h 171450"/>
                <a:gd name="connsiteX25" fmla="*/ 236563 w 240716"/>
                <a:gd name="connsiteY25" fmla="*/ 0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0716" h="171450">
                  <a:moveTo>
                    <a:pt x="236563" y="0"/>
                  </a:moveTo>
                  <a:cubicBezTo>
                    <a:pt x="240373" y="0"/>
                    <a:pt x="241326" y="952"/>
                    <a:pt x="240373" y="4763"/>
                  </a:cubicBezTo>
                  <a:lnTo>
                    <a:pt x="212751" y="136208"/>
                  </a:lnTo>
                  <a:cubicBezTo>
                    <a:pt x="206083" y="166688"/>
                    <a:pt x="201321" y="171450"/>
                    <a:pt x="176556" y="171450"/>
                  </a:cubicBezTo>
                  <a:cubicBezTo>
                    <a:pt x="148933" y="171450"/>
                    <a:pt x="147981" y="167640"/>
                    <a:pt x="140361" y="136208"/>
                  </a:cubicBezTo>
                  <a:lnTo>
                    <a:pt x="120358" y="49530"/>
                  </a:lnTo>
                  <a:lnTo>
                    <a:pt x="100356" y="136208"/>
                  </a:lnTo>
                  <a:cubicBezTo>
                    <a:pt x="92736" y="167640"/>
                    <a:pt x="91783" y="171450"/>
                    <a:pt x="64161" y="171450"/>
                  </a:cubicBezTo>
                  <a:cubicBezTo>
                    <a:pt x="39396" y="171450"/>
                    <a:pt x="34633" y="166688"/>
                    <a:pt x="27966" y="136208"/>
                  </a:cubicBezTo>
                  <a:lnTo>
                    <a:pt x="344" y="4763"/>
                  </a:lnTo>
                  <a:cubicBezTo>
                    <a:pt x="-609" y="952"/>
                    <a:pt x="344" y="0"/>
                    <a:pt x="4154" y="0"/>
                  </a:cubicBezTo>
                  <a:lnTo>
                    <a:pt x="27013" y="0"/>
                  </a:lnTo>
                  <a:cubicBezTo>
                    <a:pt x="28919" y="0"/>
                    <a:pt x="29871" y="952"/>
                    <a:pt x="30823" y="4763"/>
                  </a:cubicBezTo>
                  <a:lnTo>
                    <a:pt x="56541" y="132398"/>
                  </a:lnTo>
                  <a:cubicBezTo>
                    <a:pt x="59398" y="142875"/>
                    <a:pt x="61304" y="143827"/>
                    <a:pt x="65113" y="143827"/>
                  </a:cubicBezTo>
                  <a:cubicBezTo>
                    <a:pt x="70829" y="143827"/>
                    <a:pt x="70829" y="142875"/>
                    <a:pt x="73686" y="132398"/>
                  </a:cubicBezTo>
                  <a:lnTo>
                    <a:pt x="103213" y="9525"/>
                  </a:lnTo>
                  <a:cubicBezTo>
                    <a:pt x="104166" y="5715"/>
                    <a:pt x="105119" y="4763"/>
                    <a:pt x="107976" y="4763"/>
                  </a:cubicBezTo>
                  <a:lnTo>
                    <a:pt x="133694" y="4763"/>
                  </a:lnTo>
                  <a:cubicBezTo>
                    <a:pt x="136551" y="4763"/>
                    <a:pt x="137504" y="5715"/>
                    <a:pt x="138456" y="9525"/>
                  </a:cubicBezTo>
                  <a:lnTo>
                    <a:pt x="168936" y="132398"/>
                  </a:lnTo>
                  <a:cubicBezTo>
                    <a:pt x="171794" y="142875"/>
                    <a:pt x="171794" y="143827"/>
                    <a:pt x="177508" y="143827"/>
                  </a:cubicBezTo>
                  <a:cubicBezTo>
                    <a:pt x="181319" y="143827"/>
                    <a:pt x="183223" y="142875"/>
                    <a:pt x="186081" y="132398"/>
                  </a:cubicBezTo>
                  <a:lnTo>
                    <a:pt x="211798" y="4763"/>
                  </a:lnTo>
                  <a:cubicBezTo>
                    <a:pt x="212751" y="952"/>
                    <a:pt x="213704" y="0"/>
                    <a:pt x="215608" y="0"/>
                  </a:cubicBezTo>
                  <a:lnTo>
                    <a:pt x="236563" y="0"/>
                  </a:lnTo>
                  <a:close/>
                </a:path>
              </a:pathLst>
            </a:custGeom>
            <a:solidFill>
              <a:schemeClr val="bg1"/>
            </a:solidFill>
            <a:ln w="9525" cap="flat">
              <a:noFill/>
              <a:prstDash val="solid"/>
              <a:miter/>
            </a:ln>
          </p:spPr>
          <p:txBody>
            <a:bodyPr rtlCol="0" anchor="ctr"/>
            <a:lstStyle/>
            <a:p>
              <a:endParaRPr lang="fr-FR"/>
            </a:p>
          </p:txBody>
        </p:sp>
        <p:sp>
          <p:nvSpPr>
            <p:cNvPr id="35" name="Freeform: Shape 34">
              <a:extLst>
                <a:ext uri="{FF2B5EF4-FFF2-40B4-BE49-F238E27FC236}">
                  <a16:creationId xmlns:a16="http://schemas.microsoft.com/office/drawing/2014/main" id="{BFDCEE73-CC6A-8C17-C7AF-36766DEA51D9}"/>
                </a:ext>
              </a:extLst>
            </p:cNvPr>
            <p:cNvSpPr/>
            <p:nvPr/>
          </p:nvSpPr>
          <p:spPr>
            <a:xfrm>
              <a:off x="11167719" y="648168"/>
              <a:ext cx="42578" cy="52360"/>
            </a:xfrm>
            <a:custGeom>
              <a:avLst/>
              <a:gdLst>
                <a:gd name="connsiteX0" fmla="*/ 140970 w 140969"/>
                <a:gd name="connsiteY0" fmla="*/ 82868 h 173355"/>
                <a:gd name="connsiteX1" fmla="*/ 140970 w 140969"/>
                <a:gd name="connsiteY1" fmla="*/ 91440 h 173355"/>
                <a:gd name="connsiteX2" fmla="*/ 129540 w 140969"/>
                <a:gd name="connsiteY2" fmla="*/ 100013 h 173355"/>
                <a:gd name="connsiteX3" fmla="*/ 30480 w 140969"/>
                <a:gd name="connsiteY3" fmla="*/ 100013 h 173355"/>
                <a:gd name="connsiteX4" fmla="*/ 71438 w 140969"/>
                <a:gd name="connsiteY4" fmla="*/ 147638 h 173355"/>
                <a:gd name="connsiteX5" fmla="*/ 122872 w 140969"/>
                <a:gd name="connsiteY5" fmla="*/ 147638 h 173355"/>
                <a:gd name="connsiteX6" fmla="*/ 127635 w 140969"/>
                <a:gd name="connsiteY6" fmla="*/ 152400 h 173355"/>
                <a:gd name="connsiteX7" fmla="*/ 127635 w 140969"/>
                <a:gd name="connsiteY7" fmla="*/ 165735 h 173355"/>
                <a:gd name="connsiteX8" fmla="*/ 122872 w 140969"/>
                <a:gd name="connsiteY8" fmla="*/ 170498 h 173355"/>
                <a:gd name="connsiteX9" fmla="*/ 70485 w 140969"/>
                <a:gd name="connsiteY9" fmla="*/ 173355 h 173355"/>
                <a:gd name="connsiteX10" fmla="*/ 0 w 140969"/>
                <a:gd name="connsiteY10" fmla="*/ 86678 h 173355"/>
                <a:gd name="connsiteX11" fmla="*/ 70485 w 140969"/>
                <a:gd name="connsiteY11" fmla="*/ 0 h 173355"/>
                <a:gd name="connsiteX12" fmla="*/ 140970 w 140969"/>
                <a:gd name="connsiteY12" fmla="*/ 82868 h 173355"/>
                <a:gd name="connsiteX13" fmla="*/ 30480 w 140969"/>
                <a:gd name="connsiteY13" fmla="*/ 76200 h 173355"/>
                <a:gd name="connsiteX14" fmla="*/ 111442 w 140969"/>
                <a:gd name="connsiteY14" fmla="*/ 76200 h 173355"/>
                <a:gd name="connsiteX15" fmla="*/ 72390 w 140969"/>
                <a:gd name="connsiteY15" fmla="*/ 26670 h 173355"/>
                <a:gd name="connsiteX16" fmla="*/ 30480 w 140969"/>
                <a:gd name="connsiteY16" fmla="*/ 76200 h 173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69" h="173355">
                  <a:moveTo>
                    <a:pt x="140970" y="82868"/>
                  </a:moveTo>
                  <a:lnTo>
                    <a:pt x="140970" y="91440"/>
                  </a:lnTo>
                  <a:cubicBezTo>
                    <a:pt x="140970" y="98108"/>
                    <a:pt x="139065" y="100013"/>
                    <a:pt x="129540" y="100013"/>
                  </a:cubicBezTo>
                  <a:lnTo>
                    <a:pt x="30480" y="100013"/>
                  </a:lnTo>
                  <a:cubicBezTo>
                    <a:pt x="31432" y="138113"/>
                    <a:pt x="38100" y="147638"/>
                    <a:pt x="71438" y="147638"/>
                  </a:cubicBezTo>
                  <a:lnTo>
                    <a:pt x="122872" y="147638"/>
                  </a:lnTo>
                  <a:cubicBezTo>
                    <a:pt x="125730" y="147638"/>
                    <a:pt x="127635" y="149543"/>
                    <a:pt x="127635" y="152400"/>
                  </a:cubicBezTo>
                  <a:lnTo>
                    <a:pt x="127635" y="165735"/>
                  </a:lnTo>
                  <a:cubicBezTo>
                    <a:pt x="127635" y="168593"/>
                    <a:pt x="125730" y="170498"/>
                    <a:pt x="122872" y="170498"/>
                  </a:cubicBezTo>
                  <a:cubicBezTo>
                    <a:pt x="106680" y="172403"/>
                    <a:pt x="89535" y="173355"/>
                    <a:pt x="70485" y="173355"/>
                  </a:cubicBezTo>
                  <a:cubicBezTo>
                    <a:pt x="12382" y="173355"/>
                    <a:pt x="0" y="156210"/>
                    <a:pt x="0" y="86678"/>
                  </a:cubicBezTo>
                  <a:cubicBezTo>
                    <a:pt x="0" y="17145"/>
                    <a:pt x="12382" y="0"/>
                    <a:pt x="70485" y="0"/>
                  </a:cubicBezTo>
                  <a:cubicBezTo>
                    <a:pt x="126682" y="953"/>
                    <a:pt x="140017" y="17145"/>
                    <a:pt x="140970" y="82868"/>
                  </a:cubicBezTo>
                  <a:close/>
                  <a:moveTo>
                    <a:pt x="30480" y="76200"/>
                  </a:moveTo>
                  <a:lnTo>
                    <a:pt x="111442" y="76200"/>
                  </a:lnTo>
                  <a:cubicBezTo>
                    <a:pt x="110490" y="37148"/>
                    <a:pt x="103822" y="26670"/>
                    <a:pt x="72390" y="26670"/>
                  </a:cubicBezTo>
                  <a:cubicBezTo>
                    <a:pt x="38100" y="26670"/>
                    <a:pt x="31432" y="37148"/>
                    <a:pt x="30480" y="76200"/>
                  </a:cubicBezTo>
                  <a:close/>
                </a:path>
              </a:pathLst>
            </a:custGeom>
            <a:solidFill>
              <a:schemeClr val="bg1"/>
            </a:solidFill>
            <a:ln w="9525" cap="flat">
              <a:noFill/>
              <a:prstDash val="solid"/>
              <a:miter/>
            </a:ln>
          </p:spPr>
          <p:txBody>
            <a:bodyPr rtlCol="0" anchor="ctr"/>
            <a:lstStyle/>
            <a:p>
              <a:endParaRPr lang="fr-FR"/>
            </a:p>
          </p:txBody>
        </p:sp>
        <p:sp>
          <p:nvSpPr>
            <p:cNvPr id="36" name="Freeform: Shape 35">
              <a:extLst>
                <a:ext uri="{FF2B5EF4-FFF2-40B4-BE49-F238E27FC236}">
                  <a16:creationId xmlns:a16="http://schemas.microsoft.com/office/drawing/2014/main" id="{213A7474-0526-F336-D568-0F40AB0EDE87}"/>
                </a:ext>
              </a:extLst>
            </p:cNvPr>
            <p:cNvSpPr/>
            <p:nvPr/>
          </p:nvSpPr>
          <p:spPr>
            <a:xfrm>
              <a:off x="11240217" y="648630"/>
              <a:ext cx="37687" cy="52472"/>
            </a:xfrm>
            <a:custGeom>
              <a:avLst/>
              <a:gdLst>
                <a:gd name="connsiteX0" fmla="*/ 120015 w 124777"/>
                <a:gd name="connsiteY0" fmla="*/ 2279 h 173728"/>
                <a:gd name="connsiteX1" fmla="*/ 124778 w 124777"/>
                <a:gd name="connsiteY1" fmla="*/ 7994 h 173728"/>
                <a:gd name="connsiteX2" fmla="*/ 124778 w 124777"/>
                <a:gd name="connsiteY2" fmla="*/ 21329 h 173728"/>
                <a:gd name="connsiteX3" fmla="*/ 120015 w 124777"/>
                <a:gd name="connsiteY3" fmla="*/ 26091 h 173728"/>
                <a:gd name="connsiteX4" fmla="*/ 73343 w 124777"/>
                <a:gd name="connsiteY4" fmla="*/ 26091 h 173728"/>
                <a:gd name="connsiteX5" fmla="*/ 31433 w 124777"/>
                <a:gd name="connsiteY5" fmla="*/ 87051 h 173728"/>
                <a:gd name="connsiteX6" fmla="*/ 73343 w 124777"/>
                <a:gd name="connsiteY6" fmla="*/ 147059 h 173728"/>
                <a:gd name="connsiteX7" fmla="*/ 120015 w 124777"/>
                <a:gd name="connsiteY7" fmla="*/ 147059 h 173728"/>
                <a:gd name="connsiteX8" fmla="*/ 124778 w 124777"/>
                <a:gd name="connsiteY8" fmla="*/ 151821 h 173728"/>
                <a:gd name="connsiteX9" fmla="*/ 124778 w 124777"/>
                <a:gd name="connsiteY9" fmla="*/ 165156 h 173728"/>
                <a:gd name="connsiteX10" fmla="*/ 120015 w 124777"/>
                <a:gd name="connsiteY10" fmla="*/ 170871 h 173728"/>
                <a:gd name="connsiteX11" fmla="*/ 72390 w 124777"/>
                <a:gd name="connsiteY11" fmla="*/ 173729 h 173728"/>
                <a:gd name="connsiteX12" fmla="*/ 0 w 124777"/>
                <a:gd name="connsiteY12" fmla="*/ 87051 h 173728"/>
                <a:gd name="connsiteX13" fmla="*/ 72390 w 124777"/>
                <a:gd name="connsiteY13" fmla="*/ 374 h 173728"/>
                <a:gd name="connsiteX14" fmla="*/ 120015 w 124777"/>
                <a:gd name="connsiteY14" fmla="*/ 2279 h 173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4777" h="173728">
                  <a:moveTo>
                    <a:pt x="120015" y="2279"/>
                  </a:moveTo>
                  <a:cubicBezTo>
                    <a:pt x="122873" y="2279"/>
                    <a:pt x="124778" y="4184"/>
                    <a:pt x="124778" y="7994"/>
                  </a:cubicBezTo>
                  <a:lnTo>
                    <a:pt x="124778" y="21329"/>
                  </a:lnTo>
                  <a:cubicBezTo>
                    <a:pt x="124778" y="24186"/>
                    <a:pt x="122873" y="26091"/>
                    <a:pt x="120015" y="26091"/>
                  </a:cubicBezTo>
                  <a:lnTo>
                    <a:pt x="73343" y="26091"/>
                  </a:lnTo>
                  <a:cubicBezTo>
                    <a:pt x="36195" y="26091"/>
                    <a:pt x="31433" y="38474"/>
                    <a:pt x="31433" y="87051"/>
                  </a:cubicBezTo>
                  <a:cubicBezTo>
                    <a:pt x="31433" y="135629"/>
                    <a:pt x="36195" y="147059"/>
                    <a:pt x="73343" y="147059"/>
                  </a:cubicBezTo>
                  <a:lnTo>
                    <a:pt x="120015" y="147059"/>
                  </a:lnTo>
                  <a:cubicBezTo>
                    <a:pt x="122873" y="147059"/>
                    <a:pt x="124778" y="148964"/>
                    <a:pt x="124778" y="151821"/>
                  </a:cubicBezTo>
                  <a:lnTo>
                    <a:pt x="124778" y="165156"/>
                  </a:lnTo>
                  <a:cubicBezTo>
                    <a:pt x="124778" y="168014"/>
                    <a:pt x="122873" y="169919"/>
                    <a:pt x="120015" y="170871"/>
                  </a:cubicBezTo>
                  <a:cubicBezTo>
                    <a:pt x="103823" y="172776"/>
                    <a:pt x="85725" y="173729"/>
                    <a:pt x="72390" y="173729"/>
                  </a:cubicBezTo>
                  <a:cubicBezTo>
                    <a:pt x="12383" y="173729"/>
                    <a:pt x="0" y="156584"/>
                    <a:pt x="0" y="87051"/>
                  </a:cubicBezTo>
                  <a:cubicBezTo>
                    <a:pt x="0" y="17519"/>
                    <a:pt x="11430" y="374"/>
                    <a:pt x="72390" y="374"/>
                  </a:cubicBezTo>
                  <a:cubicBezTo>
                    <a:pt x="85725" y="-579"/>
                    <a:pt x="103823" y="374"/>
                    <a:pt x="120015" y="2279"/>
                  </a:cubicBezTo>
                  <a:close/>
                </a:path>
              </a:pathLst>
            </a:custGeom>
            <a:solidFill>
              <a:schemeClr val="bg1"/>
            </a:solidFill>
            <a:ln w="9525" cap="flat">
              <a:noFill/>
              <a:prstDash val="solid"/>
              <a:miter/>
            </a:ln>
          </p:spPr>
          <p:txBody>
            <a:bodyPr rtlCol="0" anchor="ctr"/>
            <a:lstStyle/>
            <a:p>
              <a:endParaRPr lang="fr-FR"/>
            </a:p>
          </p:txBody>
        </p:sp>
        <p:sp>
          <p:nvSpPr>
            <p:cNvPr id="37" name="Freeform: Shape 36">
              <a:extLst>
                <a:ext uri="{FF2B5EF4-FFF2-40B4-BE49-F238E27FC236}">
                  <a16:creationId xmlns:a16="http://schemas.microsoft.com/office/drawing/2014/main" id="{1D2D0CE5-2CBA-3650-ABC4-CDD58FB224C4}"/>
                </a:ext>
              </a:extLst>
            </p:cNvPr>
            <p:cNvSpPr/>
            <p:nvPr/>
          </p:nvSpPr>
          <p:spPr>
            <a:xfrm>
              <a:off x="11284522" y="648455"/>
              <a:ext cx="40564" cy="52072"/>
            </a:xfrm>
            <a:custGeom>
              <a:avLst/>
              <a:gdLst>
                <a:gd name="connsiteX0" fmla="*/ 134302 w 134302"/>
                <a:gd name="connsiteY0" fmla="*/ 48577 h 172402"/>
                <a:gd name="connsiteX1" fmla="*/ 134302 w 134302"/>
                <a:gd name="connsiteY1" fmla="*/ 157163 h 172402"/>
                <a:gd name="connsiteX2" fmla="*/ 128588 w 134302"/>
                <a:gd name="connsiteY2" fmla="*/ 165735 h 172402"/>
                <a:gd name="connsiteX3" fmla="*/ 60007 w 134302"/>
                <a:gd name="connsiteY3" fmla="*/ 172402 h 172402"/>
                <a:gd name="connsiteX4" fmla="*/ 0 w 134302"/>
                <a:gd name="connsiteY4" fmla="*/ 121920 h 172402"/>
                <a:gd name="connsiteX5" fmla="*/ 55245 w 134302"/>
                <a:gd name="connsiteY5" fmla="*/ 74295 h 172402"/>
                <a:gd name="connsiteX6" fmla="*/ 105727 w 134302"/>
                <a:gd name="connsiteY6" fmla="*/ 74295 h 172402"/>
                <a:gd name="connsiteX7" fmla="*/ 105727 w 134302"/>
                <a:gd name="connsiteY7" fmla="*/ 53340 h 172402"/>
                <a:gd name="connsiteX8" fmla="*/ 65722 w 134302"/>
                <a:gd name="connsiteY8" fmla="*/ 25717 h 172402"/>
                <a:gd name="connsiteX9" fmla="*/ 19050 w 134302"/>
                <a:gd name="connsiteY9" fmla="*/ 25717 h 172402"/>
                <a:gd name="connsiteX10" fmla="*/ 14288 w 134302"/>
                <a:gd name="connsiteY10" fmla="*/ 20955 h 172402"/>
                <a:gd name="connsiteX11" fmla="*/ 14288 w 134302"/>
                <a:gd name="connsiteY11" fmla="*/ 8572 h 172402"/>
                <a:gd name="connsiteX12" fmla="*/ 19050 w 134302"/>
                <a:gd name="connsiteY12" fmla="*/ 3810 h 172402"/>
                <a:gd name="connsiteX13" fmla="*/ 65722 w 134302"/>
                <a:gd name="connsiteY13" fmla="*/ 0 h 172402"/>
                <a:gd name="connsiteX14" fmla="*/ 134302 w 134302"/>
                <a:gd name="connsiteY14" fmla="*/ 48577 h 172402"/>
                <a:gd name="connsiteX15" fmla="*/ 54292 w 134302"/>
                <a:gd name="connsiteY15" fmla="*/ 99060 h 172402"/>
                <a:gd name="connsiteX16" fmla="*/ 28575 w 134302"/>
                <a:gd name="connsiteY16" fmla="*/ 121920 h 172402"/>
                <a:gd name="connsiteX17" fmla="*/ 64770 w 134302"/>
                <a:gd name="connsiteY17" fmla="*/ 146685 h 172402"/>
                <a:gd name="connsiteX18" fmla="*/ 104775 w 134302"/>
                <a:gd name="connsiteY18" fmla="*/ 142875 h 172402"/>
                <a:gd name="connsiteX19" fmla="*/ 104775 w 134302"/>
                <a:gd name="connsiteY19" fmla="*/ 98107 h 172402"/>
                <a:gd name="connsiteX20" fmla="*/ 54292 w 134302"/>
                <a:gd name="connsiteY20" fmla="*/ 98107 h 172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4302" h="172402">
                  <a:moveTo>
                    <a:pt x="134302" y="48577"/>
                  </a:moveTo>
                  <a:lnTo>
                    <a:pt x="134302" y="157163"/>
                  </a:lnTo>
                  <a:cubicBezTo>
                    <a:pt x="134302" y="160020"/>
                    <a:pt x="134302" y="163830"/>
                    <a:pt x="128588" y="165735"/>
                  </a:cubicBezTo>
                  <a:cubicBezTo>
                    <a:pt x="118110" y="169545"/>
                    <a:pt x="90488" y="172402"/>
                    <a:pt x="60007" y="172402"/>
                  </a:cubicBezTo>
                  <a:cubicBezTo>
                    <a:pt x="19050" y="172402"/>
                    <a:pt x="0" y="163830"/>
                    <a:pt x="0" y="121920"/>
                  </a:cubicBezTo>
                  <a:cubicBezTo>
                    <a:pt x="0" y="84772"/>
                    <a:pt x="20002" y="74295"/>
                    <a:pt x="55245" y="74295"/>
                  </a:cubicBezTo>
                  <a:lnTo>
                    <a:pt x="105727" y="74295"/>
                  </a:lnTo>
                  <a:lnTo>
                    <a:pt x="105727" y="53340"/>
                  </a:lnTo>
                  <a:cubicBezTo>
                    <a:pt x="105727" y="34290"/>
                    <a:pt x="94297" y="25717"/>
                    <a:pt x="65722" y="25717"/>
                  </a:cubicBezTo>
                  <a:lnTo>
                    <a:pt x="19050" y="25717"/>
                  </a:lnTo>
                  <a:cubicBezTo>
                    <a:pt x="15240" y="25717"/>
                    <a:pt x="14288" y="24765"/>
                    <a:pt x="14288" y="20955"/>
                  </a:cubicBezTo>
                  <a:lnTo>
                    <a:pt x="14288" y="8572"/>
                  </a:lnTo>
                  <a:cubicBezTo>
                    <a:pt x="14288" y="4763"/>
                    <a:pt x="15240" y="3810"/>
                    <a:pt x="19050" y="3810"/>
                  </a:cubicBezTo>
                  <a:cubicBezTo>
                    <a:pt x="37147" y="952"/>
                    <a:pt x="53340" y="0"/>
                    <a:pt x="65722" y="0"/>
                  </a:cubicBezTo>
                  <a:cubicBezTo>
                    <a:pt x="112395" y="0"/>
                    <a:pt x="134302" y="15240"/>
                    <a:pt x="134302" y="48577"/>
                  </a:cubicBezTo>
                  <a:close/>
                  <a:moveTo>
                    <a:pt x="54292" y="99060"/>
                  </a:moveTo>
                  <a:cubicBezTo>
                    <a:pt x="37147" y="99060"/>
                    <a:pt x="28575" y="104775"/>
                    <a:pt x="28575" y="121920"/>
                  </a:cubicBezTo>
                  <a:cubicBezTo>
                    <a:pt x="28575" y="142875"/>
                    <a:pt x="39052" y="146685"/>
                    <a:pt x="64770" y="146685"/>
                  </a:cubicBezTo>
                  <a:cubicBezTo>
                    <a:pt x="74295" y="146685"/>
                    <a:pt x="92392" y="145732"/>
                    <a:pt x="104775" y="142875"/>
                  </a:cubicBezTo>
                  <a:lnTo>
                    <a:pt x="104775" y="98107"/>
                  </a:lnTo>
                  <a:lnTo>
                    <a:pt x="54292" y="98107"/>
                  </a:lnTo>
                  <a:close/>
                </a:path>
              </a:pathLst>
            </a:custGeom>
            <a:solidFill>
              <a:schemeClr val="bg1"/>
            </a:solidFill>
            <a:ln w="9525" cap="flat">
              <a:noFill/>
              <a:prstDash val="solid"/>
              <a:miter/>
            </a:ln>
          </p:spPr>
          <p:txBody>
            <a:bodyPr rtlCol="0" anchor="ctr"/>
            <a:lstStyle/>
            <a:p>
              <a:endParaRPr lang="fr-FR"/>
            </a:p>
          </p:txBody>
        </p:sp>
        <p:sp>
          <p:nvSpPr>
            <p:cNvPr id="38" name="Freeform: Shape 37">
              <a:extLst>
                <a:ext uri="{FF2B5EF4-FFF2-40B4-BE49-F238E27FC236}">
                  <a16:creationId xmlns:a16="http://schemas.microsoft.com/office/drawing/2014/main" id="{B249888E-934F-9B0B-2700-EF369D38D6F1}"/>
                </a:ext>
              </a:extLst>
            </p:cNvPr>
            <p:cNvSpPr/>
            <p:nvPr/>
          </p:nvSpPr>
          <p:spPr>
            <a:xfrm>
              <a:off x="11337169" y="648719"/>
              <a:ext cx="43154" cy="51521"/>
            </a:xfrm>
            <a:custGeom>
              <a:avLst/>
              <a:gdLst>
                <a:gd name="connsiteX0" fmla="*/ 142875 w 142875"/>
                <a:gd name="connsiteY0" fmla="*/ 71517 h 170577"/>
                <a:gd name="connsiteX1" fmla="*/ 142875 w 142875"/>
                <a:gd name="connsiteY1" fmla="*/ 165815 h 170577"/>
                <a:gd name="connsiteX2" fmla="*/ 137160 w 142875"/>
                <a:gd name="connsiteY2" fmla="*/ 170577 h 170577"/>
                <a:gd name="connsiteX3" fmla="*/ 117157 w 142875"/>
                <a:gd name="connsiteY3" fmla="*/ 170577 h 170577"/>
                <a:gd name="connsiteX4" fmla="*/ 112395 w 142875"/>
                <a:gd name="connsiteY4" fmla="*/ 165815 h 170577"/>
                <a:gd name="connsiteX5" fmla="*/ 112395 w 142875"/>
                <a:gd name="connsiteY5" fmla="*/ 74375 h 170577"/>
                <a:gd name="connsiteX6" fmla="*/ 73343 w 142875"/>
                <a:gd name="connsiteY6" fmla="*/ 24845 h 170577"/>
                <a:gd name="connsiteX7" fmla="*/ 30480 w 142875"/>
                <a:gd name="connsiteY7" fmla="*/ 24845 h 170577"/>
                <a:gd name="connsiteX8" fmla="*/ 30480 w 142875"/>
                <a:gd name="connsiteY8" fmla="*/ 165815 h 170577"/>
                <a:gd name="connsiteX9" fmla="*/ 25718 w 142875"/>
                <a:gd name="connsiteY9" fmla="*/ 170577 h 170577"/>
                <a:gd name="connsiteX10" fmla="*/ 4763 w 142875"/>
                <a:gd name="connsiteY10" fmla="*/ 170577 h 170577"/>
                <a:gd name="connsiteX11" fmla="*/ 0 w 142875"/>
                <a:gd name="connsiteY11" fmla="*/ 165815 h 170577"/>
                <a:gd name="connsiteX12" fmla="*/ 0 w 142875"/>
                <a:gd name="connsiteY12" fmla="*/ 9605 h 170577"/>
                <a:gd name="connsiteX13" fmla="*/ 4763 w 142875"/>
                <a:gd name="connsiteY13" fmla="*/ 4842 h 170577"/>
                <a:gd name="connsiteX14" fmla="*/ 69532 w 142875"/>
                <a:gd name="connsiteY14" fmla="*/ 80 h 170577"/>
                <a:gd name="connsiteX15" fmla="*/ 142875 w 142875"/>
                <a:gd name="connsiteY15" fmla="*/ 71517 h 170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2875" h="170577">
                  <a:moveTo>
                    <a:pt x="142875" y="71517"/>
                  </a:moveTo>
                  <a:lnTo>
                    <a:pt x="142875" y="165815"/>
                  </a:lnTo>
                  <a:cubicBezTo>
                    <a:pt x="142875" y="168672"/>
                    <a:pt x="140970" y="170577"/>
                    <a:pt x="137160" y="170577"/>
                  </a:cubicBezTo>
                  <a:lnTo>
                    <a:pt x="117157" y="170577"/>
                  </a:lnTo>
                  <a:cubicBezTo>
                    <a:pt x="114300" y="170577"/>
                    <a:pt x="112395" y="168672"/>
                    <a:pt x="112395" y="165815"/>
                  </a:cubicBezTo>
                  <a:lnTo>
                    <a:pt x="112395" y="74375"/>
                  </a:lnTo>
                  <a:cubicBezTo>
                    <a:pt x="112395" y="26750"/>
                    <a:pt x="102870" y="24845"/>
                    <a:pt x="73343" y="24845"/>
                  </a:cubicBezTo>
                  <a:lnTo>
                    <a:pt x="30480" y="24845"/>
                  </a:lnTo>
                  <a:lnTo>
                    <a:pt x="30480" y="165815"/>
                  </a:lnTo>
                  <a:cubicBezTo>
                    <a:pt x="30480" y="168672"/>
                    <a:pt x="28575" y="170577"/>
                    <a:pt x="25718" y="170577"/>
                  </a:cubicBezTo>
                  <a:lnTo>
                    <a:pt x="4763" y="170577"/>
                  </a:lnTo>
                  <a:cubicBezTo>
                    <a:pt x="1905" y="170577"/>
                    <a:pt x="0" y="168672"/>
                    <a:pt x="0" y="165815"/>
                  </a:cubicBezTo>
                  <a:lnTo>
                    <a:pt x="0" y="9605"/>
                  </a:lnTo>
                  <a:cubicBezTo>
                    <a:pt x="0" y="5795"/>
                    <a:pt x="1905" y="4842"/>
                    <a:pt x="4763" y="4842"/>
                  </a:cubicBezTo>
                  <a:cubicBezTo>
                    <a:pt x="28575" y="80"/>
                    <a:pt x="54293" y="80"/>
                    <a:pt x="69532" y="80"/>
                  </a:cubicBezTo>
                  <a:cubicBezTo>
                    <a:pt x="125730" y="-873"/>
                    <a:pt x="142875" y="5795"/>
                    <a:pt x="142875" y="71517"/>
                  </a:cubicBezTo>
                  <a:close/>
                </a:path>
              </a:pathLst>
            </a:custGeom>
            <a:solidFill>
              <a:schemeClr val="bg1"/>
            </a:solidFill>
            <a:ln w="9525" cap="flat">
              <a:noFill/>
              <a:prstDash val="solid"/>
              <a:miter/>
            </a:ln>
          </p:spPr>
          <p:txBody>
            <a:bodyPr rtlCol="0" anchor="ctr"/>
            <a:lstStyle/>
            <a:p>
              <a:endParaRPr lang="fr-FR"/>
            </a:p>
          </p:txBody>
        </p:sp>
        <p:sp>
          <p:nvSpPr>
            <p:cNvPr id="39" name="Freeform: Shape 38">
              <a:extLst>
                <a:ext uri="{FF2B5EF4-FFF2-40B4-BE49-F238E27FC236}">
                  <a16:creationId xmlns:a16="http://schemas.microsoft.com/office/drawing/2014/main" id="{B96CD30A-B564-ABD4-5F9F-015F33A3C0FB}"/>
                </a:ext>
              </a:extLst>
            </p:cNvPr>
            <p:cNvSpPr/>
            <p:nvPr/>
          </p:nvSpPr>
          <p:spPr>
            <a:xfrm>
              <a:off x="11411106" y="648455"/>
              <a:ext cx="40564" cy="52072"/>
            </a:xfrm>
            <a:custGeom>
              <a:avLst/>
              <a:gdLst>
                <a:gd name="connsiteX0" fmla="*/ 134302 w 134302"/>
                <a:gd name="connsiteY0" fmla="*/ 48577 h 172402"/>
                <a:gd name="connsiteX1" fmla="*/ 134302 w 134302"/>
                <a:gd name="connsiteY1" fmla="*/ 157163 h 172402"/>
                <a:gd name="connsiteX2" fmla="*/ 128588 w 134302"/>
                <a:gd name="connsiteY2" fmla="*/ 165735 h 172402"/>
                <a:gd name="connsiteX3" fmla="*/ 60007 w 134302"/>
                <a:gd name="connsiteY3" fmla="*/ 172402 h 172402"/>
                <a:gd name="connsiteX4" fmla="*/ 0 w 134302"/>
                <a:gd name="connsiteY4" fmla="*/ 121920 h 172402"/>
                <a:gd name="connsiteX5" fmla="*/ 55245 w 134302"/>
                <a:gd name="connsiteY5" fmla="*/ 74295 h 172402"/>
                <a:gd name="connsiteX6" fmla="*/ 105727 w 134302"/>
                <a:gd name="connsiteY6" fmla="*/ 74295 h 172402"/>
                <a:gd name="connsiteX7" fmla="*/ 105727 w 134302"/>
                <a:gd name="connsiteY7" fmla="*/ 53340 h 172402"/>
                <a:gd name="connsiteX8" fmla="*/ 65722 w 134302"/>
                <a:gd name="connsiteY8" fmla="*/ 25717 h 172402"/>
                <a:gd name="connsiteX9" fmla="*/ 19050 w 134302"/>
                <a:gd name="connsiteY9" fmla="*/ 25717 h 172402"/>
                <a:gd name="connsiteX10" fmla="*/ 14288 w 134302"/>
                <a:gd name="connsiteY10" fmla="*/ 20955 h 172402"/>
                <a:gd name="connsiteX11" fmla="*/ 14288 w 134302"/>
                <a:gd name="connsiteY11" fmla="*/ 8572 h 172402"/>
                <a:gd name="connsiteX12" fmla="*/ 19050 w 134302"/>
                <a:gd name="connsiteY12" fmla="*/ 3810 h 172402"/>
                <a:gd name="connsiteX13" fmla="*/ 65722 w 134302"/>
                <a:gd name="connsiteY13" fmla="*/ 0 h 172402"/>
                <a:gd name="connsiteX14" fmla="*/ 134302 w 134302"/>
                <a:gd name="connsiteY14" fmla="*/ 48577 h 172402"/>
                <a:gd name="connsiteX15" fmla="*/ 54292 w 134302"/>
                <a:gd name="connsiteY15" fmla="*/ 99060 h 172402"/>
                <a:gd name="connsiteX16" fmla="*/ 28575 w 134302"/>
                <a:gd name="connsiteY16" fmla="*/ 121920 h 172402"/>
                <a:gd name="connsiteX17" fmla="*/ 64770 w 134302"/>
                <a:gd name="connsiteY17" fmla="*/ 146685 h 172402"/>
                <a:gd name="connsiteX18" fmla="*/ 104775 w 134302"/>
                <a:gd name="connsiteY18" fmla="*/ 142875 h 172402"/>
                <a:gd name="connsiteX19" fmla="*/ 104775 w 134302"/>
                <a:gd name="connsiteY19" fmla="*/ 98107 h 172402"/>
                <a:gd name="connsiteX20" fmla="*/ 54292 w 134302"/>
                <a:gd name="connsiteY20" fmla="*/ 98107 h 172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4302" h="172402">
                  <a:moveTo>
                    <a:pt x="134302" y="48577"/>
                  </a:moveTo>
                  <a:lnTo>
                    <a:pt x="134302" y="157163"/>
                  </a:lnTo>
                  <a:cubicBezTo>
                    <a:pt x="134302" y="160020"/>
                    <a:pt x="134302" y="163830"/>
                    <a:pt x="128588" y="165735"/>
                  </a:cubicBezTo>
                  <a:cubicBezTo>
                    <a:pt x="118110" y="169545"/>
                    <a:pt x="90488" y="172402"/>
                    <a:pt x="60007" y="172402"/>
                  </a:cubicBezTo>
                  <a:cubicBezTo>
                    <a:pt x="19050" y="172402"/>
                    <a:pt x="0" y="163830"/>
                    <a:pt x="0" y="121920"/>
                  </a:cubicBezTo>
                  <a:cubicBezTo>
                    <a:pt x="0" y="84772"/>
                    <a:pt x="20002" y="74295"/>
                    <a:pt x="55245" y="74295"/>
                  </a:cubicBezTo>
                  <a:lnTo>
                    <a:pt x="105727" y="74295"/>
                  </a:lnTo>
                  <a:lnTo>
                    <a:pt x="105727" y="53340"/>
                  </a:lnTo>
                  <a:cubicBezTo>
                    <a:pt x="105727" y="34290"/>
                    <a:pt x="94297" y="25717"/>
                    <a:pt x="65722" y="25717"/>
                  </a:cubicBezTo>
                  <a:lnTo>
                    <a:pt x="19050" y="25717"/>
                  </a:lnTo>
                  <a:cubicBezTo>
                    <a:pt x="15240" y="25717"/>
                    <a:pt x="14288" y="24765"/>
                    <a:pt x="14288" y="20955"/>
                  </a:cubicBezTo>
                  <a:lnTo>
                    <a:pt x="14288" y="8572"/>
                  </a:lnTo>
                  <a:cubicBezTo>
                    <a:pt x="14288" y="4763"/>
                    <a:pt x="15240" y="3810"/>
                    <a:pt x="19050" y="3810"/>
                  </a:cubicBezTo>
                  <a:cubicBezTo>
                    <a:pt x="37147" y="952"/>
                    <a:pt x="53340" y="0"/>
                    <a:pt x="65722" y="0"/>
                  </a:cubicBezTo>
                  <a:cubicBezTo>
                    <a:pt x="112395" y="0"/>
                    <a:pt x="134302" y="15240"/>
                    <a:pt x="134302" y="48577"/>
                  </a:cubicBezTo>
                  <a:close/>
                  <a:moveTo>
                    <a:pt x="54292" y="99060"/>
                  </a:moveTo>
                  <a:cubicBezTo>
                    <a:pt x="37147" y="99060"/>
                    <a:pt x="28575" y="104775"/>
                    <a:pt x="28575" y="121920"/>
                  </a:cubicBezTo>
                  <a:cubicBezTo>
                    <a:pt x="28575" y="142875"/>
                    <a:pt x="39052" y="146685"/>
                    <a:pt x="64770" y="146685"/>
                  </a:cubicBezTo>
                  <a:cubicBezTo>
                    <a:pt x="74295" y="146685"/>
                    <a:pt x="92392" y="145732"/>
                    <a:pt x="104775" y="142875"/>
                  </a:cubicBezTo>
                  <a:lnTo>
                    <a:pt x="104775" y="98107"/>
                  </a:lnTo>
                  <a:lnTo>
                    <a:pt x="54292" y="98107"/>
                  </a:lnTo>
                  <a:close/>
                </a:path>
              </a:pathLst>
            </a:custGeom>
            <a:solidFill>
              <a:schemeClr val="bg1"/>
            </a:solidFill>
            <a:ln w="9525" cap="flat">
              <a:noFill/>
              <a:prstDash val="solid"/>
              <a:miter/>
            </a:ln>
          </p:spPr>
          <p:txBody>
            <a:bodyPr rtlCol="0" anchor="ctr"/>
            <a:lstStyle/>
            <a:p>
              <a:endParaRPr lang="fr-FR"/>
            </a:p>
          </p:txBody>
        </p:sp>
        <p:sp>
          <p:nvSpPr>
            <p:cNvPr id="40" name="Freeform: Shape 39">
              <a:extLst>
                <a:ext uri="{FF2B5EF4-FFF2-40B4-BE49-F238E27FC236}">
                  <a16:creationId xmlns:a16="http://schemas.microsoft.com/office/drawing/2014/main" id="{A020B317-FB69-E8AD-05FD-6C87FBC1BE8D}"/>
                </a:ext>
              </a:extLst>
            </p:cNvPr>
            <p:cNvSpPr/>
            <p:nvPr/>
          </p:nvSpPr>
          <p:spPr>
            <a:xfrm>
              <a:off x="11464041" y="629180"/>
              <a:ext cx="9206" cy="71060"/>
            </a:xfrm>
            <a:custGeom>
              <a:avLst/>
              <a:gdLst>
                <a:gd name="connsiteX0" fmla="*/ 25717 w 30479"/>
                <a:gd name="connsiteY0" fmla="*/ 0 h 235267"/>
                <a:gd name="connsiteX1" fmla="*/ 30480 w 30479"/>
                <a:gd name="connsiteY1" fmla="*/ 4763 h 235267"/>
                <a:gd name="connsiteX2" fmla="*/ 30480 w 30479"/>
                <a:gd name="connsiteY2" fmla="*/ 230505 h 235267"/>
                <a:gd name="connsiteX3" fmla="*/ 25717 w 30479"/>
                <a:gd name="connsiteY3" fmla="*/ 235268 h 235267"/>
                <a:gd name="connsiteX4" fmla="*/ 4763 w 30479"/>
                <a:gd name="connsiteY4" fmla="*/ 235268 h 235267"/>
                <a:gd name="connsiteX5" fmla="*/ 0 w 30479"/>
                <a:gd name="connsiteY5" fmla="*/ 230505 h 235267"/>
                <a:gd name="connsiteX6" fmla="*/ 0 w 30479"/>
                <a:gd name="connsiteY6" fmla="*/ 4763 h 235267"/>
                <a:gd name="connsiteX7" fmla="*/ 4763 w 30479"/>
                <a:gd name="connsiteY7" fmla="*/ 0 h 235267"/>
                <a:gd name="connsiteX8" fmla="*/ 25717 w 30479"/>
                <a:gd name="connsiteY8" fmla="*/ 0 h 23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479" h="235267">
                  <a:moveTo>
                    <a:pt x="25717" y="0"/>
                  </a:moveTo>
                  <a:cubicBezTo>
                    <a:pt x="28575" y="0"/>
                    <a:pt x="30480" y="1905"/>
                    <a:pt x="30480" y="4763"/>
                  </a:cubicBezTo>
                  <a:lnTo>
                    <a:pt x="30480" y="230505"/>
                  </a:lnTo>
                  <a:cubicBezTo>
                    <a:pt x="30480" y="233363"/>
                    <a:pt x="28575" y="235268"/>
                    <a:pt x="25717" y="235268"/>
                  </a:cubicBezTo>
                  <a:lnTo>
                    <a:pt x="4763" y="235268"/>
                  </a:lnTo>
                  <a:cubicBezTo>
                    <a:pt x="1905" y="235268"/>
                    <a:pt x="0" y="233363"/>
                    <a:pt x="0" y="230505"/>
                  </a:cubicBezTo>
                  <a:lnTo>
                    <a:pt x="0" y="4763"/>
                  </a:lnTo>
                  <a:cubicBezTo>
                    <a:pt x="0" y="1905"/>
                    <a:pt x="1905" y="0"/>
                    <a:pt x="4763" y="0"/>
                  </a:cubicBezTo>
                  <a:lnTo>
                    <a:pt x="25717" y="0"/>
                  </a:lnTo>
                  <a:close/>
                </a:path>
              </a:pathLst>
            </a:custGeom>
            <a:solidFill>
              <a:schemeClr val="bg1"/>
            </a:solidFill>
            <a:ln w="9525" cap="flat">
              <a:noFill/>
              <a:prstDash val="solid"/>
              <a:miter/>
            </a:ln>
          </p:spPr>
          <p:txBody>
            <a:bodyPr rtlCol="0" anchor="ctr"/>
            <a:lstStyle/>
            <a:p>
              <a:endParaRPr lang="fr-FR"/>
            </a:p>
          </p:txBody>
        </p:sp>
        <p:sp>
          <p:nvSpPr>
            <p:cNvPr id="41" name="Freeform: Shape 40">
              <a:extLst>
                <a:ext uri="{FF2B5EF4-FFF2-40B4-BE49-F238E27FC236}">
                  <a16:creationId xmlns:a16="http://schemas.microsoft.com/office/drawing/2014/main" id="{7EC15C41-FFA9-39CB-698E-BE11BB7CB6A2}"/>
                </a:ext>
              </a:extLst>
            </p:cNvPr>
            <p:cNvSpPr/>
            <p:nvPr/>
          </p:nvSpPr>
          <p:spPr>
            <a:xfrm>
              <a:off x="11485906" y="629180"/>
              <a:ext cx="9206" cy="71060"/>
            </a:xfrm>
            <a:custGeom>
              <a:avLst/>
              <a:gdLst>
                <a:gd name="connsiteX0" fmla="*/ 25717 w 30479"/>
                <a:gd name="connsiteY0" fmla="*/ 0 h 235267"/>
                <a:gd name="connsiteX1" fmla="*/ 30480 w 30479"/>
                <a:gd name="connsiteY1" fmla="*/ 4763 h 235267"/>
                <a:gd name="connsiteX2" fmla="*/ 30480 w 30479"/>
                <a:gd name="connsiteY2" fmla="*/ 230505 h 235267"/>
                <a:gd name="connsiteX3" fmla="*/ 25717 w 30479"/>
                <a:gd name="connsiteY3" fmla="*/ 235268 h 235267"/>
                <a:gd name="connsiteX4" fmla="*/ 4763 w 30479"/>
                <a:gd name="connsiteY4" fmla="*/ 235268 h 235267"/>
                <a:gd name="connsiteX5" fmla="*/ 0 w 30479"/>
                <a:gd name="connsiteY5" fmla="*/ 230505 h 235267"/>
                <a:gd name="connsiteX6" fmla="*/ 0 w 30479"/>
                <a:gd name="connsiteY6" fmla="*/ 4763 h 235267"/>
                <a:gd name="connsiteX7" fmla="*/ 4763 w 30479"/>
                <a:gd name="connsiteY7" fmla="*/ 0 h 235267"/>
                <a:gd name="connsiteX8" fmla="*/ 25717 w 30479"/>
                <a:gd name="connsiteY8" fmla="*/ 0 h 23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479" h="235267">
                  <a:moveTo>
                    <a:pt x="25717" y="0"/>
                  </a:moveTo>
                  <a:cubicBezTo>
                    <a:pt x="28575" y="0"/>
                    <a:pt x="30480" y="1905"/>
                    <a:pt x="30480" y="4763"/>
                  </a:cubicBezTo>
                  <a:lnTo>
                    <a:pt x="30480" y="230505"/>
                  </a:lnTo>
                  <a:cubicBezTo>
                    <a:pt x="30480" y="233363"/>
                    <a:pt x="28575" y="235268"/>
                    <a:pt x="25717" y="235268"/>
                  </a:cubicBezTo>
                  <a:lnTo>
                    <a:pt x="4763" y="235268"/>
                  </a:lnTo>
                  <a:cubicBezTo>
                    <a:pt x="1905" y="235268"/>
                    <a:pt x="0" y="233363"/>
                    <a:pt x="0" y="230505"/>
                  </a:cubicBezTo>
                  <a:lnTo>
                    <a:pt x="0" y="4763"/>
                  </a:lnTo>
                  <a:cubicBezTo>
                    <a:pt x="0" y="1905"/>
                    <a:pt x="1905" y="0"/>
                    <a:pt x="4763" y="0"/>
                  </a:cubicBezTo>
                  <a:lnTo>
                    <a:pt x="25717" y="0"/>
                  </a:lnTo>
                  <a:close/>
                </a:path>
              </a:pathLst>
            </a:custGeom>
            <a:solidFill>
              <a:schemeClr val="bg1"/>
            </a:solidFill>
            <a:ln w="9525" cap="flat">
              <a:noFill/>
              <a:prstDash val="solid"/>
              <a:miter/>
            </a:ln>
          </p:spPr>
          <p:txBody>
            <a:bodyPr rtlCol="0" anchor="ctr"/>
            <a:lstStyle/>
            <a:p>
              <a:endParaRPr lang="fr-FR"/>
            </a:p>
          </p:txBody>
        </p:sp>
        <p:sp>
          <p:nvSpPr>
            <p:cNvPr id="42" name="Freeform: Shape 41">
              <a:extLst>
                <a:ext uri="{FF2B5EF4-FFF2-40B4-BE49-F238E27FC236}">
                  <a16:creationId xmlns:a16="http://schemas.microsoft.com/office/drawing/2014/main" id="{ABBBE5D4-0930-5FAC-C148-B3B528F35B0D}"/>
                </a:ext>
              </a:extLst>
            </p:cNvPr>
            <p:cNvSpPr/>
            <p:nvPr/>
          </p:nvSpPr>
          <p:spPr>
            <a:xfrm>
              <a:off x="11525607" y="634571"/>
              <a:ext cx="27618" cy="66531"/>
            </a:xfrm>
            <a:custGeom>
              <a:avLst/>
              <a:gdLst>
                <a:gd name="connsiteX0" fmla="*/ 45720 w 91440"/>
                <a:gd name="connsiteY0" fmla="*/ 248 h 220275"/>
                <a:gd name="connsiteX1" fmla="*/ 51435 w 91440"/>
                <a:gd name="connsiteY1" fmla="*/ 4058 h 220275"/>
                <a:gd name="connsiteX2" fmla="*/ 51435 w 91440"/>
                <a:gd name="connsiteY2" fmla="*/ 47873 h 220275"/>
                <a:gd name="connsiteX3" fmla="*/ 83820 w 91440"/>
                <a:gd name="connsiteY3" fmla="*/ 47873 h 220275"/>
                <a:gd name="connsiteX4" fmla="*/ 88582 w 91440"/>
                <a:gd name="connsiteY4" fmla="*/ 52635 h 220275"/>
                <a:gd name="connsiteX5" fmla="*/ 88582 w 91440"/>
                <a:gd name="connsiteY5" fmla="*/ 66923 h 220275"/>
                <a:gd name="connsiteX6" fmla="*/ 83820 w 91440"/>
                <a:gd name="connsiteY6" fmla="*/ 71685 h 220275"/>
                <a:gd name="connsiteX7" fmla="*/ 51435 w 91440"/>
                <a:gd name="connsiteY7" fmla="*/ 71685 h 220275"/>
                <a:gd name="connsiteX8" fmla="*/ 51435 w 91440"/>
                <a:gd name="connsiteY8" fmla="*/ 176460 h 220275"/>
                <a:gd name="connsiteX9" fmla="*/ 71438 w 91440"/>
                <a:gd name="connsiteY9" fmla="*/ 193605 h 220275"/>
                <a:gd name="connsiteX10" fmla="*/ 86678 w 91440"/>
                <a:gd name="connsiteY10" fmla="*/ 193605 h 220275"/>
                <a:gd name="connsiteX11" fmla="*/ 91440 w 91440"/>
                <a:gd name="connsiteY11" fmla="*/ 198368 h 220275"/>
                <a:gd name="connsiteX12" fmla="*/ 91440 w 91440"/>
                <a:gd name="connsiteY12" fmla="*/ 213608 h 220275"/>
                <a:gd name="connsiteX13" fmla="*/ 86678 w 91440"/>
                <a:gd name="connsiteY13" fmla="*/ 218370 h 220275"/>
                <a:gd name="connsiteX14" fmla="*/ 69532 w 91440"/>
                <a:gd name="connsiteY14" fmla="*/ 220275 h 220275"/>
                <a:gd name="connsiteX15" fmla="*/ 21907 w 91440"/>
                <a:gd name="connsiteY15" fmla="*/ 185033 h 220275"/>
                <a:gd name="connsiteX16" fmla="*/ 21907 w 91440"/>
                <a:gd name="connsiteY16" fmla="*/ 71685 h 220275"/>
                <a:gd name="connsiteX17" fmla="*/ 4763 w 91440"/>
                <a:gd name="connsiteY17" fmla="*/ 71685 h 220275"/>
                <a:gd name="connsiteX18" fmla="*/ 0 w 91440"/>
                <a:gd name="connsiteY18" fmla="*/ 66923 h 220275"/>
                <a:gd name="connsiteX19" fmla="*/ 0 w 91440"/>
                <a:gd name="connsiteY19" fmla="*/ 52635 h 220275"/>
                <a:gd name="connsiteX20" fmla="*/ 4763 w 91440"/>
                <a:gd name="connsiteY20" fmla="*/ 47873 h 220275"/>
                <a:gd name="connsiteX21" fmla="*/ 21907 w 91440"/>
                <a:gd name="connsiteY21" fmla="*/ 47873 h 220275"/>
                <a:gd name="connsiteX22" fmla="*/ 21907 w 91440"/>
                <a:gd name="connsiteY22" fmla="*/ 10725 h 220275"/>
                <a:gd name="connsiteX23" fmla="*/ 25718 w 91440"/>
                <a:gd name="connsiteY23" fmla="*/ 5963 h 220275"/>
                <a:gd name="connsiteX24" fmla="*/ 45720 w 91440"/>
                <a:gd name="connsiteY24" fmla="*/ 248 h 22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1440" h="220275">
                  <a:moveTo>
                    <a:pt x="45720" y="248"/>
                  </a:moveTo>
                  <a:cubicBezTo>
                    <a:pt x="49530" y="-705"/>
                    <a:pt x="51435" y="1200"/>
                    <a:pt x="51435" y="4058"/>
                  </a:cubicBezTo>
                  <a:lnTo>
                    <a:pt x="51435" y="47873"/>
                  </a:lnTo>
                  <a:lnTo>
                    <a:pt x="83820" y="47873"/>
                  </a:lnTo>
                  <a:cubicBezTo>
                    <a:pt x="87630" y="47873"/>
                    <a:pt x="88582" y="49778"/>
                    <a:pt x="88582" y="52635"/>
                  </a:cubicBezTo>
                  <a:lnTo>
                    <a:pt x="88582" y="66923"/>
                  </a:lnTo>
                  <a:cubicBezTo>
                    <a:pt x="88582" y="69780"/>
                    <a:pt x="86678" y="71685"/>
                    <a:pt x="83820" y="71685"/>
                  </a:cubicBezTo>
                  <a:lnTo>
                    <a:pt x="51435" y="71685"/>
                  </a:lnTo>
                  <a:lnTo>
                    <a:pt x="51435" y="176460"/>
                  </a:lnTo>
                  <a:cubicBezTo>
                    <a:pt x="51435" y="189795"/>
                    <a:pt x="55245" y="193605"/>
                    <a:pt x="71438" y="193605"/>
                  </a:cubicBezTo>
                  <a:lnTo>
                    <a:pt x="86678" y="193605"/>
                  </a:lnTo>
                  <a:cubicBezTo>
                    <a:pt x="90488" y="193605"/>
                    <a:pt x="91440" y="194558"/>
                    <a:pt x="91440" y="198368"/>
                  </a:cubicBezTo>
                  <a:lnTo>
                    <a:pt x="91440" y="213608"/>
                  </a:lnTo>
                  <a:cubicBezTo>
                    <a:pt x="91440" y="216465"/>
                    <a:pt x="89535" y="218370"/>
                    <a:pt x="86678" y="218370"/>
                  </a:cubicBezTo>
                  <a:cubicBezTo>
                    <a:pt x="80010" y="220275"/>
                    <a:pt x="72390" y="220275"/>
                    <a:pt x="69532" y="220275"/>
                  </a:cubicBezTo>
                  <a:cubicBezTo>
                    <a:pt x="47625" y="220275"/>
                    <a:pt x="21907" y="220275"/>
                    <a:pt x="21907" y="185033"/>
                  </a:cubicBezTo>
                  <a:lnTo>
                    <a:pt x="21907" y="71685"/>
                  </a:lnTo>
                  <a:lnTo>
                    <a:pt x="4763" y="71685"/>
                  </a:lnTo>
                  <a:cubicBezTo>
                    <a:pt x="1905" y="71685"/>
                    <a:pt x="0" y="69780"/>
                    <a:pt x="0" y="66923"/>
                  </a:cubicBezTo>
                  <a:lnTo>
                    <a:pt x="0" y="52635"/>
                  </a:lnTo>
                  <a:cubicBezTo>
                    <a:pt x="0" y="49778"/>
                    <a:pt x="1905" y="47873"/>
                    <a:pt x="4763" y="47873"/>
                  </a:cubicBezTo>
                  <a:lnTo>
                    <a:pt x="21907" y="47873"/>
                  </a:lnTo>
                  <a:lnTo>
                    <a:pt x="21907" y="10725"/>
                  </a:lnTo>
                  <a:cubicBezTo>
                    <a:pt x="21907" y="7868"/>
                    <a:pt x="22860" y="5963"/>
                    <a:pt x="25718" y="5963"/>
                  </a:cubicBezTo>
                  <a:lnTo>
                    <a:pt x="45720" y="248"/>
                  </a:lnTo>
                  <a:close/>
                </a:path>
              </a:pathLst>
            </a:custGeom>
            <a:solidFill>
              <a:schemeClr val="bg1"/>
            </a:solidFill>
            <a:ln w="9525" cap="flat">
              <a:noFill/>
              <a:prstDash val="solid"/>
              <a:miter/>
            </a:ln>
          </p:spPr>
          <p:txBody>
            <a:bodyPr rtlCol="0" anchor="ctr"/>
            <a:lstStyle/>
            <a:p>
              <a:endParaRPr lang="fr-FR"/>
            </a:p>
          </p:txBody>
        </p:sp>
        <p:sp>
          <p:nvSpPr>
            <p:cNvPr id="43" name="Freeform: Shape 42">
              <a:extLst>
                <a:ext uri="{FF2B5EF4-FFF2-40B4-BE49-F238E27FC236}">
                  <a16:creationId xmlns:a16="http://schemas.microsoft.com/office/drawing/2014/main" id="{C72F1491-F2FF-A656-3BEC-5BE809F1C344}"/>
                </a:ext>
              </a:extLst>
            </p:cNvPr>
            <p:cNvSpPr/>
            <p:nvPr/>
          </p:nvSpPr>
          <p:spPr>
            <a:xfrm>
              <a:off x="11561568" y="648455"/>
              <a:ext cx="26468" cy="52360"/>
            </a:xfrm>
            <a:custGeom>
              <a:avLst/>
              <a:gdLst>
                <a:gd name="connsiteX0" fmla="*/ 82868 w 87630"/>
                <a:gd name="connsiteY0" fmla="*/ 3810 h 173354"/>
                <a:gd name="connsiteX1" fmla="*/ 87630 w 87630"/>
                <a:gd name="connsiteY1" fmla="*/ 9525 h 173354"/>
                <a:gd name="connsiteX2" fmla="*/ 87630 w 87630"/>
                <a:gd name="connsiteY2" fmla="*/ 22860 h 173354"/>
                <a:gd name="connsiteX3" fmla="*/ 82868 w 87630"/>
                <a:gd name="connsiteY3" fmla="*/ 27622 h 173354"/>
                <a:gd name="connsiteX4" fmla="*/ 56197 w 87630"/>
                <a:gd name="connsiteY4" fmla="*/ 27622 h 173354"/>
                <a:gd name="connsiteX5" fmla="*/ 29528 w 87630"/>
                <a:gd name="connsiteY5" fmla="*/ 44767 h 173354"/>
                <a:gd name="connsiteX6" fmla="*/ 29528 w 87630"/>
                <a:gd name="connsiteY6" fmla="*/ 168592 h 173354"/>
                <a:gd name="connsiteX7" fmla="*/ 24765 w 87630"/>
                <a:gd name="connsiteY7" fmla="*/ 173355 h 173354"/>
                <a:gd name="connsiteX8" fmla="*/ 4763 w 87630"/>
                <a:gd name="connsiteY8" fmla="*/ 173355 h 173354"/>
                <a:gd name="connsiteX9" fmla="*/ 0 w 87630"/>
                <a:gd name="connsiteY9" fmla="*/ 168592 h 173354"/>
                <a:gd name="connsiteX10" fmla="*/ 0 w 87630"/>
                <a:gd name="connsiteY10" fmla="*/ 36195 h 173354"/>
                <a:gd name="connsiteX11" fmla="*/ 49530 w 87630"/>
                <a:gd name="connsiteY11" fmla="*/ 0 h 173354"/>
                <a:gd name="connsiteX12" fmla="*/ 82868 w 87630"/>
                <a:gd name="connsiteY12" fmla="*/ 3810 h 173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630" h="173354">
                  <a:moveTo>
                    <a:pt x="82868" y="3810"/>
                  </a:moveTo>
                  <a:cubicBezTo>
                    <a:pt x="85725" y="4763"/>
                    <a:pt x="87630" y="5715"/>
                    <a:pt x="87630" y="9525"/>
                  </a:cubicBezTo>
                  <a:lnTo>
                    <a:pt x="87630" y="22860"/>
                  </a:lnTo>
                  <a:cubicBezTo>
                    <a:pt x="87630" y="25717"/>
                    <a:pt x="85725" y="27622"/>
                    <a:pt x="82868" y="27622"/>
                  </a:cubicBezTo>
                  <a:lnTo>
                    <a:pt x="56197" y="27622"/>
                  </a:lnTo>
                  <a:cubicBezTo>
                    <a:pt x="34290" y="27622"/>
                    <a:pt x="29528" y="31432"/>
                    <a:pt x="29528" y="44767"/>
                  </a:cubicBezTo>
                  <a:lnTo>
                    <a:pt x="29528" y="168592"/>
                  </a:lnTo>
                  <a:cubicBezTo>
                    <a:pt x="29528" y="171450"/>
                    <a:pt x="27622" y="173355"/>
                    <a:pt x="24765" y="173355"/>
                  </a:cubicBezTo>
                  <a:lnTo>
                    <a:pt x="4763" y="173355"/>
                  </a:lnTo>
                  <a:cubicBezTo>
                    <a:pt x="1905" y="173355"/>
                    <a:pt x="0" y="171450"/>
                    <a:pt x="0" y="168592"/>
                  </a:cubicBezTo>
                  <a:lnTo>
                    <a:pt x="0" y="36195"/>
                  </a:lnTo>
                  <a:cubicBezTo>
                    <a:pt x="0" y="952"/>
                    <a:pt x="31432" y="0"/>
                    <a:pt x="49530" y="0"/>
                  </a:cubicBezTo>
                  <a:cubicBezTo>
                    <a:pt x="55245" y="0"/>
                    <a:pt x="77153" y="952"/>
                    <a:pt x="82868" y="3810"/>
                  </a:cubicBezTo>
                  <a:close/>
                </a:path>
              </a:pathLst>
            </a:custGeom>
            <a:solidFill>
              <a:schemeClr val="bg1"/>
            </a:solidFill>
            <a:ln w="9525" cap="flat">
              <a:noFill/>
              <a:prstDash val="solid"/>
              <a:miter/>
            </a:ln>
          </p:spPr>
          <p:txBody>
            <a:bodyPr rtlCol="0" anchor="ctr"/>
            <a:lstStyle/>
            <a:p>
              <a:endParaRPr lang="fr-FR"/>
            </a:p>
          </p:txBody>
        </p:sp>
        <p:sp>
          <p:nvSpPr>
            <p:cNvPr id="44" name="Freeform: Shape 43">
              <a:extLst>
                <a:ext uri="{FF2B5EF4-FFF2-40B4-BE49-F238E27FC236}">
                  <a16:creationId xmlns:a16="http://schemas.microsoft.com/office/drawing/2014/main" id="{5C6F22B1-CDBA-2043-1213-647D84503042}"/>
                </a:ext>
              </a:extLst>
            </p:cNvPr>
            <p:cNvSpPr/>
            <p:nvPr/>
          </p:nvSpPr>
          <p:spPr>
            <a:xfrm>
              <a:off x="11595228" y="648743"/>
              <a:ext cx="42866" cy="52072"/>
            </a:xfrm>
            <a:custGeom>
              <a:avLst/>
              <a:gdLst>
                <a:gd name="connsiteX0" fmla="*/ 137160 w 141922"/>
                <a:gd name="connsiteY0" fmla="*/ 952 h 172402"/>
                <a:gd name="connsiteX1" fmla="*/ 141922 w 141922"/>
                <a:gd name="connsiteY1" fmla="*/ 5715 h 172402"/>
                <a:gd name="connsiteX2" fmla="*/ 141922 w 141922"/>
                <a:gd name="connsiteY2" fmla="*/ 162877 h 172402"/>
                <a:gd name="connsiteX3" fmla="*/ 137160 w 141922"/>
                <a:gd name="connsiteY3" fmla="*/ 167640 h 172402"/>
                <a:gd name="connsiteX4" fmla="*/ 72390 w 141922"/>
                <a:gd name="connsiteY4" fmla="*/ 172402 h 172402"/>
                <a:gd name="connsiteX5" fmla="*/ 0 w 141922"/>
                <a:gd name="connsiteY5" fmla="*/ 99060 h 172402"/>
                <a:gd name="connsiteX6" fmla="*/ 0 w 141922"/>
                <a:gd name="connsiteY6" fmla="*/ 4763 h 172402"/>
                <a:gd name="connsiteX7" fmla="*/ 5715 w 141922"/>
                <a:gd name="connsiteY7" fmla="*/ 0 h 172402"/>
                <a:gd name="connsiteX8" fmla="*/ 25717 w 141922"/>
                <a:gd name="connsiteY8" fmla="*/ 0 h 172402"/>
                <a:gd name="connsiteX9" fmla="*/ 30480 w 141922"/>
                <a:gd name="connsiteY9" fmla="*/ 4763 h 172402"/>
                <a:gd name="connsiteX10" fmla="*/ 30480 w 141922"/>
                <a:gd name="connsiteY10" fmla="*/ 96202 h 172402"/>
                <a:gd name="connsiteX11" fmla="*/ 69532 w 141922"/>
                <a:gd name="connsiteY11" fmla="*/ 145732 h 172402"/>
                <a:gd name="connsiteX12" fmla="*/ 112395 w 141922"/>
                <a:gd name="connsiteY12" fmla="*/ 145732 h 172402"/>
                <a:gd name="connsiteX13" fmla="*/ 112395 w 141922"/>
                <a:gd name="connsiteY13" fmla="*/ 5715 h 172402"/>
                <a:gd name="connsiteX14" fmla="*/ 117157 w 141922"/>
                <a:gd name="connsiteY14" fmla="*/ 952 h 172402"/>
                <a:gd name="connsiteX15" fmla="*/ 137160 w 141922"/>
                <a:gd name="connsiteY15" fmla="*/ 952 h 172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922" h="172402">
                  <a:moveTo>
                    <a:pt x="137160" y="952"/>
                  </a:moveTo>
                  <a:cubicBezTo>
                    <a:pt x="140017" y="952"/>
                    <a:pt x="141922" y="2857"/>
                    <a:pt x="141922" y="5715"/>
                  </a:cubicBezTo>
                  <a:lnTo>
                    <a:pt x="141922" y="162877"/>
                  </a:lnTo>
                  <a:cubicBezTo>
                    <a:pt x="141922" y="166688"/>
                    <a:pt x="140017" y="166688"/>
                    <a:pt x="137160" y="167640"/>
                  </a:cubicBezTo>
                  <a:cubicBezTo>
                    <a:pt x="112395" y="172402"/>
                    <a:pt x="86677" y="172402"/>
                    <a:pt x="72390" y="172402"/>
                  </a:cubicBezTo>
                  <a:cubicBezTo>
                    <a:pt x="17145" y="172402"/>
                    <a:pt x="0" y="164782"/>
                    <a:pt x="0" y="99060"/>
                  </a:cubicBezTo>
                  <a:lnTo>
                    <a:pt x="0" y="4763"/>
                  </a:lnTo>
                  <a:cubicBezTo>
                    <a:pt x="0" y="1905"/>
                    <a:pt x="1905" y="0"/>
                    <a:pt x="5715" y="0"/>
                  </a:cubicBezTo>
                  <a:lnTo>
                    <a:pt x="25717" y="0"/>
                  </a:lnTo>
                  <a:cubicBezTo>
                    <a:pt x="28575" y="0"/>
                    <a:pt x="30480" y="1905"/>
                    <a:pt x="30480" y="4763"/>
                  </a:cubicBezTo>
                  <a:lnTo>
                    <a:pt x="30480" y="96202"/>
                  </a:lnTo>
                  <a:cubicBezTo>
                    <a:pt x="30480" y="143827"/>
                    <a:pt x="40005" y="145732"/>
                    <a:pt x="69532" y="145732"/>
                  </a:cubicBezTo>
                  <a:lnTo>
                    <a:pt x="112395" y="145732"/>
                  </a:lnTo>
                  <a:lnTo>
                    <a:pt x="112395" y="5715"/>
                  </a:lnTo>
                  <a:cubicBezTo>
                    <a:pt x="112395" y="2857"/>
                    <a:pt x="114300" y="952"/>
                    <a:pt x="117157" y="952"/>
                  </a:cubicBezTo>
                  <a:lnTo>
                    <a:pt x="137160" y="952"/>
                  </a:lnTo>
                  <a:close/>
                </a:path>
              </a:pathLst>
            </a:custGeom>
            <a:solidFill>
              <a:schemeClr val="bg1"/>
            </a:solidFill>
            <a:ln w="9525" cap="flat">
              <a:noFill/>
              <a:prstDash val="solid"/>
              <a:miter/>
            </a:ln>
          </p:spPr>
          <p:txBody>
            <a:bodyPr rtlCol="0" anchor="ctr"/>
            <a:lstStyle/>
            <a:p>
              <a:endParaRPr lang="fr-FR"/>
            </a:p>
          </p:txBody>
        </p:sp>
        <p:sp>
          <p:nvSpPr>
            <p:cNvPr id="45" name="Freeform: Shape 44">
              <a:extLst>
                <a:ext uri="{FF2B5EF4-FFF2-40B4-BE49-F238E27FC236}">
                  <a16:creationId xmlns:a16="http://schemas.microsoft.com/office/drawing/2014/main" id="{7AA01EC6-4EE1-0E36-738E-4D3D26298190}"/>
                </a:ext>
              </a:extLst>
            </p:cNvPr>
            <p:cNvSpPr/>
            <p:nvPr/>
          </p:nvSpPr>
          <p:spPr>
            <a:xfrm>
              <a:off x="11648451" y="648168"/>
              <a:ext cx="37687" cy="52647"/>
            </a:xfrm>
            <a:custGeom>
              <a:avLst/>
              <a:gdLst>
                <a:gd name="connsiteX0" fmla="*/ 114300 w 124777"/>
                <a:gd name="connsiteY0" fmla="*/ 3810 h 174307"/>
                <a:gd name="connsiteX1" fmla="*/ 119063 w 124777"/>
                <a:gd name="connsiteY1" fmla="*/ 8573 h 174307"/>
                <a:gd name="connsiteX2" fmla="*/ 119063 w 124777"/>
                <a:gd name="connsiteY2" fmla="*/ 21908 h 174307"/>
                <a:gd name="connsiteX3" fmla="*/ 114300 w 124777"/>
                <a:gd name="connsiteY3" fmla="*/ 26670 h 174307"/>
                <a:gd name="connsiteX4" fmla="*/ 56197 w 124777"/>
                <a:gd name="connsiteY4" fmla="*/ 26670 h 174307"/>
                <a:gd name="connsiteX5" fmla="*/ 33338 w 124777"/>
                <a:gd name="connsiteY5" fmla="*/ 42863 h 174307"/>
                <a:gd name="connsiteX6" fmla="*/ 33338 w 124777"/>
                <a:gd name="connsiteY6" fmla="*/ 46673 h 174307"/>
                <a:gd name="connsiteX7" fmla="*/ 52388 w 124777"/>
                <a:gd name="connsiteY7" fmla="*/ 68580 h 174307"/>
                <a:gd name="connsiteX8" fmla="*/ 93345 w 124777"/>
                <a:gd name="connsiteY8" fmla="*/ 84773 h 174307"/>
                <a:gd name="connsiteX9" fmla="*/ 124777 w 124777"/>
                <a:gd name="connsiteY9" fmla="*/ 128588 h 174307"/>
                <a:gd name="connsiteX10" fmla="*/ 124777 w 124777"/>
                <a:gd name="connsiteY10" fmla="*/ 132398 h 174307"/>
                <a:gd name="connsiteX11" fmla="*/ 61913 w 124777"/>
                <a:gd name="connsiteY11" fmla="*/ 174308 h 174307"/>
                <a:gd name="connsiteX12" fmla="*/ 4763 w 124777"/>
                <a:gd name="connsiteY12" fmla="*/ 171450 h 174307"/>
                <a:gd name="connsiteX13" fmla="*/ 0 w 124777"/>
                <a:gd name="connsiteY13" fmla="*/ 166688 h 174307"/>
                <a:gd name="connsiteX14" fmla="*/ 0 w 124777"/>
                <a:gd name="connsiteY14" fmla="*/ 153353 h 174307"/>
                <a:gd name="connsiteX15" fmla="*/ 4763 w 124777"/>
                <a:gd name="connsiteY15" fmla="*/ 148590 h 174307"/>
                <a:gd name="connsiteX16" fmla="*/ 61913 w 124777"/>
                <a:gd name="connsiteY16" fmla="*/ 148590 h 174307"/>
                <a:gd name="connsiteX17" fmla="*/ 94297 w 124777"/>
                <a:gd name="connsiteY17" fmla="*/ 132398 h 174307"/>
                <a:gd name="connsiteX18" fmla="*/ 94297 w 124777"/>
                <a:gd name="connsiteY18" fmla="*/ 128588 h 174307"/>
                <a:gd name="connsiteX19" fmla="*/ 76200 w 124777"/>
                <a:gd name="connsiteY19" fmla="*/ 107633 h 174307"/>
                <a:gd name="connsiteX20" fmla="*/ 32385 w 124777"/>
                <a:gd name="connsiteY20" fmla="*/ 90488 h 174307"/>
                <a:gd name="connsiteX21" fmla="*/ 2857 w 124777"/>
                <a:gd name="connsiteY21" fmla="*/ 45720 h 174307"/>
                <a:gd name="connsiteX22" fmla="*/ 2857 w 124777"/>
                <a:gd name="connsiteY22" fmla="*/ 39053 h 174307"/>
                <a:gd name="connsiteX23" fmla="*/ 65722 w 124777"/>
                <a:gd name="connsiteY23" fmla="*/ 0 h 174307"/>
                <a:gd name="connsiteX24" fmla="*/ 114300 w 124777"/>
                <a:gd name="connsiteY24" fmla="*/ 3810 h 1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4777" h="174307">
                  <a:moveTo>
                    <a:pt x="114300" y="3810"/>
                  </a:moveTo>
                  <a:cubicBezTo>
                    <a:pt x="117157" y="3810"/>
                    <a:pt x="119063" y="5715"/>
                    <a:pt x="119063" y="8573"/>
                  </a:cubicBezTo>
                  <a:lnTo>
                    <a:pt x="119063" y="21908"/>
                  </a:lnTo>
                  <a:cubicBezTo>
                    <a:pt x="119063" y="24765"/>
                    <a:pt x="117157" y="26670"/>
                    <a:pt x="114300" y="26670"/>
                  </a:cubicBezTo>
                  <a:lnTo>
                    <a:pt x="56197" y="26670"/>
                  </a:lnTo>
                  <a:cubicBezTo>
                    <a:pt x="41910" y="26670"/>
                    <a:pt x="33338" y="31433"/>
                    <a:pt x="33338" y="42863"/>
                  </a:cubicBezTo>
                  <a:lnTo>
                    <a:pt x="33338" y="46673"/>
                  </a:lnTo>
                  <a:cubicBezTo>
                    <a:pt x="33338" y="55245"/>
                    <a:pt x="37147" y="62865"/>
                    <a:pt x="52388" y="68580"/>
                  </a:cubicBezTo>
                  <a:lnTo>
                    <a:pt x="93345" y="84773"/>
                  </a:lnTo>
                  <a:cubicBezTo>
                    <a:pt x="121920" y="95250"/>
                    <a:pt x="124777" y="111443"/>
                    <a:pt x="124777" y="128588"/>
                  </a:cubicBezTo>
                  <a:lnTo>
                    <a:pt x="124777" y="132398"/>
                  </a:lnTo>
                  <a:cubicBezTo>
                    <a:pt x="124777" y="167640"/>
                    <a:pt x="103822" y="174308"/>
                    <a:pt x="61913" y="174308"/>
                  </a:cubicBezTo>
                  <a:cubicBezTo>
                    <a:pt x="35242" y="174308"/>
                    <a:pt x="10477" y="172403"/>
                    <a:pt x="4763" y="171450"/>
                  </a:cubicBezTo>
                  <a:cubicBezTo>
                    <a:pt x="952" y="171450"/>
                    <a:pt x="0" y="169545"/>
                    <a:pt x="0" y="166688"/>
                  </a:cubicBezTo>
                  <a:lnTo>
                    <a:pt x="0" y="153353"/>
                  </a:lnTo>
                  <a:cubicBezTo>
                    <a:pt x="0" y="150495"/>
                    <a:pt x="1905" y="148590"/>
                    <a:pt x="4763" y="148590"/>
                  </a:cubicBezTo>
                  <a:lnTo>
                    <a:pt x="61913" y="148590"/>
                  </a:lnTo>
                  <a:cubicBezTo>
                    <a:pt x="86677" y="148590"/>
                    <a:pt x="94297" y="145733"/>
                    <a:pt x="94297" y="132398"/>
                  </a:cubicBezTo>
                  <a:lnTo>
                    <a:pt x="94297" y="128588"/>
                  </a:lnTo>
                  <a:cubicBezTo>
                    <a:pt x="94297" y="120015"/>
                    <a:pt x="90488" y="113348"/>
                    <a:pt x="76200" y="107633"/>
                  </a:cubicBezTo>
                  <a:lnTo>
                    <a:pt x="32385" y="90488"/>
                  </a:lnTo>
                  <a:cubicBezTo>
                    <a:pt x="8572" y="80963"/>
                    <a:pt x="2857" y="62865"/>
                    <a:pt x="2857" y="45720"/>
                  </a:cubicBezTo>
                  <a:lnTo>
                    <a:pt x="2857" y="39053"/>
                  </a:lnTo>
                  <a:cubicBezTo>
                    <a:pt x="2857" y="4763"/>
                    <a:pt x="32385" y="0"/>
                    <a:pt x="65722" y="0"/>
                  </a:cubicBezTo>
                  <a:cubicBezTo>
                    <a:pt x="80010" y="953"/>
                    <a:pt x="96202" y="1905"/>
                    <a:pt x="114300" y="3810"/>
                  </a:cubicBezTo>
                  <a:close/>
                </a:path>
              </a:pathLst>
            </a:custGeom>
            <a:solidFill>
              <a:schemeClr val="bg1"/>
            </a:solidFill>
            <a:ln w="9525" cap="flat">
              <a:noFill/>
              <a:prstDash val="solid"/>
              <a:miter/>
            </a:ln>
          </p:spPr>
          <p:txBody>
            <a:bodyPr rtlCol="0" anchor="ctr"/>
            <a:lstStyle/>
            <a:p>
              <a:endParaRPr lang="fr-FR"/>
            </a:p>
          </p:txBody>
        </p:sp>
        <p:sp>
          <p:nvSpPr>
            <p:cNvPr id="46" name="Freeform: Shape 45">
              <a:extLst>
                <a:ext uri="{FF2B5EF4-FFF2-40B4-BE49-F238E27FC236}">
                  <a16:creationId xmlns:a16="http://schemas.microsoft.com/office/drawing/2014/main" id="{D6624175-ADE2-8CBD-B95D-B156200F75A0}"/>
                </a:ext>
              </a:extLst>
            </p:cNvPr>
            <p:cNvSpPr/>
            <p:nvPr/>
          </p:nvSpPr>
          <p:spPr>
            <a:xfrm>
              <a:off x="11692468" y="634571"/>
              <a:ext cx="27906" cy="66531"/>
            </a:xfrm>
            <a:custGeom>
              <a:avLst/>
              <a:gdLst>
                <a:gd name="connsiteX0" fmla="*/ 46672 w 92392"/>
                <a:gd name="connsiteY0" fmla="*/ 248 h 220275"/>
                <a:gd name="connsiteX1" fmla="*/ 52388 w 92392"/>
                <a:gd name="connsiteY1" fmla="*/ 4058 h 220275"/>
                <a:gd name="connsiteX2" fmla="*/ 52388 w 92392"/>
                <a:gd name="connsiteY2" fmla="*/ 47873 h 220275"/>
                <a:gd name="connsiteX3" fmla="*/ 84772 w 92392"/>
                <a:gd name="connsiteY3" fmla="*/ 47873 h 220275"/>
                <a:gd name="connsiteX4" fmla="*/ 89535 w 92392"/>
                <a:gd name="connsiteY4" fmla="*/ 52635 h 220275"/>
                <a:gd name="connsiteX5" fmla="*/ 89535 w 92392"/>
                <a:gd name="connsiteY5" fmla="*/ 66923 h 220275"/>
                <a:gd name="connsiteX6" fmla="*/ 84772 w 92392"/>
                <a:gd name="connsiteY6" fmla="*/ 71685 h 220275"/>
                <a:gd name="connsiteX7" fmla="*/ 52388 w 92392"/>
                <a:gd name="connsiteY7" fmla="*/ 71685 h 220275"/>
                <a:gd name="connsiteX8" fmla="*/ 52388 w 92392"/>
                <a:gd name="connsiteY8" fmla="*/ 176460 h 220275"/>
                <a:gd name="connsiteX9" fmla="*/ 72390 w 92392"/>
                <a:gd name="connsiteY9" fmla="*/ 193605 h 220275"/>
                <a:gd name="connsiteX10" fmla="*/ 87630 w 92392"/>
                <a:gd name="connsiteY10" fmla="*/ 193605 h 220275"/>
                <a:gd name="connsiteX11" fmla="*/ 92393 w 92392"/>
                <a:gd name="connsiteY11" fmla="*/ 198368 h 220275"/>
                <a:gd name="connsiteX12" fmla="*/ 92393 w 92392"/>
                <a:gd name="connsiteY12" fmla="*/ 213608 h 220275"/>
                <a:gd name="connsiteX13" fmla="*/ 87630 w 92392"/>
                <a:gd name="connsiteY13" fmla="*/ 218370 h 220275"/>
                <a:gd name="connsiteX14" fmla="*/ 70485 w 92392"/>
                <a:gd name="connsiteY14" fmla="*/ 220275 h 220275"/>
                <a:gd name="connsiteX15" fmla="*/ 22860 w 92392"/>
                <a:gd name="connsiteY15" fmla="*/ 185033 h 220275"/>
                <a:gd name="connsiteX16" fmla="*/ 22860 w 92392"/>
                <a:gd name="connsiteY16" fmla="*/ 71685 h 220275"/>
                <a:gd name="connsiteX17" fmla="*/ 4763 w 92392"/>
                <a:gd name="connsiteY17" fmla="*/ 71685 h 220275"/>
                <a:gd name="connsiteX18" fmla="*/ 0 w 92392"/>
                <a:gd name="connsiteY18" fmla="*/ 66923 h 220275"/>
                <a:gd name="connsiteX19" fmla="*/ 0 w 92392"/>
                <a:gd name="connsiteY19" fmla="*/ 52635 h 220275"/>
                <a:gd name="connsiteX20" fmla="*/ 4763 w 92392"/>
                <a:gd name="connsiteY20" fmla="*/ 47873 h 220275"/>
                <a:gd name="connsiteX21" fmla="*/ 21907 w 92392"/>
                <a:gd name="connsiteY21" fmla="*/ 47873 h 220275"/>
                <a:gd name="connsiteX22" fmla="*/ 21907 w 92392"/>
                <a:gd name="connsiteY22" fmla="*/ 10725 h 220275"/>
                <a:gd name="connsiteX23" fmla="*/ 25718 w 92392"/>
                <a:gd name="connsiteY23" fmla="*/ 5963 h 220275"/>
                <a:gd name="connsiteX24" fmla="*/ 46672 w 92392"/>
                <a:gd name="connsiteY24" fmla="*/ 248 h 22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2392" h="220275">
                  <a:moveTo>
                    <a:pt x="46672" y="248"/>
                  </a:moveTo>
                  <a:cubicBezTo>
                    <a:pt x="50482" y="-705"/>
                    <a:pt x="52388" y="1200"/>
                    <a:pt x="52388" y="4058"/>
                  </a:cubicBezTo>
                  <a:lnTo>
                    <a:pt x="52388" y="47873"/>
                  </a:lnTo>
                  <a:lnTo>
                    <a:pt x="84772" y="47873"/>
                  </a:lnTo>
                  <a:cubicBezTo>
                    <a:pt x="88582" y="47873"/>
                    <a:pt x="89535" y="49778"/>
                    <a:pt x="89535" y="52635"/>
                  </a:cubicBezTo>
                  <a:lnTo>
                    <a:pt x="89535" y="66923"/>
                  </a:lnTo>
                  <a:cubicBezTo>
                    <a:pt x="89535" y="69780"/>
                    <a:pt x="87630" y="71685"/>
                    <a:pt x="84772" y="71685"/>
                  </a:cubicBezTo>
                  <a:lnTo>
                    <a:pt x="52388" y="71685"/>
                  </a:lnTo>
                  <a:lnTo>
                    <a:pt x="52388" y="176460"/>
                  </a:lnTo>
                  <a:cubicBezTo>
                    <a:pt x="52388" y="189795"/>
                    <a:pt x="56197" y="193605"/>
                    <a:pt x="72390" y="193605"/>
                  </a:cubicBezTo>
                  <a:lnTo>
                    <a:pt x="87630" y="193605"/>
                  </a:lnTo>
                  <a:cubicBezTo>
                    <a:pt x="91440" y="193605"/>
                    <a:pt x="92393" y="194558"/>
                    <a:pt x="92393" y="198368"/>
                  </a:cubicBezTo>
                  <a:lnTo>
                    <a:pt x="92393" y="213608"/>
                  </a:lnTo>
                  <a:cubicBezTo>
                    <a:pt x="92393" y="216465"/>
                    <a:pt x="90488" y="218370"/>
                    <a:pt x="87630" y="218370"/>
                  </a:cubicBezTo>
                  <a:cubicBezTo>
                    <a:pt x="80963" y="220275"/>
                    <a:pt x="73343" y="220275"/>
                    <a:pt x="70485" y="220275"/>
                  </a:cubicBezTo>
                  <a:cubicBezTo>
                    <a:pt x="48578" y="220275"/>
                    <a:pt x="22860" y="220275"/>
                    <a:pt x="22860" y="185033"/>
                  </a:cubicBezTo>
                  <a:lnTo>
                    <a:pt x="22860" y="71685"/>
                  </a:lnTo>
                  <a:lnTo>
                    <a:pt x="4763" y="71685"/>
                  </a:lnTo>
                  <a:cubicBezTo>
                    <a:pt x="1905" y="71685"/>
                    <a:pt x="0" y="69780"/>
                    <a:pt x="0" y="66923"/>
                  </a:cubicBezTo>
                  <a:lnTo>
                    <a:pt x="0" y="52635"/>
                  </a:lnTo>
                  <a:cubicBezTo>
                    <a:pt x="0" y="49778"/>
                    <a:pt x="1905" y="47873"/>
                    <a:pt x="4763" y="47873"/>
                  </a:cubicBezTo>
                  <a:lnTo>
                    <a:pt x="21907" y="47873"/>
                  </a:lnTo>
                  <a:lnTo>
                    <a:pt x="21907" y="10725"/>
                  </a:lnTo>
                  <a:cubicBezTo>
                    <a:pt x="21907" y="7868"/>
                    <a:pt x="22860" y="5963"/>
                    <a:pt x="25718" y="5963"/>
                  </a:cubicBezTo>
                  <a:lnTo>
                    <a:pt x="46672" y="248"/>
                  </a:lnTo>
                  <a:close/>
                </a:path>
              </a:pathLst>
            </a:custGeom>
            <a:solidFill>
              <a:schemeClr val="bg1"/>
            </a:solidFill>
            <a:ln w="9525" cap="flat">
              <a:noFill/>
              <a:prstDash val="solid"/>
              <a:miter/>
            </a:ln>
          </p:spPr>
          <p:txBody>
            <a:bodyPr rtlCol="0" anchor="ctr"/>
            <a:lstStyle/>
            <a:p>
              <a:endParaRPr lang="fr-FR"/>
            </a:p>
          </p:txBody>
        </p:sp>
      </p:grpSp>
    </p:spTree>
    <p:extLst>
      <p:ext uri="{BB962C8B-B14F-4D97-AF65-F5344CB8AC3E}">
        <p14:creationId xmlns:p14="http://schemas.microsoft.com/office/powerpoint/2010/main" val="431550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hapter Slid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5E91B1F2-EDBD-F0E5-18E0-4293E776FB90}"/>
              </a:ext>
            </a:extLst>
          </p:cNvPr>
          <p:cNvSpPr>
            <a:spLocks noGrp="1"/>
          </p:cNvSpPr>
          <p:nvPr>
            <p:ph type="pic" sz="quarter" idx="12" hasCustomPrompt="1"/>
          </p:nvPr>
        </p:nvSpPr>
        <p:spPr>
          <a:xfrm>
            <a:off x="3949700" y="0"/>
            <a:ext cx="8242300" cy="6102000"/>
          </a:xfrm>
          <a:custGeom>
            <a:avLst/>
            <a:gdLst>
              <a:gd name="connsiteX0" fmla="*/ 3254380 w 8242300"/>
              <a:gd name="connsiteY0" fmla="*/ 0 h 6102000"/>
              <a:gd name="connsiteX1" fmla="*/ 8242300 w 8242300"/>
              <a:gd name="connsiteY1" fmla="*/ 0 h 6102000"/>
              <a:gd name="connsiteX2" fmla="*/ 8242300 w 8242300"/>
              <a:gd name="connsiteY2" fmla="*/ 6076018 h 6102000"/>
              <a:gd name="connsiteX3" fmla="*/ 8228443 w 8242300"/>
              <a:gd name="connsiteY3" fmla="*/ 6102000 h 6102000"/>
              <a:gd name="connsiteX4" fmla="*/ 0 w 8242300"/>
              <a:gd name="connsiteY4" fmla="*/ 6102000 h 6102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42300" h="6102000">
                <a:moveTo>
                  <a:pt x="3254380" y="0"/>
                </a:moveTo>
                <a:lnTo>
                  <a:pt x="8242300" y="0"/>
                </a:lnTo>
                <a:lnTo>
                  <a:pt x="8242300" y="6076018"/>
                </a:lnTo>
                <a:lnTo>
                  <a:pt x="8228443" y="6102000"/>
                </a:lnTo>
                <a:lnTo>
                  <a:pt x="0" y="6102000"/>
                </a:lnTo>
                <a:close/>
              </a:path>
            </a:pathLst>
          </a:custGeom>
          <a:solidFill>
            <a:srgbClr val="ECECEF"/>
          </a:solidFill>
        </p:spPr>
        <p:txBody>
          <a:bodyPr wrap="square" anchor="ctr">
            <a:noAutofit/>
          </a:bodyPr>
          <a:lstStyle>
            <a:lvl1pPr marL="0" indent="0" algn="ctr">
              <a:buFont typeface="Arial" panose="020B0604020202020204" pitchFamily="34" charset="0"/>
              <a:buNone/>
              <a:defRPr>
                <a:solidFill>
                  <a:schemeClr val="accent2"/>
                </a:solidFill>
              </a:defRPr>
            </a:lvl1pPr>
          </a:lstStyle>
          <a:p>
            <a:r>
              <a:rPr lang="en-GB" dirty="0"/>
              <a:t>Click on the icon to add a picture</a:t>
            </a:r>
          </a:p>
        </p:txBody>
      </p:sp>
      <p:sp>
        <p:nvSpPr>
          <p:cNvPr id="5" name="Title 146">
            <a:extLst>
              <a:ext uri="{FF2B5EF4-FFF2-40B4-BE49-F238E27FC236}">
                <a16:creationId xmlns:a16="http://schemas.microsoft.com/office/drawing/2014/main" id="{8EB015E7-2B87-0782-45FD-A322B48CA2AE}"/>
              </a:ext>
            </a:extLst>
          </p:cNvPr>
          <p:cNvSpPr>
            <a:spLocks noGrp="1"/>
          </p:cNvSpPr>
          <p:nvPr>
            <p:ph type="title" hasCustomPrompt="1"/>
          </p:nvPr>
        </p:nvSpPr>
        <p:spPr>
          <a:xfrm>
            <a:off x="1080000" y="2127672"/>
            <a:ext cx="3853950" cy="1846659"/>
          </a:xfrm>
        </p:spPr>
        <p:txBody>
          <a:bodyPr wrap="square" lIns="0" tIns="0" rIns="0" bIns="0" anchor="ctr">
            <a:spAutoFit/>
          </a:bodyPr>
          <a:lstStyle>
            <a:lvl1pPr>
              <a:lnSpc>
                <a:spcPct val="100000"/>
              </a:lnSpc>
              <a:defRPr sz="4000" b="1">
                <a:solidFill>
                  <a:schemeClr val="tx2"/>
                </a:solidFill>
              </a:defRPr>
            </a:lvl1pPr>
          </a:lstStyle>
          <a:p>
            <a:r>
              <a:rPr lang="en-GB" noProof="0" dirty="0"/>
              <a:t>Chapter title</a:t>
            </a:r>
            <a:br>
              <a:rPr lang="en-GB" noProof="0" dirty="0"/>
            </a:br>
            <a:r>
              <a:rPr lang="en-GB" noProof="0" dirty="0"/>
              <a:t>One, two or three lines</a:t>
            </a:r>
          </a:p>
        </p:txBody>
      </p:sp>
      <p:pic>
        <p:nvPicPr>
          <p:cNvPr id="2" name="Picture 1">
            <a:extLst>
              <a:ext uri="{FF2B5EF4-FFF2-40B4-BE49-F238E27FC236}">
                <a16:creationId xmlns:a16="http://schemas.microsoft.com/office/drawing/2014/main" id="{9E165D70-1CC5-41D3-B887-8286AC2B15ED}"/>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a:stretch/>
        </p:blipFill>
        <p:spPr>
          <a:xfrm>
            <a:off x="1" y="-1"/>
            <a:ext cx="842682" cy="6102000"/>
          </a:xfrm>
          <a:prstGeom prst="rect">
            <a:avLst/>
          </a:prstGeom>
        </p:spPr>
      </p:pic>
    </p:spTree>
    <p:extLst>
      <p:ext uri="{BB962C8B-B14F-4D97-AF65-F5344CB8AC3E}">
        <p14:creationId xmlns:p14="http://schemas.microsoft.com/office/powerpoint/2010/main" val="4176497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Key mess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9FFFCA-17A4-4600-A0CB-E384DB307AAD}"/>
              </a:ext>
            </a:extLst>
          </p:cNvPr>
          <p:cNvSpPr>
            <a:spLocks noGrp="1"/>
          </p:cNvSpPr>
          <p:nvPr>
            <p:ph type="title" hasCustomPrompt="1"/>
          </p:nvPr>
        </p:nvSpPr>
        <p:spPr>
          <a:xfrm>
            <a:off x="1776000" y="1145369"/>
            <a:ext cx="8640000" cy="307777"/>
          </a:xfrm>
        </p:spPr>
        <p:txBody>
          <a:bodyPr wrap="square" lIns="0" tIns="0" rIns="0" bIns="0" anchor="t">
            <a:spAutoFit/>
          </a:bodyPr>
          <a:lstStyle>
            <a:lvl1pPr algn="ctr">
              <a:lnSpc>
                <a:spcPct val="100000"/>
              </a:lnSpc>
              <a:defRPr sz="2000" b="1" cap="all" spc="300" baseline="0">
                <a:solidFill>
                  <a:schemeClr val="bg2"/>
                </a:solidFill>
              </a:defRPr>
            </a:lvl1pPr>
          </a:lstStyle>
          <a:p>
            <a:r>
              <a:rPr lang="en-US" dirty="0"/>
              <a:t>Click to add a title</a:t>
            </a:r>
          </a:p>
        </p:txBody>
      </p:sp>
      <p:grpSp>
        <p:nvGrpSpPr>
          <p:cNvPr id="29" name="Group 28">
            <a:extLst>
              <a:ext uri="{FF2B5EF4-FFF2-40B4-BE49-F238E27FC236}">
                <a16:creationId xmlns:a16="http://schemas.microsoft.com/office/drawing/2014/main" id="{C2EF26AE-0E8B-41DE-038A-4F9ED9254CB9}"/>
              </a:ext>
            </a:extLst>
          </p:cNvPr>
          <p:cNvGrpSpPr/>
          <p:nvPr userDrawn="1"/>
        </p:nvGrpSpPr>
        <p:grpSpPr>
          <a:xfrm>
            <a:off x="5348942" y="1674097"/>
            <a:ext cx="1494116" cy="112014"/>
            <a:chOff x="10939447" y="523240"/>
            <a:chExt cx="1245096" cy="93345"/>
          </a:xfrm>
          <a:solidFill>
            <a:schemeClr val="tx2">
              <a:alpha val="20000"/>
            </a:schemeClr>
          </a:solidFill>
        </p:grpSpPr>
        <p:sp>
          <p:nvSpPr>
            <p:cNvPr id="30" name="Parallelogram 29">
              <a:extLst>
                <a:ext uri="{FF2B5EF4-FFF2-40B4-BE49-F238E27FC236}">
                  <a16:creationId xmlns:a16="http://schemas.microsoft.com/office/drawing/2014/main" id="{5610C1ED-5852-0EE6-FF0A-96F4CB2CE64A}"/>
                </a:ext>
              </a:extLst>
            </p:cNvPr>
            <p:cNvSpPr/>
            <p:nvPr/>
          </p:nvSpPr>
          <p:spPr>
            <a:xfrm>
              <a:off x="11678063" y="523240"/>
              <a:ext cx="72000" cy="9334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Parallelogram 30">
              <a:extLst>
                <a:ext uri="{FF2B5EF4-FFF2-40B4-BE49-F238E27FC236}">
                  <a16:creationId xmlns:a16="http://schemas.microsoft.com/office/drawing/2014/main" id="{343AB0C8-5813-3A04-543A-A355379EE61C}"/>
                </a:ext>
              </a:extLst>
            </p:cNvPr>
            <p:cNvSpPr/>
            <p:nvPr/>
          </p:nvSpPr>
          <p:spPr>
            <a:xfrm>
              <a:off x="11721511" y="523240"/>
              <a:ext cx="72000" cy="9334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Parallelogram 31">
              <a:extLst>
                <a:ext uri="{FF2B5EF4-FFF2-40B4-BE49-F238E27FC236}">
                  <a16:creationId xmlns:a16="http://schemas.microsoft.com/office/drawing/2014/main" id="{E08D21E0-3ECF-9B08-C7A1-D04373449761}"/>
                </a:ext>
              </a:extLst>
            </p:cNvPr>
            <p:cNvSpPr/>
            <p:nvPr/>
          </p:nvSpPr>
          <p:spPr>
            <a:xfrm>
              <a:off x="11764959" y="523240"/>
              <a:ext cx="72000" cy="9334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Parallelogram 32">
              <a:extLst>
                <a:ext uri="{FF2B5EF4-FFF2-40B4-BE49-F238E27FC236}">
                  <a16:creationId xmlns:a16="http://schemas.microsoft.com/office/drawing/2014/main" id="{9B6977C8-7F75-2A95-BA16-F0DBEB1C637D}"/>
                </a:ext>
              </a:extLst>
            </p:cNvPr>
            <p:cNvSpPr/>
            <p:nvPr/>
          </p:nvSpPr>
          <p:spPr>
            <a:xfrm>
              <a:off x="11808407" y="523240"/>
              <a:ext cx="72000" cy="9334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Parallelogram 33">
              <a:extLst>
                <a:ext uri="{FF2B5EF4-FFF2-40B4-BE49-F238E27FC236}">
                  <a16:creationId xmlns:a16="http://schemas.microsoft.com/office/drawing/2014/main" id="{9E1621F6-18AB-1F9C-E8A6-615290F012C1}"/>
                </a:ext>
              </a:extLst>
            </p:cNvPr>
            <p:cNvSpPr/>
            <p:nvPr/>
          </p:nvSpPr>
          <p:spPr>
            <a:xfrm>
              <a:off x="11851855" y="523240"/>
              <a:ext cx="72000" cy="9334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Parallelogram 34">
              <a:extLst>
                <a:ext uri="{FF2B5EF4-FFF2-40B4-BE49-F238E27FC236}">
                  <a16:creationId xmlns:a16="http://schemas.microsoft.com/office/drawing/2014/main" id="{D7F90642-BEFD-C7CC-0AB6-542F734EC6BB}"/>
                </a:ext>
              </a:extLst>
            </p:cNvPr>
            <p:cNvSpPr/>
            <p:nvPr/>
          </p:nvSpPr>
          <p:spPr>
            <a:xfrm>
              <a:off x="11895303" y="523240"/>
              <a:ext cx="72000" cy="9334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Parallelogram 35">
              <a:extLst>
                <a:ext uri="{FF2B5EF4-FFF2-40B4-BE49-F238E27FC236}">
                  <a16:creationId xmlns:a16="http://schemas.microsoft.com/office/drawing/2014/main" id="{C0FAD3C7-8B5D-D594-47C6-8C4075EEDA84}"/>
                </a:ext>
              </a:extLst>
            </p:cNvPr>
            <p:cNvSpPr/>
            <p:nvPr/>
          </p:nvSpPr>
          <p:spPr>
            <a:xfrm>
              <a:off x="11938751" y="523240"/>
              <a:ext cx="72000" cy="9334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Parallelogram 36">
              <a:extLst>
                <a:ext uri="{FF2B5EF4-FFF2-40B4-BE49-F238E27FC236}">
                  <a16:creationId xmlns:a16="http://schemas.microsoft.com/office/drawing/2014/main" id="{EBCFCA6E-4C9C-8F1B-7470-1E3A399E1C0B}"/>
                </a:ext>
              </a:extLst>
            </p:cNvPr>
            <p:cNvSpPr/>
            <p:nvPr/>
          </p:nvSpPr>
          <p:spPr>
            <a:xfrm>
              <a:off x="11982199" y="523240"/>
              <a:ext cx="72000" cy="9334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Parallelogram 37">
              <a:extLst>
                <a:ext uri="{FF2B5EF4-FFF2-40B4-BE49-F238E27FC236}">
                  <a16:creationId xmlns:a16="http://schemas.microsoft.com/office/drawing/2014/main" id="{E455C98B-94C3-7DBA-72EF-5946B8FC5659}"/>
                </a:ext>
              </a:extLst>
            </p:cNvPr>
            <p:cNvSpPr/>
            <p:nvPr/>
          </p:nvSpPr>
          <p:spPr>
            <a:xfrm>
              <a:off x="12025647" y="523240"/>
              <a:ext cx="72000" cy="9334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Parallelogram 38">
              <a:extLst>
                <a:ext uri="{FF2B5EF4-FFF2-40B4-BE49-F238E27FC236}">
                  <a16:creationId xmlns:a16="http://schemas.microsoft.com/office/drawing/2014/main" id="{F6AECC36-A0CF-C556-EE65-AD7EC9BC4088}"/>
                </a:ext>
              </a:extLst>
            </p:cNvPr>
            <p:cNvSpPr/>
            <p:nvPr/>
          </p:nvSpPr>
          <p:spPr>
            <a:xfrm>
              <a:off x="12069095" y="523240"/>
              <a:ext cx="72000" cy="9334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Parallelogram 39">
              <a:extLst>
                <a:ext uri="{FF2B5EF4-FFF2-40B4-BE49-F238E27FC236}">
                  <a16:creationId xmlns:a16="http://schemas.microsoft.com/office/drawing/2014/main" id="{193D1796-0A04-4EBA-1454-F2C704880D8A}"/>
                </a:ext>
              </a:extLst>
            </p:cNvPr>
            <p:cNvSpPr/>
            <p:nvPr/>
          </p:nvSpPr>
          <p:spPr>
            <a:xfrm>
              <a:off x="12112543" y="523240"/>
              <a:ext cx="72000" cy="9334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Parallelogram 40">
              <a:extLst>
                <a:ext uri="{FF2B5EF4-FFF2-40B4-BE49-F238E27FC236}">
                  <a16:creationId xmlns:a16="http://schemas.microsoft.com/office/drawing/2014/main" id="{444A5F82-1CC1-2723-36BD-5E6A8DD02DB5}"/>
                </a:ext>
              </a:extLst>
            </p:cNvPr>
            <p:cNvSpPr/>
            <p:nvPr/>
          </p:nvSpPr>
          <p:spPr>
            <a:xfrm rot="10800000">
              <a:off x="11373927" y="523240"/>
              <a:ext cx="72000" cy="9334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Parallelogram 41">
              <a:extLst>
                <a:ext uri="{FF2B5EF4-FFF2-40B4-BE49-F238E27FC236}">
                  <a16:creationId xmlns:a16="http://schemas.microsoft.com/office/drawing/2014/main" id="{35EC8A17-161A-52F3-F4A9-DBBB86DC6C17}"/>
                </a:ext>
              </a:extLst>
            </p:cNvPr>
            <p:cNvSpPr/>
            <p:nvPr/>
          </p:nvSpPr>
          <p:spPr>
            <a:xfrm rot="10800000">
              <a:off x="11330479" y="523240"/>
              <a:ext cx="72000" cy="9334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Parallelogram 42">
              <a:extLst>
                <a:ext uri="{FF2B5EF4-FFF2-40B4-BE49-F238E27FC236}">
                  <a16:creationId xmlns:a16="http://schemas.microsoft.com/office/drawing/2014/main" id="{2D794AC1-E3B5-5BC5-50D1-03D1CB2EA924}"/>
                </a:ext>
              </a:extLst>
            </p:cNvPr>
            <p:cNvSpPr/>
            <p:nvPr/>
          </p:nvSpPr>
          <p:spPr>
            <a:xfrm rot="10800000">
              <a:off x="11287031" y="523240"/>
              <a:ext cx="72000" cy="9334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Parallelogram 43">
              <a:extLst>
                <a:ext uri="{FF2B5EF4-FFF2-40B4-BE49-F238E27FC236}">
                  <a16:creationId xmlns:a16="http://schemas.microsoft.com/office/drawing/2014/main" id="{FB7F060C-DB78-A9F5-E90C-C2F144895061}"/>
                </a:ext>
              </a:extLst>
            </p:cNvPr>
            <p:cNvSpPr/>
            <p:nvPr/>
          </p:nvSpPr>
          <p:spPr>
            <a:xfrm rot="10800000">
              <a:off x="11243583" y="523240"/>
              <a:ext cx="72000" cy="9334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Parallelogram 44">
              <a:extLst>
                <a:ext uri="{FF2B5EF4-FFF2-40B4-BE49-F238E27FC236}">
                  <a16:creationId xmlns:a16="http://schemas.microsoft.com/office/drawing/2014/main" id="{EE4882FB-4370-85AD-7574-1A4373173CA0}"/>
                </a:ext>
              </a:extLst>
            </p:cNvPr>
            <p:cNvSpPr/>
            <p:nvPr/>
          </p:nvSpPr>
          <p:spPr>
            <a:xfrm rot="10800000">
              <a:off x="11200135" y="523240"/>
              <a:ext cx="72000" cy="9334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Parallelogram 45">
              <a:extLst>
                <a:ext uri="{FF2B5EF4-FFF2-40B4-BE49-F238E27FC236}">
                  <a16:creationId xmlns:a16="http://schemas.microsoft.com/office/drawing/2014/main" id="{3C23D4FE-47CE-BC47-7291-20E7D63B222D}"/>
                </a:ext>
              </a:extLst>
            </p:cNvPr>
            <p:cNvSpPr/>
            <p:nvPr/>
          </p:nvSpPr>
          <p:spPr>
            <a:xfrm rot="10800000">
              <a:off x="11156687" y="523240"/>
              <a:ext cx="72000" cy="9334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Parallelogram 46">
              <a:extLst>
                <a:ext uri="{FF2B5EF4-FFF2-40B4-BE49-F238E27FC236}">
                  <a16:creationId xmlns:a16="http://schemas.microsoft.com/office/drawing/2014/main" id="{0C8F840B-5FA1-787F-A5ED-AF39E9BC9521}"/>
                </a:ext>
              </a:extLst>
            </p:cNvPr>
            <p:cNvSpPr/>
            <p:nvPr/>
          </p:nvSpPr>
          <p:spPr>
            <a:xfrm rot="10800000">
              <a:off x="11113239" y="523240"/>
              <a:ext cx="72000" cy="9334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Parallelogram 47">
              <a:extLst>
                <a:ext uri="{FF2B5EF4-FFF2-40B4-BE49-F238E27FC236}">
                  <a16:creationId xmlns:a16="http://schemas.microsoft.com/office/drawing/2014/main" id="{672792F1-9E05-B63F-2DEA-A5DE0295C132}"/>
                </a:ext>
              </a:extLst>
            </p:cNvPr>
            <p:cNvSpPr/>
            <p:nvPr/>
          </p:nvSpPr>
          <p:spPr>
            <a:xfrm rot="10800000">
              <a:off x="11069791" y="523240"/>
              <a:ext cx="72000" cy="9334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Parallelogram 48">
              <a:extLst>
                <a:ext uri="{FF2B5EF4-FFF2-40B4-BE49-F238E27FC236}">
                  <a16:creationId xmlns:a16="http://schemas.microsoft.com/office/drawing/2014/main" id="{757632A1-2A6B-1A61-CED7-6AC55E3AE4FE}"/>
                </a:ext>
              </a:extLst>
            </p:cNvPr>
            <p:cNvSpPr/>
            <p:nvPr/>
          </p:nvSpPr>
          <p:spPr>
            <a:xfrm rot="10800000">
              <a:off x="11026343" y="523240"/>
              <a:ext cx="72000" cy="9334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Parallelogram 49">
              <a:extLst>
                <a:ext uri="{FF2B5EF4-FFF2-40B4-BE49-F238E27FC236}">
                  <a16:creationId xmlns:a16="http://schemas.microsoft.com/office/drawing/2014/main" id="{4CD700AC-2950-4BD9-AEA9-F649F9BFAE92}"/>
                </a:ext>
              </a:extLst>
            </p:cNvPr>
            <p:cNvSpPr/>
            <p:nvPr/>
          </p:nvSpPr>
          <p:spPr>
            <a:xfrm rot="10800000">
              <a:off x="10982895" y="523240"/>
              <a:ext cx="72000" cy="9334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Parallelogram 50">
              <a:extLst>
                <a:ext uri="{FF2B5EF4-FFF2-40B4-BE49-F238E27FC236}">
                  <a16:creationId xmlns:a16="http://schemas.microsoft.com/office/drawing/2014/main" id="{BBA817A4-A3E4-94CB-83C3-D6F767DA3FEE}"/>
                </a:ext>
              </a:extLst>
            </p:cNvPr>
            <p:cNvSpPr/>
            <p:nvPr/>
          </p:nvSpPr>
          <p:spPr>
            <a:xfrm rot="10800000">
              <a:off x="10939447" y="523240"/>
              <a:ext cx="72000" cy="9334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Parallelogram 51">
              <a:extLst>
                <a:ext uri="{FF2B5EF4-FFF2-40B4-BE49-F238E27FC236}">
                  <a16:creationId xmlns:a16="http://schemas.microsoft.com/office/drawing/2014/main" id="{225BDD9E-FD33-866E-6890-16110B571DB3}"/>
                </a:ext>
              </a:extLst>
            </p:cNvPr>
            <p:cNvSpPr/>
            <p:nvPr/>
          </p:nvSpPr>
          <p:spPr>
            <a:xfrm>
              <a:off x="11417375" y="523240"/>
              <a:ext cx="72000" cy="9334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Parallelogram 52">
              <a:extLst>
                <a:ext uri="{FF2B5EF4-FFF2-40B4-BE49-F238E27FC236}">
                  <a16:creationId xmlns:a16="http://schemas.microsoft.com/office/drawing/2014/main" id="{F2C15A61-EF71-9795-61EF-8C1617508400}"/>
                </a:ext>
              </a:extLst>
            </p:cNvPr>
            <p:cNvSpPr/>
            <p:nvPr/>
          </p:nvSpPr>
          <p:spPr>
            <a:xfrm>
              <a:off x="11460823" y="523240"/>
              <a:ext cx="72000" cy="9334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Parallelogram 53">
              <a:extLst>
                <a:ext uri="{FF2B5EF4-FFF2-40B4-BE49-F238E27FC236}">
                  <a16:creationId xmlns:a16="http://schemas.microsoft.com/office/drawing/2014/main" id="{7E632C2E-006D-D2F7-A5C6-ACAAB3CF37B9}"/>
                </a:ext>
              </a:extLst>
            </p:cNvPr>
            <p:cNvSpPr/>
            <p:nvPr/>
          </p:nvSpPr>
          <p:spPr>
            <a:xfrm>
              <a:off x="11504271" y="523240"/>
              <a:ext cx="72000" cy="9334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Parallelogram 54">
              <a:extLst>
                <a:ext uri="{FF2B5EF4-FFF2-40B4-BE49-F238E27FC236}">
                  <a16:creationId xmlns:a16="http://schemas.microsoft.com/office/drawing/2014/main" id="{E1020044-98D4-DCF6-BADA-41E402526BB2}"/>
                </a:ext>
              </a:extLst>
            </p:cNvPr>
            <p:cNvSpPr/>
            <p:nvPr/>
          </p:nvSpPr>
          <p:spPr>
            <a:xfrm>
              <a:off x="11547719" y="523240"/>
              <a:ext cx="72000" cy="9334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Parallelogram 55">
              <a:extLst>
                <a:ext uri="{FF2B5EF4-FFF2-40B4-BE49-F238E27FC236}">
                  <a16:creationId xmlns:a16="http://schemas.microsoft.com/office/drawing/2014/main" id="{930D4332-77DE-1477-2E43-28E85958F0DC}"/>
                </a:ext>
              </a:extLst>
            </p:cNvPr>
            <p:cNvSpPr/>
            <p:nvPr/>
          </p:nvSpPr>
          <p:spPr>
            <a:xfrm>
              <a:off x="11634615" y="523240"/>
              <a:ext cx="72000" cy="9334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Parallelogram 56">
              <a:extLst>
                <a:ext uri="{FF2B5EF4-FFF2-40B4-BE49-F238E27FC236}">
                  <a16:creationId xmlns:a16="http://schemas.microsoft.com/office/drawing/2014/main" id="{BDAAD660-5966-CDA2-8611-352F8D64C694}"/>
                </a:ext>
              </a:extLst>
            </p:cNvPr>
            <p:cNvSpPr/>
            <p:nvPr/>
          </p:nvSpPr>
          <p:spPr>
            <a:xfrm>
              <a:off x="11591167" y="523240"/>
              <a:ext cx="72000" cy="93345"/>
            </a:xfrm>
            <a:prstGeom prst="parallelogram">
              <a:avLst>
                <a:gd name="adj" fmla="val 8740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4" name="Text Placeholder 3">
            <a:extLst>
              <a:ext uri="{FF2B5EF4-FFF2-40B4-BE49-F238E27FC236}">
                <a16:creationId xmlns:a16="http://schemas.microsoft.com/office/drawing/2014/main" id="{A37D7629-7829-1ACA-7FA5-F08FD2F78C6D}"/>
              </a:ext>
            </a:extLst>
          </p:cNvPr>
          <p:cNvSpPr>
            <a:spLocks noGrp="1"/>
          </p:cNvSpPr>
          <p:nvPr>
            <p:ph type="body" sz="quarter" idx="10" hasCustomPrompt="1"/>
          </p:nvPr>
        </p:nvSpPr>
        <p:spPr>
          <a:xfrm>
            <a:off x="1776000" y="2007061"/>
            <a:ext cx="8640000" cy="2125190"/>
          </a:xfrm>
        </p:spPr>
        <p:txBody>
          <a:bodyPr anchor="ctr"/>
          <a:lstStyle>
            <a:lvl1pPr marL="0" indent="0" algn="ctr">
              <a:lnSpc>
                <a:spcPct val="100000"/>
              </a:lnSpc>
              <a:buFont typeface="Arial" panose="020B0604020202020204" pitchFamily="34" charset="0"/>
              <a:buNone/>
              <a:defRPr sz="2000" b="0">
                <a:solidFill>
                  <a:schemeClr val="tx2"/>
                </a:solidFill>
              </a:defRPr>
            </a:lvl1pPr>
            <a:lvl2pPr marL="0" indent="0">
              <a:buNone/>
              <a:defRPr/>
            </a:lvl2pPr>
            <a:lvl3pPr marL="360000" indent="0">
              <a:buNone/>
              <a:defRPr/>
            </a:lvl3pPr>
            <a:lvl4pPr marL="576000" indent="0">
              <a:buNone/>
              <a:defRPr/>
            </a:lvl4pPr>
            <a:lvl5pPr marL="828000" indent="0">
              <a:buNone/>
              <a:defRPr/>
            </a:lvl5pPr>
          </a:lstStyle>
          <a:p>
            <a:pPr lvl="0"/>
            <a:r>
              <a:rPr lang="en-US" dirty="0"/>
              <a:t>Click to add text</a:t>
            </a:r>
          </a:p>
        </p:txBody>
      </p:sp>
      <p:pic>
        <p:nvPicPr>
          <p:cNvPr id="8" name="Picture 7">
            <a:extLst>
              <a:ext uri="{FF2B5EF4-FFF2-40B4-BE49-F238E27FC236}">
                <a16:creationId xmlns:a16="http://schemas.microsoft.com/office/drawing/2014/main" id="{9DAC3082-5820-F339-AA95-CC102FC67AC3}"/>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a:stretch/>
        </p:blipFill>
        <p:spPr>
          <a:xfrm>
            <a:off x="0" y="4977851"/>
            <a:ext cx="12192000" cy="1049842"/>
          </a:xfrm>
          <a:prstGeom prst="rect">
            <a:avLst/>
          </a:prstGeom>
        </p:spPr>
      </p:pic>
    </p:spTree>
    <p:extLst>
      <p:ext uri="{BB962C8B-B14F-4D97-AF65-F5344CB8AC3E}">
        <p14:creationId xmlns:p14="http://schemas.microsoft.com/office/powerpoint/2010/main" val="1455903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9FFFCA-17A4-4600-A0CB-E384DB307AAD}"/>
              </a:ext>
            </a:extLst>
          </p:cNvPr>
          <p:cNvSpPr>
            <a:spLocks noGrp="1"/>
          </p:cNvSpPr>
          <p:nvPr>
            <p:ph type="title" hasCustomPrompt="1"/>
          </p:nvPr>
        </p:nvSpPr>
        <p:spPr>
          <a:xfrm>
            <a:off x="588000" y="360000"/>
            <a:ext cx="11016000" cy="369332"/>
          </a:xfrm>
        </p:spPr>
        <p:txBody>
          <a:bodyPr wrap="square" lIns="0" tIns="0" rIns="0" bIns="0" anchor="t">
            <a:spAutoFit/>
          </a:bodyPr>
          <a:lstStyle>
            <a:lvl1pPr>
              <a:lnSpc>
                <a:spcPct val="100000"/>
              </a:lnSpc>
              <a:defRPr sz="2400" b="1" baseline="0">
                <a:solidFill>
                  <a:schemeClr val="tx2"/>
                </a:solidFill>
              </a:defRPr>
            </a:lvl1pPr>
          </a:lstStyle>
          <a:p>
            <a:r>
              <a:rPr lang="en-US" dirty="0"/>
              <a:t>Click to add a title</a:t>
            </a:r>
          </a:p>
        </p:txBody>
      </p:sp>
      <p:grpSp>
        <p:nvGrpSpPr>
          <p:cNvPr id="7" name="Group 6">
            <a:extLst>
              <a:ext uri="{FF2B5EF4-FFF2-40B4-BE49-F238E27FC236}">
                <a16:creationId xmlns:a16="http://schemas.microsoft.com/office/drawing/2014/main" id="{44FED07F-1D90-4D46-8347-34173E4881EE}"/>
              </a:ext>
            </a:extLst>
          </p:cNvPr>
          <p:cNvGrpSpPr/>
          <p:nvPr userDrawn="1"/>
        </p:nvGrpSpPr>
        <p:grpSpPr>
          <a:xfrm>
            <a:off x="588000" y="0"/>
            <a:ext cx="920602" cy="112014"/>
            <a:chOff x="696000" y="1460737"/>
            <a:chExt cx="920602" cy="112014"/>
          </a:xfrm>
        </p:grpSpPr>
        <p:sp>
          <p:nvSpPr>
            <p:cNvPr id="8" name="Parallelogram 7">
              <a:extLst>
                <a:ext uri="{FF2B5EF4-FFF2-40B4-BE49-F238E27FC236}">
                  <a16:creationId xmlns:a16="http://schemas.microsoft.com/office/drawing/2014/main" id="{61DF02C5-E274-4395-8EC3-892ECAA4DC80}"/>
                </a:ext>
              </a:extLst>
            </p:cNvPr>
            <p:cNvSpPr/>
            <p:nvPr/>
          </p:nvSpPr>
          <p:spPr>
            <a:xfrm rot="10800000">
              <a:off x="1217376"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Parallelogram 8">
              <a:extLst>
                <a:ext uri="{FF2B5EF4-FFF2-40B4-BE49-F238E27FC236}">
                  <a16:creationId xmlns:a16="http://schemas.microsoft.com/office/drawing/2014/main" id="{9DD2ABF5-6049-4A2D-B63B-3CF66647FF48}"/>
                </a:ext>
              </a:extLst>
            </p:cNvPr>
            <p:cNvSpPr/>
            <p:nvPr/>
          </p:nvSpPr>
          <p:spPr>
            <a:xfrm rot="10800000">
              <a:off x="1165239"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Parallelogram 9">
              <a:extLst>
                <a:ext uri="{FF2B5EF4-FFF2-40B4-BE49-F238E27FC236}">
                  <a16:creationId xmlns:a16="http://schemas.microsoft.com/office/drawing/2014/main" id="{B72ED01F-02E9-48A8-AD76-A34E6EDB0258}"/>
                </a:ext>
              </a:extLst>
            </p:cNvPr>
            <p:cNvSpPr/>
            <p:nvPr/>
          </p:nvSpPr>
          <p:spPr>
            <a:xfrm rot="10800000">
              <a:off x="1113101"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Parallelogram 10">
              <a:extLst>
                <a:ext uri="{FF2B5EF4-FFF2-40B4-BE49-F238E27FC236}">
                  <a16:creationId xmlns:a16="http://schemas.microsoft.com/office/drawing/2014/main" id="{EF3C2233-911F-46D2-8906-1D30D1E70F9F}"/>
                </a:ext>
              </a:extLst>
            </p:cNvPr>
            <p:cNvSpPr/>
            <p:nvPr/>
          </p:nvSpPr>
          <p:spPr>
            <a:xfrm rot="10800000">
              <a:off x="1060963"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Parallelogram 11">
              <a:extLst>
                <a:ext uri="{FF2B5EF4-FFF2-40B4-BE49-F238E27FC236}">
                  <a16:creationId xmlns:a16="http://schemas.microsoft.com/office/drawing/2014/main" id="{D11BA0D6-7C24-4442-B8A3-9FD1E72C832E}"/>
                </a:ext>
              </a:extLst>
            </p:cNvPr>
            <p:cNvSpPr/>
            <p:nvPr/>
          </p:nvSpPr>
          <p:spPr>
            <a:xfrm rot="10800000">
              <a:off x="1008826"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Parallelogram 12">
              <a:extLst>
                <a:ext uri="{FF2B5EF4-FFF2-40B4-BE49-F238E27FC236}">
                  <a16:creationId xmlns:a16="http://schemas.microsoft.com/office/drawing/2014/main" id="{312EC510-CFEB-4652-8B0D-104810ECFD0D}"/>
                </a:ext>
              </a:extLst>
            </p:cNvPr>
            <p:cNvSpPr/>
            <p:nvPr/>
          </p:nvSpPr>
          <p:spPr>
            <a:xfrm rot="10800000">
              <a:off x="956688"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Parallelogram 13">
              <a:extLst>
                <a:ext uri="{FF2B5EF4-FFF2-40B4-BE49-F238E27FC236}">
                  <a16:creationId xmlns:a16="http://schemas.microsoft.com/office/drawing/2014/main" id="{0CD77D20-CA7D-4CD2-BE63-663DDC766999}"/>
                </a:ext>
              </a:extLst>
            </p:cNvPr>
            <p:cNvSpPr/>
            <p:nvPr/>
          </p:nvSpPr>
          <p:spPr>
            <a:xfrm rot="10800000">
              <a:off x="904551"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Parallelogram 14">
              <a:extLst>
                <a:ext uri="{FF2B5EF4-FFF2-40B4-BE49-F238E27FC236}">
                  <a16:creationId xmlns:a16="http://schemas.microsoft.com/office/drawing/2014/main" id="{68861543-82DB-4738-8712-9171B4811F1C}"/>
                </a:ext>
              </a:extLst>
            </p:cNvPr>
            <p:cNvSpPr/>
            <p:nvPr/>
          </p:nvSpPr>
          <p:spPr>
            <a:xfrm rot="10800000">
              <a:off x="852413"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Parallelogram 15">
              <a:extLst>
                <a:ext uri="{FF2B5EF4-FFF2-40B4-BE49-F238E27FC236}">
                  <a16:creationId xmlns:a16="http://schemas.microsoft.com/office/drawing/2014/main" id="{E0586346-2B28-42B0-A4A5-A5D57FB08E74}"/>
                </a:ext>
              </a:extLst>
            </p:cNvPr>
            <p:cNvSpPr/>
            <p:nvPr/>
          </p:nvSpPr>
          <p:spPr>
            <a:xfrm rot="10800000">
              <a:off x="800275"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Parallelogram 16">
              <a:extLst>
                <a:ext uri="{FF2B5EF4-FFF2-40B4-BE49-F238E27FC236}">
                  <a16:creationId xmlns:a16="http://schemas.microsoft.com/office/drawing/2014/main" id="{41E5C780-D949-47BE-9E6D-F3FE63A54567}"/>
                </a:ext>
              </a:extLst>
            </p:cNvPr>
            <p:cNvSpPr/>
            <p:nvPr/>
          </p:nvSpPr>
          <p:spPr>
            <a:xfrm rot="10800000">
              <a:off x="748138"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Parallelogram 17">
              <a:extLst>
                <a:ext uri="{FF2B5EF4-FFF2-40B4-BE49-F238E27FC236}">
                  <a16:creationId xmlns:a16="http://schemas.microsoft.com/office/drawing/2014/main" id="{13077E6D-80C6-4E1E-BD3B-2842C665B038}"/>
                </a:ext>
              </a:extLst>
            </p:cNvPr>
            <p:cNvSpPr/>
            <p:nvPr/>
          </p:nvSpPr>
          <p:spPr>
            <a:xfrm rot="10800000">
              <a:off x="696000"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Parallelogram 18">
              <a:extLst>
                <a:ext uri="{FF2B5EF4-FFF2-40B4-BE49-F238E27FC236}">
                  <a16:creationId xmlns:a16="http://schemas.microsoft.com/office/drawing/2014/main" id="{BF2BC5A8-7032-49EB-876F-2C0D46BCA2E8}"/>
                </a:ext>
              </a:extLst>
            </p:cNvPr>
            <p:cNvSpPr/>
            <p:nvPr/>
          </p:nvSpPr>
          <p:spPr>
            <a:xfrm>
              <a:off x="1269514"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Parallelogram 19">
              <a:extLst>
                <a:ext uri="{FF2B5EF4-FFF2-40B4-BE49-F238E27FC236}">
                  <a16:creationId xmlns:a16="http://schemas.microsoft.com/office/drawing/2014/main" id="{26AF3080-0E7E-413C-A0F7-A511E36A677A}"/>
                </a:ext>
              </a:extLst>
            </p:cNvPr>
            <p:cNvSpPr/>
            <p:nvPr/>
          </p:nvSpPr>
          <p:spPr>
            <a:xfrm>
              <a:off x="1321652"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Parallelogram 20">
              <a:extLst>
                <a:ext uri="{FF2B5EF4-FFF2-40B4-BE49-F238E27FC236}">
                  <a16:creationId xmlns:a16="http://schemas.microsoft.com/office/drawing/2014/main" id="{44CF598B-2A86-4A47-B916-D63C4AFA72AF}"/>
                </a:ext>
              </a:extLst>
            </p:cNvPr>
            <p:cNvSpPr/>
            <p:nvPr/>
          </p:nvSpPr>
          <p:spPr>
            <a:xfrm>
              <a:off x="1373789"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Parallelogram 21">
              <a:extLst>
                <a:ext uri="{FF2B5EF4-FFF2-40B4-BE49-F238E27FC236}">
                  <a16:creationId xmlns:a16="http://schemas.microsoft.com/office/drawing/2014/main" id="{10A2E7C3-B0C3-430E-8811-23B07D2C6D5C}"/>
                </a:ext>
              </a:extLst>
            </p:cNvPr>
            <p:cNvSpPr/>
            <p:nvPr/>
          </p:nvSpPr>
          <p:spPr>
            <a:xfrm>
              <a:off x="1425927"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Parallelogram 22">
              <a:extLst>
                <a:ext uri="{FF2B5EF4-FFF2-40B4-BE49-F238E27FC236}">
                  <a16:creationId xmlns:a16="http://schemas.microsoft.com/office/drawing/2014/main" id="{8153071B-3263-4383-B08D-15CBD36D9AA0}"/>
                </a:ext>
              </a:extLst>
            </p:cNvPr>
            <p:cNvSpPr/>
            <p:nvPr/>
          </p:nvSpPr>
          <p:spPr>
            <a:xfrm>
              <a:off x="1530202"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Parallelogram 23">
              <a:extLst>
                <a:ext uri="{FF2B5EF4-FFF2-40B4-BE49-F238E27FC236}">
                  <a16:creationId xmlns:a16="http://schemas.microsoft.com/office/drawing/2014/main" id="{07D6BF60-B541-4D62-BA7A-7DC38F1ACA87}"/>
                </a:ext>
              </a:extLst>
            </p:cNvPr>
            <p:cNvSpPr/>
            <p:nvPr/>
          </p:nvSpPr>
          <p:spPr>
            <a:xfrm>
              <a:off x="1478064"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5" name="Text Placeholder 2">
            <a:extLst>
              <a:ext uri="{FF2B5EF4-FFF2-40B4-BE49-F238E27FC236}">
                <a16:creationId xmlns:a16="http://schemas.microsoft.com/office/drawing/2014/main" id="{BC0E30FF-66C8-FE1B-6DD1-2B08249DE19A}"/>
              </a:ext>
            </a:extLst>
          </p:cNvPr>
          <p:cNvSpPr>
            <a:spLocks noGrp="1"/>
          </p:cNvSpPr>
          <p:nvPr>
            <p:ph type="body" sz="quarter" idx="15" hasCustomPrompt="1"/>
          </p:nvPr>
        </p:nvSpPr>
        <p:spPr>
          <a:xfrm>
            <a:off x="588000" y="977317"/>
            <a:ext cx="11016000" cy="4540025"/>
          </a:xfrm>
        </p:spPr>
        <p:txBody>
          <a:bodyPr/>
          <a:lstStyle>
            <a:lvl1pPr>
              <a:defRPr baseline="0"/>
            </a:lvl1pPr>
          </a:lstStyle>
          <a:p>
            <a:r>
              <a:rPr lang="en-GB" dirty="0"/>
              <a:t>Click to add text</a:t>
            </a:r>
          </a:p>
        </p:txBody>
      </p:sp>
    </p:spTree>
    <p:extLst>
      <p:ext uri="{BB962C8B-B14F-4D97-AF65-F5344CB8AC3E}">
        <p14:creationId xmlns:p14="http://schemas.microsoft.com/office/powerpoint/2010/main" val="2313524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with 6 images">
    <p:spTree>
      <p:nvGrpSpPr>
        <p:cNvPr id="1" name=""/>
        <p:cNvGrpSpPr/>
        <p:nvPr/>
      </p:nvGrpSpPr>
      <p:grpSpPr>
        <a:xfrm>
          <a:off x="0" y="0"/>
          <a:ext cx="0" cy="0"/>
          <a:chOff x="0" y="0"/>
          <a:chExt cx="0" cy="0"/>
        </a:xfrm>
      </p:grpSpPr>
      <p:sp>
        <p:nvSpPr>
          <p:cNvPr id="28" name="Picture Placeholder 27">
            <a:extLst>
              <a:ext uri="{FF2B5EF4-FFF2-40B4-BE49-F238E27FC236}">
                <a16:creationId xmlns:a16="http://schemas.microsoft.com/office/drawing/2014/main" id="{9FC509B4-E51F-329B-2A99-317CD7C621EB}"/>
              </a:ext>
            </a:extLst>
          </p:cNvPr>
          <p:cNvSpPr>
            <a:spLocks noGrp="1"/>
          </p:cNvSpPr>
          <p:nvPr>
            <p:ph type="pic" sz="quarter" idx="14" hasCustomPrompt="1"/>
          </p:nvPr>
        </p:nvSpPr>
        <p:spPr>
          <a:xfrm>
            <a:off x="2026802" y="1178102"/>
            <a:ext cx="1294799" cy="1296000"/>
          </a:xfrm>
          <a:custGeom>
            <a:avLst/>
            <a:gdLst>
              <a:gd name="connsiteX0" fmla="*/ 73415 w 1294799"/>
              <a:gd name="connsiteY0" fmla="*/ 0 h 1296000"/>
              <a:gd name="connsiteX1" fmla="*/ 1294799 w 1294799"/>
              <a:gd name="connsiteY1" fmla="*/ 0 h 1296000"/>
              <a:gd name="connsiteX2" fmla="*/ 1294799 w 1294799"/>
              <a:gd name="connsiteY2" fmla="*/ 1222585 h 1296000"/>
              <a:gd name="connsiteX3" fmla="*/ 1221384 w 1294799"/>
              <a:gd name="connsiteY3" fmla="*/ 1296000 h 1296000"/>
              <a:gd name="connsiteX4" fmla="*/ 0 w 1294799"/>
              <a:gd name="connsiteY4" fmla="*/ 1296000 h 1296000"/>
              <a:gd name="connsiteX5" fmla="*/ 0 w 1294799"/>
              <a:gd name="connsiteY5" fmla="*/ 73415 h 12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4799" h="1296000">
                <a:moveTo>
                  <a:pt x="73415" y="0"/>
                </a:moveTo>
                <a:lnTo>
                  <a:pt x="1294799" y="0"/>
                </a:lnTo>
                <a:lnTo>
                  <a:pt x="1294799" y="1222585"/>
                </a:lnTo>
                <a:lnTo>
                  <a:pt x="1221384" y="1296000"/>
                </a:lnTo>
                <a:lnTo>
                  <a:pt x="0" y="1296000"/>
                </a:lnTo>
                <a:lnTo>
                  <a:pt x="0" y="73415"/>
                </a:lnTo>
                <a:close/>
              </a:path>
            </a:pathLst>
          </a:custGeom>
          <a:solidFill>
            <a:srgbClr val="ECECEF"/>
          </a:solidFill>
        </p:spPr>
        <p:txBody>
          <a:bodyPr wrap="square" anchor="ctr">
            <a:noAutofit/>
          </a:bodyPr>
          <a:lstStyle>
            <a:lvl1pPr marL="0" indent="0" algn="ctr">
              <a:buFont typeface="Arial" panose="020B0604020202020204" pitchFamily="34" charset="0"/>
              <a:buNone/>
              <a:defRPr sz="1400">
                <a:solidFill>
                  <a:schemeClr val="accent2"/>
                </a:solidFill>
              </a:defRPr>
            </a:lvl1pPr>
          </a:lstStyle>
          <a:p>
            <a:r>
              <a:rPr lang="en-GB" dirty="0"/>
              <a:t>Picture</a:t>
            </a:r>
          </a:p>
        </p:txBody>
      </p:sp>
      <p:sp>
        <p:nvSpPr>
          <p:cNvPr id="2" name="Title 1">
            <a:extLst>
              <a:ext uri="{FF2B5EF4-FFF2-40B4-BE49-F238E27FC236}">
                <a16:creationId xmlns:a16="http://schemas.microsoft.com/office/drawing/2014/main" id="{D89FFFCA-17A4-4600-A0CB-E384DB307AAD}"/>
              </a:ext>
            </a:extLst>
          </p:cNvPr>
          <p:cNvSpPr>
            <a:spLocks noGrp="1"/>
          </p:cNvSpPr>
          <p:nvPr>
            <p:ph type="title" hasCustomPrompt="1"/>
          </p:nvPr>
        </p:nvSpPr>
        <p:spPr>
          <a:xfrm>
            <a:off x="588000" y="360000"/>
            <a:ext cx="11016000" cy="369332"/>
          </a:xfrm>
        </p:spPr>
        <p:txBody>
          <a:bodyPr wrap="square" lIns="0" tIns="0" rIns="0" bIns="0" anchor="t">
            <a:spAutoFit/>
          </a:bodyPr>
          <a:lstStyle>
            <a:lvl1pPr>
              <a:lnSpc>
                <a:spcPct val="100000"/>
              </a:lnSpc>
              <a:defRPr sz="2400" b="1">
                <a:solidFill>
                  <a:schemeClr val="tx2"/>
                </a:solidFill>
              </a:defRPr>
            </a:lvl1pPr>
          </a:lstStyle>
          <a:p>
            <a:r>
              <a:rPr lang="en-US" dirty="0"/>
              <a:t>Click to add a title</a:t>
            </a:r>
          </a:p>
        </p:txBody>
      </p:sp>
      <p:grpSp>
        <p:nvGrpSpPr>
          <p:cNvPr id="7" name="Group 6">
            <a:extLst>
              <a:ext uri="{FF2B5EF4-FFF2-40B4-BE49-F238E27FC236}">
                <a16:creationId xmlns:a16="http://schemas.microsoft.com/office/drawing/2014/main" id="{44FED07F-1D90-4D46-8347-34173E4881EE}"/>
              </a:ext>
            </a:extLst>
          </p:cNvPr>
          <p:cNvGrpSpPr/>
          <p:nvPr userDrawn="1"/>
        </p:nvGrpSpPr>
        <p:grpSpPr>
          <a:xfrm>
            <a:off x="588000" y="0"/>
            <a:ext cx="920602" cy="112014"/>
            <a:chOff x="696000" y="1460737"/>
            <a:chExt cx="920602" cy="112014"/>
          </a:xfrm>
        </p:grpSpPr>
        <p:sp>
          <p:nvSpPr>
            <p:cNvPr id="8" name="Parallelogram 7">
              <a:extLst>
                <a:ext uri="{FF2B5EF4-FFF2-40B4-BE49-F238E27FC236}">
                  <a16:creationId xmlns:a16="http://schemas.microsoft.com/office/drawing/2014/main" id="{61DF02C5-E274-4395-8EC3-892ECAA4DC80}"/>
                </a:ext>
              </a:extLst>
            </p:cNvPr>
            <p:cNvSpPr/>
            <p:nvPr/>
          </p:nvSpPr>
          <p:spPr>
            <a:xfrm rot="10800000">
              <a:off x="1217376"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Parallelogram 8">
              <a:extLst>
                <a:ext uri="{FF2B5EF4-FFF2-40B4-BE49-F238E27FC236}">
                  <a16:creationId xmlns:a16="http://schemas.microsoft.com/office/drawing/2014/main" id="{9DD2ABF5-6049-4A2D-B63B-3CF66647FF48}"/>
                </a:ext>
              </a:extLst>
            </p:cNvPr>
            <p:cNvSpPr/>
            <p:nvPr/>
          </p:nvSpPr>
          <p:spPr>
            <a:xfrm rot="10800000">
              <a:off x="1165239"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Parallelogram 9">
              <a:extLst>
                <a:ext uri="{FF2B5EF4-FFF2-40B4-BE49-F238E27FC236}">
                  <a16:creationId xmlns:a16="http://schemas.microsoft.com/office/drawing/2014/main" id="{B72ED01F-02E9-48A8-AD76-A34E6EDB0258}"/>
                </a:ext>
              </a:extLst>
            </p:cNvPr>
            <p:cNvSpPr/>
            <p:nvPr/>
          </p:nvSpPr>
          <p:spPr>
            <a:xfrm rot="10800000">
              <a:off x="1113101"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Parallelogram 10">
              <a:extLst>
                <a:ext uri="{FF2B5EF4-FFF2-40B4-BE49-F238E27FC236}">
                  <a16:creationId xmlns:a16="http://schemas.microsoft.com/office/drawing/2014/main" id="{EF3C2233-911F-46D2-8906-1D30D1E70F9F}"/>
                </a:ext>
              </a:extLst>
            </p:cNvPr>
            <p:cNvSpPr/>
            <p:nvPr/>
          </p:nvSpPr>
          <p:spPr>
            <a:xfrm rot="10800000">
              <a:off x="1060963"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Parallelogram 11">
              <a:extLst>
                <a:ext uri="{FF2B5EF4-FFF2-40B4-BE49-F238E27FC236}">
                  <a16:creationId xmlns:a16="http://schemas.microsoft.com/office/drawing/2014/main" id="{D11BA0D6-7C24-4442-B8A3-9FD1E72C832E}"/>
                </a:ext>
              </a:extLst>
            </p:cNvPr>
            <p:cNvSpPr/>
            <p:nvPr/>
          </p:nvSpPr>
          <p:spPr>
            <a:xfrm rot="10800000">
              <a:off x="1008826"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Parallelogram 12">
              <a:extLst>
                <a:ext uri="{FF2B5EF4-FFF2-40B4-BE49-F238E27FC236}">
                  <a16:creationId xmlns:a16="http://schemas.microsoft.com/office/drawing/2014/main" id="{312EC510-CFEB-4652-8B0D-104810ECFD0D}"/>
                </a:ext>
              </a:extLst>
            </p:cNvPr>
            <p:cNvSpPr/>
            <p:nvPr/>
          </p:nvSpPr>
          <p:spPr>
            <a:xfrm rot="10800000">
              <a:off x="956688"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Parallelogram 13">
              <a:extLst>
                <a:ext uri="{FF2B5EF4-FFF2-40B4-BE49-F238E27FC236}">
                  <a16:creationId xmlns:a16="http://schemas.microsoft.com/office/drawing/2014/main" id="{0CD77D20-CA7D-4CD2-BE63-663DDC766999}"/>
                </a:ext>
              </a:extLst>
            </p:cNvPr>
            <p:cNvSpPr/>
            <p:nvPr/>
          </p:nvSpPr>
          <p:spPr>
            <a:xfrm rot="10800000">
              <a:off x="904551"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Parallelogram 14">
              <a:extLst>
                <a:ext uri="{FF2B5EF4-FFF2-40B4-BE49-F238E27FC236}">
                  <a16:creationId xmlns:a16="http://schemas.microsoft.com/office/drawing/2014/main" id="{68861543-82DB-4738-8712-9171B4811F1C}"/>
                </a:ext>
              </a:extLst>
            </p:cNvPr>
            <p:cNvSpPr/>
            <p:nvPr/>
          </p:nvSpPr>
          <p:spPr>
            <a:xfrm rot="10800000">
              <a:off x="852413"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Parallelogram 15">
              <a:extLst>
                <a:ext uri="{FF2B5EF4-FFF2-40B4-BE49-F238E27FC236}">
                  <a16:creationId xmlns:a16="http://schemas.microsoft.com/office/drawing/2014/main" id="{E0586346-2B28-42B0-A4A5-A5D57FB08E74}"/>
                </a:ext>
              </a:extLst>
            </p:cNvPr>
            <p:cNvSpPr/>
            <p:nvPr/>
          </p:nvSpPr>
          <p:spPr>
            <a:xfrm rot="10800000">
              <a:off x="800275"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Parallelogram 16">
              <a:extLst>
                <a:ext uri="{FF2B5EF4-FFF2-40B4-BE49-F238E27FC236}">
                  <a16:creationId xmlns:a16="http://schemas.microsoft.com/office/drawing/2014/main" id="{41E5C780-D949-47BE-9E6D-F3FE63A54567}"/>
                </a:ext>
              </a:extLst>
            </p:cNvPr>
            <p:cNvSpPr/>
            <p:nvPr/>
          </p:nvSpPr>
          <p:spPr>
            <a:xfrm rot="10800000">
              <a:off x="748138"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Parallelogram 17">
              <a:extLst>
                <a:ext uri="{FF2B5EF4-FFF2-40B4-BE49-F238E27FC236}">
                  <a16:creationId xmlns:a16="http://schemas.microsoft.com/office/drawing/2014/main" id="{13077E6D-80C6-4E1E-BD3B-2842C665B038}"/>
                </a:ext>
              </a:extLst>
            </p:cNvPr>
            <p:cNvSpPr/>
            <p:nvPr/>
          </p:nvSpPr>
          <p:spPr>
            <a:xfrm rot="10800000">
              <a:off x="696000"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Parallelogram 18">
              <a:extLst>
                <a:ext uri="{FF2B5EF4-FFF2-40B4-BE49-F238E27FC236}">
                  <a16:creationId xmlns:a16="http://schemas.microsoft.com/office/drawing/2014/main" id="{BF2BC5A8-7032-49EB-876F-2C0D46BCA2E8}"/>
                </a:ext>
              </a:extLst>
            </p:cNvPr>
            <p:cNvSpPr/>
            <p:nvPr/>
          </p:nvSpPr>
          <p:spPr>
            <a:xfrm>
              <a:off x="1269514"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Parallelogram 19">
              <a:extLst>
                <a:ext uri="{FF2B5EF4-FFF2-40B4-BE49-F238E27FC236}">
                  <a16:creationId xmlns:a16="http://schemas.microsoft.com/office/drawing/2014/main" id="{26AF3080-0E7E-413C-A0F7-A511E36A677A}"/>
                </a:ext>
              </a:extLst>
            </p:cNvPr>
            <p:cNvSpPr/>
            <p:nvPr/>
          </p:nvSpPr>
          <p:spPr>
            <a:xfrm>
              <a:off x="1321652"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Parallelogram 20">
              <a:extLst>
                <a:ext uri="{FF2B5EF4-FFF2-40B4-BE49-F238E27FC236}">
                  <a16:creationId xmlns:a16="http://schemas.microsoft.com/office/drawing/2014/main" id="{44CF598B-2A86-4A47-B916-D63C4AFA72AF}"/>
                </a:ext>
              </a:extLst>
            </p:cNvPr>
            <p:cNvSpPr/>
            <p:nvPr/>
          </p:nvSpPr>
          <p:spPr>
            <a:xfrm>
              <a:off x="1373789"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Parallelogram 21">
              <a:extLst>
                <a:ext uri="{FF2B5EF4-FFF2-40B4-BE49-F238E27FC236}">
                  <a16:creationId xmlns:a16="http://schemas.microsoft.com/office/drawing/2014/main" id="{10A2E7C3-B0C3-430E-8811-23B07D2C6D5C}"/>
                </a:ext>
              </a:extLst>
            </p:cNvPr>
            <p:cNvSpPr/>
            <p:nvPr/>
          </p:nvSpPr>
          <p:spPr>
            <a:xfrm>
              <a:off x="1425927"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Parallelogram 22">
              <a:extLst>
                <a:ext uri="{FF2B5EF4-FFF2-40B4-BE49-F238E27FC236}">
                  <a16:creationId xmlns:a16="http://schemas.microsoft.com/office/drawing/2014/main" id="{8153071B-3263-4383-B08D-15CBD36D9AA0}"/>
                </a:ext>
              </a:extLst>
            </p:cNvPr>
            <p:cNvSpPr/>
            <p:nvPr/>
          </p:nvSpPr>
          <p:spPr>
            <a:xfrm>
              <a:off x="1530202"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Parallelogram 23">
              <a:extLst>
                <a:ext uri="{FF2B5EF4-FFF2-40B4-BE49-F238E27FC236}">
                  <a16:creationId xmlns:a16="http://schemas.microsoft.com/office/drawing/2014/main" id="{07D6BF60-B541-4D62-BA7A-7DC38F1ACA87}"/>
                </a:ext>
              </a:extLst>
            </p:cNvPr>
            <p:cNvSpPr/>
            <p:nvPr/>
          </p:nvSpPr>
          <p:spPr>
            <a:xfrm>
              <a:off x="1478064"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30" name="Picture Placeholder 29">
            <a:extLst>
              <a:ext uri="{FF2B5EF4-FFF2-40B4-BE49-F238E27FC236}">
                <a16:creationId xmlns:a16="http://schemas.microsoft.com/office/drawing/2014/main" id="{CDAB6E4D-62AB-AA15-F7C2-3F29D666E45A}"/>
              </a:ext>
            </a:extLst>
          </p:cNvPr>
          <p:cNvSpPr>
            <a:spLocks noGrp="1"/>
          </p:cNvSpPr>
          <p:nvPr>
            <p:ph type="pic" sz="quarter" idx="15" hasCustomPrompt="1"/>
          </p:nvPr>
        </p:nvSpPr>
        <p:spPr>
          <a:xfrm>
            <a:off x="6996000" y="1178102"/>
            <a:ext cx="1294799" cy="1296000"/>
          </a:xfrm>
          <a:custGeom>
            <a:avLst/>
            <a:gdLst>
              <a:gd name="connsiteX0" fmla="*/ 73415 w 1294799"/>
              <a:gd name="connsiteY0" fmla="*/ 0 h 1296000"/>
              <a:gd name="connsiteX1" fmla="*/ 1294799 w 1294799"/>
              <a:gd name="connsiteY1" fmla="*/ 0 h 1296000"/>
              <a:gd name="connsiteX2" fmla="*/ 1294799 w 1294799"/>
              <a:gd name="connsiteY2" fmla="*/ 1222585 h 1296000"/>
              <a:gd name="connsiteX3" fmla="*/ 1221384 w 1294799"/>
              <a:gd name="connsiteY3" fmla="*/ 1296000 h 1296000"/>
              <a:gd name="connsiteX4" fmla="*/ 0 w 1294799"/>
              <a:gd name="connsiteY4" fmla="*/ 1296000 h 1296000"/>
              <a:gd name="connsiteX5" fmla="*/ 0 w 1294799"/>
              <a:gd name="connsiteY5" fmla="*/ 73415 h 12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4799" h="1296000">
                <a:moveTo>
                  <a:pt x="73415" y="0"/>
                </a:moveTo>
                <a:lnTo>
                  <a:pt x="1294799" y="0"/>
                </a:lnTo>
                <a:lnTo>
                  <a:pt x="1294799" y="1222585"/>
                </a:lnTo>
                <a:lnTo>
                  <a:pt x="1221384" y="1296000"/>
                </a:lnTo>
                <a:lnTo>
                  <a:pt x="0" y="1296000"/>
                </a:lnTo>
                <a:lnTo>
                  <a:pt x="0" y="73415"/>
                </a:lnTo>
                <a:close/>
              </a:path>
            </a:pathLst>
          </a:custGeom>
          <a:solidFill>
            <a:srgbClr val="ECECEF"/>
          </a:solidFill>
        </p:spPr>
        <p:txBody>
          <a:bodyPr wrap="square" anchor="ctr">
            <a:noAutofit/>
          </a:bodyPr>
          <a:lstStyle>
            <a:lvl1pPr marL="0" indent="0" algn="ctr">
              <a:buFont typeface="Arial" panose="020B0604020202020204" pitchFamily="34" charset="0"/>
              <a:buNone/>
              <a:defRPr sz="1400">
                <a:solidFill>
                  <a:schemeClr val="accent2"/>
                </a:solidFill>
              </a:defRPr>
            </a:lvl1pPr>
          </a:lstStyle>
          <a:p>
            <a:r>
              <a:rPr lang="en-GB" dirty="0"/>
              <a:t>Picture</a:t>
            </a:r>
          </a:p>
        </p:txBody>
      </p:sp>
      <p:sp>
        <p:nvSpPr>
          <p:cNvPr id="31" name="Picture Placeholder 30">
            <a:extLst>
              <a:ext uri="{FF2B5EF4-FFF2-40B4-BE49-F238E27FC236}">
                <a16:creationId xmlns:a16="http://schemas.microsoft.com/office/drawing/2014/main" id="{028D82F2-F29C-887B-10F9-D273CE45B16D}"/>
              </a:ext>
            </a:extLst>
          </p:cNvPr>
          <p:cNvSpPr>
            <a:spLocks noGrp="1"/>
          </p:cNvSpPr>
          <p:nvPr>
            <p:ph type="pic" sz="quarter" idx="16" hasCustomPrompt="1"/>
          </p:nvPr>
        </p:nvSpPr>
        <p:spPr>
          <a:xfrm>
            <a:off x="2026802" y="2781000"/>
            <a:ext cx="1294799" cy="1296000"/>
          </a:xfrm>
          <a:custGeom>
            <a:avLst/>
            <a:gdLst>
              <a:gd name="connsiteX0" fmla="*/ 73415 w 1294799"/>
              <a:gd name="connsiteY0" fmla="*/ 0 h 1296000"/>
              <a:gd name="connsiteX1" fmla="*/ 1294799 w 1294799"/>
              <a:gd name="connsiteY1" fmla="*/ 0 h 1296000"/>
              <a:gd name="connsiteX2" fmla="*/ 1294799 w 1294799"/>
              <a:gd name="connsiteY2" fmla="*/ 1222585 h 1296000"/>
              <a:gd name="connsiteX3" fmla="*/ 1221384 w 1294799"/>
              <a:gd name="connsiteY3" fmla="*/ 1296000 h 1296000"/>
              <a:gd name="connsiteX4" fmla="*/ 0 w 1294799"/>
              <a:gd name="connsiteY4" fmla="*/ 1296000 h 1296000"/>
              <a:gd name="connsiteX5" fmla="*/ 0 w 1294799"/>
              <a:gd name="connsiteY5" fmla="*/ 73415 h 12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4799" h="1296000">
                <a:moveTo>
                  <a:pt x="73415" y="0"/>
                </a:moveTo>
                <a:lnTo>
                  <a:pt x="1294799" y="0"/>
                </a:lnTo>
                <a:lnTo>
                  <a:pt x="1294799" y="1222585"/>
                </a:lnTo>
                <a:lnTo>
                  <a:pt x="1221384" y="1296000"/>
                </a:lnTo>
                <a:lnTo>
                  <a:pt x="0" y="1296000"/>
                </a:lnTo>
                <a:lnTo>
                  <a:pt x="0" y="73415"/>
                </a:lnTo>
                <a:close/>
              </a:path>
            </a:pathLst>
          </a:custGeom>
          <a:solidFill>
            <a:srgbClr val="ECECEF"/>
          </a:solidFill>
        </p:spPr>
        <p:txBody>
          <a:bodyPr wrap="square" anchor="ctr">
            <a:noAutofit/>
          </a:bodyPr>
          <a:lstStyle>
            <a:lvl1pPr marL="0" indent="0" algn="ctr">
              <a:buFont typeface="Arial" panose="020B0604020202020204" pitchFamily="34" charset="0"/>
              <a:buNone/>
              <a:defRPr sz="1400">
                <a:solidFill>
                  <a:schemeClr val="accent2"/>
                </a:solidFill>
              </a:defRPr>
            </a:lvl1pPr>
          </a:lstStyle>
          <a:p>
            <a:r>
              <a:rPr lang="en-GB" dirty="0"/>
              <a:t>Picture</a:t>
            </a:r>
          </a:p>
        </p:txBody>
      </p:sp>
      <p:sp>
        <p:nvSpPr>
          <p:cNvPr id="32" name="Picture Placeholder 31">
            <a:extLst>
              <a:ext uri="{FF2B5EF4-FFF2-40B4-BE49-F238E27FC236}">
                <a16:creationId xmlns:a16="http://schemas.microsoft.com/office/drawing/2014/main" id="{C5987CDC-F8C1-A05A-FC69-A462DA2F99C4}"/>
              </a:ext>
            </a:extLst>
          </p:cNvPr>
          <p:cNvSpPr>
            <a:spLocks noGrp="1"/>
          </p:cNvSpPr>
          <p:nvPr>
            <p:ph type="pic" sz="quarter" idx="17" hasCustomPrompt="1"/>
          </p:nvPr>
        </p:nvSpPr>
        <p:spPr>
          <a:xfrm>
            <a:off x="6996000" y="2781000"/>
            <a:ext cx="1294799" cy="1296000"/>
          </a:xfrm>
          <a:custGeom>
            <a:avLst/>
            <a:gdLst>
              <a:gd name="connsiteX0" fmla="*/ 73415 w 1294799"/>
              <a:gd name="connsiteY0" fmla="*/ 0 h 1296000"/>
              <a:gd name="connsiteX1" fmla="*/ 1294799 w 1294799"/>
              <a:gd name="connsiteY1" fmla="*/ 0 h 1296000"/>
              <a:gd name="connsiteX2" fmla="*/ 1294799 w 1294799"/>
              <a:gd name="connsiteY2" fmla="*/ 1222585 h 1296000"/>
              <a:gd name="connsiteX3" fmla="*/ 1221384 w 1294799"/>
              <a:gd name="connsiteY3" fmla="*/ 1296000 h 1296000"/>
              <a:gd name="connsiteX4" fmla="*/ 0 w 1294799"/>
              <a:gd name="connsiteY4" fmla="*/ 1296000 h 1296000"/>
              <a:gd name="connsiteX5" fmla="*/ 0 w 1294799"/>
              <a:gd name="connsiteY5" fmla="*/ 73415 h 12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4799" h="1296000">
                <a:moveTo>
                  <a:pt x="73415" y="0"/>
                </a:moveTo>
                <a:lnTo>
                  <a:pt x="1294799" y="0"/>
                </a:lnTo>
                <a:lnTo>
                  <a:pt x="1294799" y="1222585"/>
                </a:lnTo>
                <a:lnTo>
                  <a:pt x="1221384" y="1296000"/>
                </a:lnTo>
                <a:lnTo>
                  <a:pt x="0" y="1296000"/>
                </a:lnTo>
                <a:lnTo>
                  <a:pt x="0" y="73415"/>
                </a:lnTo>
                <a:close/>
              </a:path>
            </a:pathLst>
          </a:custGeom>
          <a:solidFill>
            <a:srgbClr val="ECECEF"/>
          </a:solidFill>
        </p:spPr>
        <p:txBody>
          <a:bodyPr wrap="square" anchor="ctr">
            <a:noAutofit/>
          </a:bodyPr>
          <a:lstStyle>
            <a:lvl1pPr marL="0" indent="0" algn="ctr">
              <a:buFont typeface="Arial" panose="020B0604020202020204" pitchFamily="34" charset="0"/>
              <a:buNone/>
              <a:defRPr sz="1400">
                <a:solidFill>
                  <a:schemeClr val="accent2"/>
                </a:solidFill>
              </a:defRPr>
            </a:lvl1pPr>
          </a:lstStyle>
          <a:p>
            <a:r>
              <a:rPr lang="en-GB" dirty="0"/>
              <a:t>Picture</a:t>
            </a:r>
          </a:p>
        </p:txBody>
      </p:sp>
      <p:sp>
        <p:nvSpPr>
          <p:cNvPr id="33" name="Picture Placeholder 32">
            <a:extLst>
              <a:ext uri="{FF2B5EF4-FFF2-40B4-BE49-F238E27FC236}">
                <a16:creationId xmlns:a16="http://schemas.microsoft.com/office/drawing/2014/main" id="{EE9CFE75-402D-C2FC-1AD5-8D941F181CB8}"/>
              </a:ext>
            </a:extLst>
          </p:cNvPr>
          <p:cNvSpPr>
            <a:spLocks noGrp="1"/>
          </p:cNvSpPr>
          <p:nvPr>
            <p:ph type="pic" sz="quarter" idx="18" hasCustomPrompt="1"/>
          </p:nvPr>
        </p:nvSpPr>
        <p:spPr>
          <a:xfrm>
            <a:off x="2026802" y="4383898"/>
            <a:ext cx="1294799" cy="1296000"/>
          </a:xfrm>
          <a:custGeom>
            <a:avLst/>
            <a:gdLst>
              <a:gd name="connsiteX0" fmla="*/ 73415 w 1294799"/>
              <a:gd name="connsiteY0" fmla="*/ 0 h 1296000"/>
              <a:gd name="connsiteX1" fmla="*/ 1294799 w 1294799"/>
              <a:gd name="connsiteY1" fmla="*/ 0 h 1296000"/>
              <a:gd name="connsiteX2" fmla="*/ 1294799 w 1294799"/>
              <a:gd name="connsiteY2" fmla="*/ 1222585 h 1296000"/>
              <a:gd name="connsiteX3" fmla="*/ 1221384 w 1294799"/>
              <a:gd name="connsiteY3" fmla="*/ 1296000 h 1296000"/>
              <a:gd name="connsiteX4" fmla="*/ 0 w 1294799"/>
              <a:gd name="connsiteY4" fmla="*/ 1296000 h 1296000"/>
              <a:gd name="connsiteX5" fmla="*/ 0 w 1294799"/>
              <a:gd name="connsiteY5" fmla="*/ 73415 h 12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4799" h="1296000">
                <a:moveTo>
                  <a:pt x="73415" y="0"/>
                </a:moveTo>
                <a:lnTo>
                  <a:pt x="1294799" y="0"/>
                </a:lnTo>
                <a:lnTo>
                  <a:pt x="1294799" y="1222585"/>
                </a:lnTo>
                <a:lnTo>
                  <a:pt x="1221384" y="1296000"/>
                </a:lnTo>
                <a:lnTo>
                  <a:pt x="0" y="1296000"/>
                </a:lnTo>
                <a:lnTo>
                  <a:pt x="0" y="73415"/>
                </a:lnTo>
                <a:close/>
              </a:path>
            </a:pathLst>
          </a:custGeom>
          <a:solidFill>
            <a:srgbClr val="ECECEF"/>
          </a:solidFill>
        </p:spPr>
        <p:txBody>
          <a:bodyPr wrap="square" anchor="ctr">
            <a:noAutofit/>
          </a:bodyPr>
          <a:lstStyle>
            <a:lvl1pPr marL="0" indent="0" algn="ctr">
              <a:buFont typeface="Arial" panose="020B0604020202020204" pitchFamily="34" charset="0"/>
              <a:buNone/>
              <a:defRPr sz="1400">
                <a:solidFill>
                  <a:schemeClr val="accent2"/>
                </a:solidFill>
              </a:defRPr>
            </a:lvl1pPr>
          </a:lstStyle>
          <a:p>
            <a:r>
              <a:rPr lang="en-GB" dirty="0"/>
              <a:t>Picture</a:t>
            </a:r>
          </a:p>
        </p:txBody>
      </p:sp>
      <p:sp>
        <p:nvSpPr>
          <p:cNvPr id="34" name="Picture Placeholder 33">
            <a:extLst>
              <a:ext uri="{FF2B5EF4-FFF2-40B4-BE49-F238E27FC236}">
                <a16:creationId xmlns:a16="http://schemas.microsoft.com/office/drawing/2014/main" id="{B38D2D1E-6B09-24DC-B953-EFA4EE8F5141}"/>
              </a:ext>
            </a:extLst>
          </p:cNvPr>
          <p:cNvSpPr>
            <a:spLocks noGrp="1"/>
          </p:cNvSpPr>
          <p:nvPr>
            <p:ph type="pic" sz="quarter" idx="19" hasCustomPrompt="1"/>
          </p:nvPr>
        </p:nvSpPr>
        <p:spPr>
          <a:xfrm>
            <a:off x="6996000" y="4383898"/>
            <a:ext cx="1294799" cy="1296000"/>
          </a:xfrm>
          <a:custGeom>
            <a:avLst/>
            <a:gdLst>
              <a:gd name="connsiteX0" fmla="*/ 73415 w 1294799"/>
              <a:gd name="connsiteY0" fmla="*/ 0 h 1296000"/>
              <a:gd name="connsiteX1" fmla="*/ 1294799 w 1294799"/>
              <a:gd name="connsiteY1" fmla="*/ 0 h 1296000"/>
              <a:gd name="connsiteX2" fmla="*/ 1294799 w 1294799"/>
              <a:gd name="connsiteY2" fmla="*/ 1222585 h 1296000"/>
              <a:gd name="connsiteX3" fmla="*/ 1221384 w 1294799"/>
              <a:gd name="connsiteY3" fmla="*/ 1296000 h 1296000"/>
              <a:gd name="connsiteX4" fmla="*/ 0 w 1294799"/>
              <a:gd name="connsiteY4" fmla="*/ 1296000 h 1296000"/>
              <a:gd name="connsiteX5" fmla="*/ 0 w 1294799"/>
              <a:gd name="connsiteY5" fmla="*/ 73415 h 129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4799" h="1296000">
                <a:moveTo>
                  <a:pt x="73415" y="0"/>
                </a:moveTo>
                <a:lnTo>
                  <a:pt x="1294799" y="0"/>
                </a:lnTo>
                <a:lnTo>
                  <a:pt x="1294799" y="1222585"/>
                </a:lnTo>
                <a:lnTo>
                  <a:pt x="1221384" y="1296000"/>
                </a:lnTo>
                <a:lnTo>
                  <a:pt x="0" y="1296000"/>
                </a:lnTo>
                <a:lnTo>
                  <a:pt x="0" y="73415"/>
                </a:lnTo>
                <a:close/>
              </a:path>
            </a:pathLst>
          </a:custGeom>
          <a:solidFill>
            <a:srgbClr val="ECECEF"/>
          </a:solidFill>
        </p:spPr>
        <p:txBody>
          <a:bodyPr wrap="square" anchor="ctr">
            <a:noAutofit/>
          </a:bodyPr>
          <a:lstStyle>
            <a:lvl1pPr marL="0" indent="0" algn="ctr">
              <a:buFont typeface="Arial" panose="020B0604020202020204" pitchFamily="34" charset="0"/>
              <a:buNone/>
              <a:defRPr sz="1400">
                <a:solidFill>
                  <a:schemeClr val="accent2"/>
                </a:solidFill>
              </a:defRPr>
            </a:lvl1pPr>
          </a:lstStyle>
          <a:p>
            <a:r>
              <a:rPr lang="en-GB" dirty="0"/>
              <a:t>Picture</a:t>
            </a:r>
          </a:p>
        </p:txBody>
      </p:sp>
    </p:spTree>
    <p:extLst>
      <p:ext uri="{BB962C8B-B14F-4D97-AF65-F5344CB8AC3E}">
        <p14:creationId xmlns:p14="http://schemas.microsoft.com/office/powerpoint/2010/main" val="20123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24D4E34D-C781-5CAC-ECB4-7C789CB39AC1}"/>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a:stretch/>
        </p:blipFill>
        <p:spPr>
          <a:xfrm>
            <a:off x="0" y="5162352"/>
            <a:ext cx="12192000" cy="872065"/>
          </a:xfrm>
          <a:prstGeom prst="rect">
            <a:avLst/>
          </a:prstGeom>
        </p:spPr>
      </p:pic>
      <p:sp>
        <p:nvSpPr>
          <p:cNvPr id="2" name="Title 1">
            <a:extLst>
              <a:ext uri="{FF2B5EF4-FFF2-40B4-BE49-F238E27FC236}">
                <a16:creationId xmlns:a16="http://schemas.microsoft.com/office/drawing/2014/main" id="{D89FFFCA-17A4-4600-A0CB-E384DB307AAD}"/>
              </a:ext>
            </a:extLst>
          </p:cNvPr>
          <p:cNvSpPr>
            <a:spLocks noGrp="1"/>
          </p:cNvSpPr>
          <p:nvPr>
            <p:ph type="title" hasCustomPrompt="1"/>
          </p:nvPr>
        </p:nvSpPr>
        <p:spPr>
          <a:xfrm>
            <a:off x="588000" y="360000"/>
            <a:ext cx="11016000" cy="369332"/>
          </a:xfrm>
        </p:spPr>
        <p:txBody>
          <a:bodyPr wrap="square" lIns="0" tIns="0" rIns="0" bIns="0" anchor="t">
            <a:spAutoFit/>
          </a:bodyPr>
          <a:lstStyle>
            <a:lvl1pPr>
              <a:lnSpc>
                <a:spcPct val="100000"/>
              </a:lnSpc>
              <a:defRPr sz="2400" b="1">
                <a:solidFill>
                  <a:schemeClr val="tx2"/>
                </a:solidFill>
              </a:defRPr>
            </a:lvl1pPr>
          </a:lstStyle>
          <a:p>
            <a:r>
              <a:rPr lang="en-US" dirty="0"/>
              <a:t>Click to add a title</a:t>
            </a:r>
          </a:p>
        </p:txBody>
      </p:sp>
      <p:grpSp>
        <p:nvGrpSpPr>
          <p:cNvPr id="7" name="Group 6">
            <a:extLst>
              <a:ext uri="{FF2B5EF4-FFF2-40B4-BE49-F238E27FC236}">
                <a16:creationId xmlns:a16="http://schemas.microsoft.com/office/drawing/2014/main" id="{44FED07F-1D90-4D46-8347-34173E4881EE}"/>
              </a:ext>
            </a:extLst>
          </p:cNvPr>
          <p:cNvGrpSpPr/>
          <p:nvPr userDrawn="1"/>
        </p:nvGrpSpPr>
        <p:grpSpPr>
          <a:xfrm>
            <a:off x="588000" y="0"/>
            <a:ext cx="920602" cy="112014"/>
            <a:chOff x="696000" y="1460737"/>
            <a:chExt cx="920602" cy="112014"/>
          </a:xfrm>
        </p:grpSpPr>
        <p:sp>
          <p:nvSpPr>
            <p:cNvPr id="8" name="Parallelogram 7">
              <a:extLst>
                <a:ext uri="{FF2B5EF4-FFF2-40B4-BE49-F238E27FC236}">
                  <a16:creationId xmlns:a16="http://schemas.microsoft.com/office/drawing/2014/main" id="{61DF02C5-E274-4395-8EC3-892ECAA4DC80}"/>
                </a:ext>
              </a:extLst>
            </p:cNvPr>
            <p:cNvSpPr/>
            <p:nvPr/>
          </p:nvSpPr>
          <p:spPr>
            <a:xfrm rot="10800000">
              <a:off x="1217376"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Parallelogram 8">
              <a:extLst>
                <a:ext uri="{FF2B5EF4-FFF2-40B4-BE49-F238E27FC236}">
                  <a16:creationId xmlns:a16="http://schemas.microsoft.com/office/drawing/2014/main" id="{9DD2ABF5-6049-4A2D-B63B-3CF66647FF48}"/>
                </a:ext>
              </a:extLst>
            </p:cNvPr>
            <p:cNvSpPr/>
            <p:nvPr/>
          </p:nvSpPr>
          <p:spPr>
            <a:xfrm rot="10800000">
              <a:off x="1165239"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Parallelogram 9">
              <a:extLst>
                <a:ext uri="{FF2B5EF4-FFF2-40B4-BE49-F238E27FC236}">
                  <a16:creationId xmlns:a16="http://schemas.microsoft.com/office/drawing/2014/main" id="{B72ED01F-02E9-48A8-AD76-A34E6EDB0258}"/>
                </a:ext>
              </a:extLst>
            </p:cNvPr>
            <p:cNvSpPr/>
            <p:nvPr/>
          </p:nvSpPr>
          <p:spPr>
            <a:xfrm rot="10800000">
              <a:off x="1113101"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Parallelogram 10">
              <a:extLst>
                <a:ext uri="{FF2B5EF4-FFF2-40B4-BE49-F238E27FC236}">
                  <a16:creationId xmlns:a16="http://schemas.microsoft.com/office/drawing/2014/main" id="{EF3C2233-911F-46D2-8906-1D30D1E70F9F}"/>
                </a:ext>
              </a:extLst>
            </p:cNvPr>
            <p:cNvSpPr/>
            <p:nvPr/>
          </p:nvSpPr>
          <p:spPr>
            <a:xfrm rot="10800000">
              <a:off x="1060963"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Parallelogram 11">
              <a:extLst>
                <a:ext uri="{FF2B5EF4-FFF2-40B4-BE49-F238E27FC236}">
                  <a16:creationId xmlns:a16="http://schemas.microsoft.com/office/drawing/2014/main" id="{D11BA0D6-7C24-4442-B8A3-9FD1E72C832E}"/>
                </a:ext>
              </a:extLst>
            </p:cNvPr>
            <p:cNvSpPr/>
            <p:nvPr/>
          </p:nvSpPr>
          <p:spPr>
            <a:xfrm rot="10800000">
              <a:off x="1008826"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Parallelogram 12">
              <a:extLst>
                <a:ext uri="{FF2B5EF4-FFF2-40B4-BE49-F238E27FC236}">
                  <a16:creationId xmlns:a16="http://schemas.microsoft.com/office/drawing/2014/main" id="{312EC510-CFEB-4652-8B0D-104810ECFD0D}"/>
                </a:ext>
              </a:extLst>
            </p:cNvPr>
            <p:cNvSpPr/>
            <p:nvPr/>
          </p:nvSpPr>
          <p:spPr>
            <a:xfrm rot="10800000">
              <a:off x="956688"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Parallelogram 13">
              <a:extLst>
                <a:ext uri="{FF2B5EF4-FFF2-40B4-BE49-F238E27FC236}">
                  <a16:creationId xmlns:a16="http://schemas.microsoft.com/office/drawing/2014/main" id="{0CD77D20-CA7D-4CD2-BE63-663DDC766999}"/>
                </a:ext>
              </a:extLst>
            </p:cNvPr>
            <p:cNvSpPr/>
            <p:nvPr/>
          </p:nvSpPr>
          <p:spPr>
            <a:xfrm rot="10800000">
              <a:off x="904551"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Parallelogram 14">
              <a:extLst>
                <a:ext uri="{FF2B5EF4-FFF2-40B4-BE49-F238E27FC236}">
                  <a16:creationId xmlns:a16="http://schemas.microsoft.com/office/drawing/2014/main" id="{68861543-82DB-4738-8712-9171B4811F1C}"/>
                </a:ext>
              </a:extLst>
            </p:cNvPr>
            <p:cNvSpPr/>
            <p:nvPr/>
          </p:nvSpPr>
          <p:spPr>
            <a:xfrm rot="10800000">
              <a:off x="852413"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Parallelogram 15">
              <a:extLst>
                <a:ext uri="{FF2B5EF4-FFF2-40B4-BE49-F238E27FC236}">
                  <a16:creationId xmlns:a16="http://schemas.microsoft.com/office/drawing/2014/main" id="{E0586346-2B28-42B0-A4A5-A5D57FB08E74}"/>
                </a:ext>
              </a:extLst>
            </p:cNvPr>
            <p:cNvSpPr/>
            <p:nvPr/>
          </p:nvSpPr>
          <p:spPr>
            <a:xfrm rot="10800000">
              <a:off x="800275"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Parallelogram 16">
              <a:extLst>
                <a:ext uri="{FF2B5EF4-FFF2-40B4-BE49-F238E27FC236}">
                  <a16:creationId xmlns:a16="http://schemas.microsoft.com/office/drawing/2014/main" id="{41E5C780-D949-47BE-9E6D-F3FE63A54567}"/>
                </a:ext>
              </a:extLst>
            </p:cNvPr>
            <p:cNvSpPr/>
            <p:nvPr/>
          </p:nvSpPr>
          <p:spPr>
            <a:xfrm rot="10800000">
              <a:off x="748138"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Parallelogram 17">
              <a:extLst>
                <a:ext uri="{FF2B5EF4-FFF2-40B4-BE49-F238E27FC236}">
                  <a16:creationId xmlns:a16="http://schemas.microsoft.com/office/drawing/2014/main" id="{13077E6D-80C6-4E1E-BD3B-2842C665B038}"/>
                </a:ext>
              </a:extLst>
            </p:cNvPr>
            <p:cNvSpPr/>
            <p:nvPr/>
          </p:nvSpPr>
          <p:spPr>
            <a:xfrm rot="10800000">
              <a:off x="696000"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Parallelogram 18">
              <a:extLst>
                <a:ext uri="{FF2B5EF4-FFF2-40B4-BE49-F238E27FC236}">
                  <a16:creationId xmlns:a16="http://schemas.microsoft.com/office/drawing/2014/main" id="{BF2BC5A8-7032-49EB-876F-2C0D46BCA2E8}"/>
                </a:ext>
              </a:extLst>
            </p:cNvPr>
            <p:cNvSpPr/>
            <p:nvPr/>
          </p:nvSpPr>
          <p:spPr>
            <a:xfrm>
              <a:off x="1269514"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Parallelogram 19">
              <a:extLst>
                <a:ext uri="{FF2B5EF4-FFF2-40B4-BE49-F238E27FC236}">
                  <a16:creationId xmlns:a16="http://schemas.microsoft.com/office/drawing/2014/main" id="{26AF3080-0E7E-413C-A0F7-A511E36A677A}"/>
                </a:ext>
              </a:extLst>
            </p:cNvPr>
            <p:cNvSpPr/>
            <p:nvPr/>
          </p:nvSpPr>
          <p:spPr>
            <a:xfrm>
              <a:off x="1321652"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Parallelogram 20">
              <a:extLst>
                <a:ext uri="{FF2B5EF4-FFF2-40B4-BE49-F238E27FC236}">
                  <a16:creationId xmlns:a16="http://schemas.microsoft.com/office/drawing/2014/main" id="{44CF598B-2A86-4A47-B916-D63C4AFA72AF}"/>
                </a:ext>
              </a:extLst>
            </p:cNvPr>
            <p:cNvSpPr/>
            <p:nvPr/>
          </p:nvSpPr>
          <p:spPr>
            <a:xfrm>
              <a:off x="1373789"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Parallelogram 21">
              <a:extLst>
                <a:ext uri="{FF2B5EF4-FFF2-40B4-BE49-F238E27FC236}">
                  <a16:creationId xmlns:a16="http://schemas.microsoft.com/office/drawing/2014/main" id="{10A2E7C3-B0C3-430E-8811-23B07D2C6D5C}"/>
                </a:ext>
              </a:extLst>
            </p:cNvPr>
            <p:cNvSpPr/>
            <p:nvPr/>
          </p:nvSpPr>
          <p:spPr>
            <a:xfrm>
              <a:off x="1425927"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Parallelogram 22">
              <a:extLst>
                <a:ext uri="{FF2B5EF4-FFF2-40B4-BE49-F238E27FC236}">
                  <a16:creationId xmlns:a16="http://schemas.microsoft.com/office/drawing/2014/main" id="{8153071B-3263-4383-B08D-15CBD36D9AA0}"/>
                </a:ext>
              </a:extLst>
            </p:cNvPr>
            <p:cNvSpPr/>
            <p:nvPr/>
          </p:nvSpPr>
          <p:spPr>
            <a:xfrm>
              <a:off x="1530202"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Parallelogram 23">
              <a:extLst>
                <a:ext uri="{FF2B5EF4-FFF2-40B4-BE49-F238E27FC236}">
                  <a16:creationId xmlns:a16="http://schemas.microsoft.com/office/drawing/2014/main" id="{07D6BF60-B541-4D62-BA7A-7DC38F1ACA87}"/>
                </a:ext>
              </a:extLst>
            </p:cNvPr>
            <p:cNvSpPr/>
            <p:nvPr/>
          </p:nvSpPr>
          <p:spPr>
            <a:xfrm>
              <a:off x="1478064"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5" name="Text Placeholder 4">
            <a:extLst>
              <a:ext uri="{FF2B5EF4-FFF2-40B4-BE49-F238E27FC236}">
                <a16:creationId xmlns:a16="http://schemas.microsoft.com/office/drawing/2014/main" id="{303C4B28-B831-4A30-8ED4-06948102CA97}"/>
              </a:ext>
            </a:extLst>
          </p:cNvPr>
          <p:cNvSpPr>
            <a:spLocks noGrp="1"/>
          </p:cNvSpPr>
          <p:nvPr>
            <p:ph type="body" sz="quarter" idx="13" hasCustomPrompt="1"/>
          </p:nvPr>
        </p:nvSpPr>
        <p:spPr>
          <a:xfrm>
            <a:off x="588000" y="1064645"/>
            <a:ext cx="11016000" cy="4540024"/>
          </a:xfrm>
        </p:spPr>
        <p:txBody>
          <a:bodyPr/>
          <a:lstStyle>
            <a:lvl1pPr>
              <a:defRPr/>
            </a:lvl1pPr>
          </a:lstStyle>
          <a:p>
            <a:pPr lvl="0"/>
            <a:r>
              <a:rPr lang="en-US" dirty="0"/>
              <a:t>Click to add text</a:t>
            </a:r>
          </a:p>
        </p:txBody>
      </p:sp>
    </p:spTree>
    <p:extLst>
      <p:ext uri="{BB962C8B-B14F-4D97-AF65-F5344CB8AC3E}">
        <p14:creationId xmlns:p14="http://schemas.microsoft.com/office/powerpoint/2010/main" val="3461573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icture + 1 Text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9FFFCA-17A4-4600-A0CB-E384DB307AAD}"/>
              </a:ext>
            </a:extLst>
          </p:cNvPr>
          <p:cNvSpPr>
            <a:spLocks noGrp="1"/>
          </p:cNvSpPr>
          <p:nvPr>
            <p:ph type="title" hasCustomPrompt="1"/>
          </p:nvPr>
        </p:nvSpPr>
        <p:spPr>
          <a:xfrm>
            <a:off x="6358800" y="756000"/>
            <a:ext cx="5245200" cy="738664"/>
          </a:xfrm>
        </p:spPr>
        <p:txBody>
          <a:bodyPr wrap="square" lIns="0" tIns="0" rIns="0" bIns="0" anchor="t">
            <a:spAutoFit/>
          </a:bodyPr>
          <a:lstStyle>
            <a:lvl1pPr>
              <a:lnSpc>
                <a:spcPct val="100000"/>
              </a:lnSpc>
              <a:defRPr sz="2400" b="1">
                <a:solidFill>
                  <a:schemeClr val="tx2"/>
                </a:solidFill>
              </a:defRPr>
            </a:lvl1pPr>
          </a:lstStyle>
          <a:p>
            <a:r>
              <a:rPr lang="en-US" dirty="0"/>
              <a:t>Click to add a title</a:t>
            </a:r>
            <a:br>
              <a:rPr lang="en-US" dirty="0"/>
            </a:br>
            <a:r>
              <a:rPr lang="en-US" dirty="0"/>
              <a:t>Up to two lines</a:t>
            </a:r>
          </a:p>
        </p:txBody>
      </p:sp>
      <p:grpSp>
        <p:nvGrpSpPr>
          <p:cNvPr id="7" name="Group 6">
            <a:extLst>
              <a:ext uri="{FF2B5EF4-FFF2-40B4-BE49-F238E27FC236}">
                <a16:creationId xmlns:a16="http://schemas.microsoft.com/office/drawing/2014/main" id="{44FED07F-1D90-4D46-8347-34173E4881EE}"/>
              </a:ext>
            </a:extLst>
          </p:cNvPr>
          <p:cNvGrpSpPr/>
          <p:nvPr userDrawn="1"/>
        </p:nvGrpSpPr>
        <p:grpSpPr>
          <a:xfrm>
            <a:off x="588000" y="0"/>
            <a:ext cx="920602" cy="112014"/>
            <a:chOff x="696000" y="1460737"/>
            <a:chExt cx="920602" cy="112014"/>
          </a:xfrm>
        </p:grpSpPr>
        <p:sp>
          <p:nvSpPr>
            <p:cNvPr id="8" name="Parallelogram 7">
              <a:extLst>
                <a:ext uri="{FF2B5EF4-FFF2-40B4-BE49-F238E27FC236}">
                  <a16:creationId xmlns:a16="http://schemas.microsoft.com/office/drawing/2014/main" id="{61DF02C5-E274-4395-8EC3-892ECAA4DC80}"/>
                </a:ext>
              </a:extLst>
            </p:cNvPr>
            <p:cNvSpPr/>
            <p:nvPr/>
          </p:nvSpPr>
          <p:spPr>
            <a:xfrm rot="10800000">
              <a:off x="1217376"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Parallelogram 8">
              <a:extLst>
                <a:ext uri="{FF2B5EF4-FFF2-40B4-BE49-F238E27FC236}">
                  <a16:creationId xmlns:a16="http://schemas.microsoft.com/office/drawing/2014/main" id="{9DD2ABF5-6049-4A2D-B63B-3CF66647FF48}"/>
                </a:ext>
              </a:extLst>
            </p:cNvPr>
            <p:cNvSpPr/>
            <p:nvPr/>
          </p:nvSpPr>
          <p:spPr>
            <a:xfrm rot="10800000">
              <a:off x="1165239"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Parallelogram 9">
              <a:extLst>
                <a:ext uri="{FF2B5EF4-FFF2-40B4-BE49-F238E27FC236}">
                  <a16:creationId xmlns:a16="http://schemas.microsoft.com/office/drawing/2014/main" id="{B72ED01F-02E9-48A8-AD76-A34E6EDB0258}"/>
                </a:ext>
              </a:extLst>
            </p:cNvPr>
            <p:cNvSpPr/>
            <p:nvPr/>
          </p:nvSpPr>
          <p:spPr>
            <a:xfrm rot="10800000">
              <a:off x="1113101"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Parallelogram 10">
              <a:extLst>
                <a:ext uri="{FF2B5EF4-FFF2-40B4-BE49-F238E27FC236}">
                  <a16:creationId xmlns:a16="http://schemas.microsoft.com/office/drawing/2014/main" id="{EF3C2233-911F-46D2-8906-1D30D1E70F9F}"/>
                </a:ext>
              </a:extLst>
            </p:cNvPr>
            <p:cNvSpPr/>
            <p:nvPr/>
          </p:nvSpPr>
          <p:spPr>
            <a:xfrm rot="10800000">
              <a:off x="1060963"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Parallelogram 11">
              <a:extLst>
                <a:ext uri="{FF2B5EF4-FFF2-40B4-BE49-F238E27FC236}">
                  <a16:creationId xmlns:a16="http://schemas.microsoft.com/office/drawing/2014/main" id="{D11BA0D6-7C24-4442-B8A3-9FD1E72C832E}"/>
                </a:ext>
              </a:extLst>
            </p:cNvPr>
            <p:cNvSpPr/>
            <p:nvPr/>
          </p:nvSpPr>
          <p:spPr>
            <a:xfrm rot="10800000">
              <a:off x="1008826"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Parallelogram 12">
              <a:extLst>
                <a:ext uri="{FF2B5EF4-FFF2-40B4-BE49-F238E27FC236}">
                  <a16:creationId xmlns:a16="http://schemas.microsoft.com/office/drawing/2014/main" id="{312EC510-CFEB-4652-8B0D-104810ECFD0D}"/>
                </a:ext>
              </a:extLst>
            </p:cNvPr>
            <p:cNvSpPr/>
            <p:nvPr/>
          </p:nvSpPr>
          <p:spPr>
            <a:xfrm rot="10800000">
              <a:off x="956688"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Parallelogram 13">
              <a:extLst>
                <a:ext uri="{FF2B5EF4-FFF2-40B4-BE49-F238E27FC236}">
                  <a16:creationId xmlns:a16="http://schemas.microsoft.com/office/drawing/2014/main" id="{0CD77D20-CA7D-4CD2-BE63-663DDC766999}"/>
                </a:ext>
              </a:extLst>
            </p:cNvPr>
            <p:cNvSpPr/>
            <p:nvPr/>
          </p:nvSpPr>
          <p:spPr>
            <a:xfrm rot="10800000">
              <a:off x="904551"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Parallelogram 14">
              <a:extLst>
                <a:ext uri="{FF2B5EF4-FFF2-40B4-BE49-F238E27FC236}">
                  <a16:creationId xmlns:a16="http://schemas.microsoft.com/office/drawing/2014/main" id="{68861543-82DB-4738-8712-9171B4811F1C}"/>
                </a:ext>
              </a:extLst>
            </p:cNvPr>
            <p:cNvSpPr/>
            <p:nvPr/>
          </p:nvSpPr>
          <p:spPr>
            <a:xfrm rot="10800000">
              <a:off x="852413"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Parallelogram 15">
              <a:extLst>
                <a:ext uri="{FF2B5EF4-FFF2-40B4-BE49-F238E27FC236}">
                  <a16:creationId xmlns:a16="http://schemas.microsoft.com/office/drawing/2014/main" id="{E0586346-2B28-42B0-A4A5-A5D57FB08E74}"/>
                </a:ext>
              </a:extLst>
            </p:cNvPr>
            <p:cNvSpPr/>
            <p:nvPr/>
          </p:nvSpPr>
          <p:spPr>
            <a:xfrm rot="10800000">
              <a:off x="800275"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Parallelogram 16">
              <a:extLst>
                <a:ext uri="{FF2B5EF4-FFF2-40B4-BE49-F238E27FC236}">
                  <a16:creationId xmlns:a16="http://schemas.microsoft.com/office/drawing/2014/main" id="{41E5C780-D949-47BE-9E6D-F3FE63A54567}"/>
                </a:ext>
              </a:extLst>
            </p:cNvPr>
            <p:cNvSpPr/>
            <p:nvPr/>
          </p:nvSpPr>
          <p:spPr>
            <a:xfrm rot="10800000">
              <a:off x="748138"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Parallelogram 17">
              <a:extLst>
                <a:ext uri="{FF2B5EF4-FFF2-40B4-BE49-F238E27FC236}">
                  <a16:creationId xmlns:a16="http://schemas.microsoft.com/office/drawing/2014/main" id="{13077E6D-80C6-4E1E-BD3B-2842C665B038}"/>
                </a:ext>
              </a:extLst>
            </p:cNvPr>
            <p:cNvSpPr/>
            <p:nvPr/>
          </p:nvSpPr>
          <p:spPr>
            <a:xfrm rot="10800000">
              <a:off x="696000"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Parallelogram 18">
              <a:extLst>
                <a:ext uri="{FF2B5EF4-FFF2-40B4-BE49-F238E27FC236}">
                  <a16:creationId xmlns:a16="http://schemas.microsoft.com/office/drawing/2014/main" id="{BF2BC5A8-7032-49EB-876F-2C0D46BCA2E8}"/>
                </a:ext>
              </a:extLst>
            </p:cNvPr>
            <p:cNvSpPr/>
            <p:nvPr/>
          </p:nvSpPr>
          <p:spPr>
            <a:xfrm>
              <a:off x="1269514"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Parallelogram 19">
              <a:extLst>
                <a:ext uri="{FF2B5EF4-FFF2-40B4-BE49-F238E27FC236}">
                  <a16:creationId xmlns:a16="http://schemas.microsoft.com/office/drawing/2014/main" id="{26AF3080-0E7E-413C-A0F7-A511E36A677A}"/>
                </a:ext>
              </a:extLst>
            </p:cNvPr>
            <p:cNvSpPr/>
            <p:nvPr/>
          </p:nvSpPr>
          <p:spPr>
            <a:xfrm>
              <a:off x="1321652"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Parallelogram 20">
              <a:extLst>
                <a:ext uri="{FF2B5EF4-FFF2-40B4-BE49-F238E27FC236}">
                  <a16:creationId xmlns:a16="http://schemas.microsoft.com/office/drawing/2014/main" id="{44CF598B-2A86-4A47-B916-D63C4AFA72AF}"/>
                </a:ext>
              </a:extLst>
            </p:cNvPr>
            <p:cNvSpPr/>
            <p:nvPr/>
          </p:nvSpPr>
          <p:spPr>
            <a:xfrm>
              <a:off x="1373789"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Parallelogram 21">
              <a:extLst>
                <a:ext uri="{FF2B5EF4-FFF2-40B4-BE49-F238E27FC236}">
                  <a16:creationId xmlns:a16="http://schemas.microsoft.com/office/drawing/2014/main" id="{10A2E7C3-B0C3-430E-8811-23B07D2C6D5C}"/>
                </a:ext>
              </a:extLst>
            </p:cNvPr>
            <p:cNvSpPr/>
            <p:nvPr/>
          </p:nvSpPr>
          <p:spPr>
            <a:xfrm>
              <a:off x="1425927"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Parallelogram 22">
              <a:extLst>
                <a:ext uri="{FF2B5EF4-FFF2-40B4-BE49-F238E27FC236}">
                  <a16:creationId xmlns:a16="http://schemas.microsoft.com/office/drawing/2014/main" id="{8153071B-3263-4383-B08D-15CBD36D9AA0}"/>
                </a:ext>
              </a:extLst>
            </p:cNvPr>
            <p:cNvSpPr/>
            <p:nvPr/>
          </p:nvSpPr>
          <p:spPr>
            <a:xfrm>
              <a:off x="1530202"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Parallelogram 23">
              <a:extLst>
                <a:ext uri="{FF2B5EF4-FFF2-40B4-BE49-F238E27FC236}">
                  <a16:creationId xmlns:a16="http://schemas.microsoft.com/office/drawing/2014/main" id="{07D6BF60-B541-4D62-BA7A-7DC38F1ACA87}"/>
                </a:ext>
              </a:extLst>
            </p:cNvPr>
            <p:cNvSpPr/>
            <p:nvPr/>
          </p:nvSpPr>
          <p:spPr>
            <a:xfrm>
              <a:off x="1478064"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5" name="Text Placeholder 4">
            <a:extLst>
              <a:ext uri="{FF2B5EF4-FFF2-40B4-BE49-F238E27FC236}">
                <a16:creationId xmlns:a16="http://schemas.microsoft.com/office/drawing/2014/main" id="{303C4B28-B831-4A30-8ED4-06948102CA97}"/>
              </a:ext>
            </a:extLst>
          </p:cNvPr>
          <p:cNvSpPr>
            <a:spLocks noGrp="1"/>
          </p:cNvSpPr>
          <p:nvPr>
            <p:ph type="body" sz="quarter" idx="13" hasCustomPrompt="1"/>
          </p:nvPr>
        </p:nvSpPr>
        <p:spPr>
          <a:xfrm>
            <a:off x="6358800" y="1829976"/>
            <a:ext cx="5245200" cy="3774694"/>
          </a:xfrm>
        </p:spPr>
        <p:txBody>
          <a:bodyPr/>
          <a:lstStyle>
            <a:lvl1pPr>
              <a:defRPr baseline="0"/>
            </a:lvl1pPr>
          </a:lstStyle>
          <a:p>
            <a:pPr lvl="0"/>
            <a:r>
              <a:rPr lang="en-US" dirty="0"/>
              <a:t>Click to add text</a:t>
            </a:r>
          </a:p>
        </p:txBody>
      </p:sp>
      <p:sp>
        <p:nvSpPr>
          <p:cNvPr id="37" name="Picture Placeholder 36">
            <a:extLst>
              <a:ext uri="{FF2B5EF4-FFF2-40B4-BE49-F238E27FC236}">
                <a16:creationId xmlns:a16="http://schemas.microsoft.com/office/drawing/2014/main" id="{48237A6D-51C3-E355-8308-D596CBF1D5A8}"/>
              </a:ext>
            </a:extLst>
          </p:cNvPr>
          <p:cNvSpPr>
            <a:spLocks noGrp="1"/>
          </p:cNvSpPr>
          <p:nvPr>
            <p:ph type="pic" sz="quarter" idx="14" hasCustomPrompt="1"/>
          </p:nvPr>
        </p:nvSpPr>
        <p:spPr>
          <a:xfrm>
            <a:off x="587998" y="756000"/>
            <a:ext cx="5245200" cy="4848670"/>
          </a:xfrm>
          <a:custGeom>
            <a:avLst/>
            <a:gdLst>
              <a:gd name="connsiteX0" fmla="*/ 4428704 w 5245200"/>
              <a:gd name="connsiteY0" fmla="*/ 4648972 h 4848670"/>
              <a:gd name="connsiteX1" fmla="*/ 4375398 w 5245200"/>
              <a:gd name="connsiteY1" fmla="*/ 4702972 h 4848670"/>
              <a:gd name="connsiteX2" fmla="*/ 4989488 w 5245200"/>
              <a:gd name="connsiteY2" fmla="*/ 4702972 h 4848670"/>
              <a:gd name="connsiteX3" fmla="*/ 5042794 w 5245200"/>
              <a:gd name="connsiteY3" fmla="*/ 4648972 h 4848670"/>
              <a:gd name="connsiteX4" fmla="*/ 259681 w 5245200"/>
              <a:gd name="connsiteY4" fmla="*/ 147616 h 4848670"/>
              <a:gd name="connsiteX5" fmla="*/ 206375 w 5245200"/>
              <a:gd name="connsiteY5" fmla="*/ 201616 h 4848670"/>
              <a:gd name="connsiteX6" fmla="*/ 820465 w 5245200"/>
              <a:gd name="connsiteY6" fmla="*/ 201616 h 4848670"/>
              <a:gd name="connsiteX7" fmla="*/ 873771 w 5245200"/>
              <a:gd name="connsiteY7" fmla="*/ 147616 h 4848670"/>
              <a:gd name="connsiteX8" fmla="*/ 203208 w 5245200"/>
              <a:gd name="connsiteY8" fmla="*/ 0 h 4848670"/>
              <a:gd name="connsiteX9" fmla="*/ 5245200 w 5245200"/>
              <a:gd name="connsiteY9" fmla="*/ 0 h 4848670"/>
              <a:gd name="connsiteX10" fmla="*/ 5245200 w 5245200"/>
              <a:gd name="connsiteY10" fmla="*/ 4645462 h 4848670"/>
              <a:gd name="connsiteX11" fmla="*/ 5041992 w 5245200"/>
              <a:gd name="connsiteY11" fmla="*/ 4848670 h 4848670"/>
              <a:gd name="connsiteX12" fmla="*/ 0 w 5245200"/>
              <a:gd name="connsiteY12" fmla="*/ 4848670 h 4848670"/>
              <a:gd name="connsiteX13" fmla="*/ 0 w 5245200"/>
              <a:gd name="connsiteY13" fmla="*/ 203208 h 4848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245200" h="4848670">
                <a:moveTo>
                  <a:pt x="4428704" y="4648972"/>
                </a:moveTo>
                <a:lnTo>
                  <a:pt x="4375398" y="4702972"/>
                </a:lnTo>
                <a:lnTo>
                  <a:pt x="4989488" y="4702972"/>
                </a:lnTo>
                <a:lnTo>
                  <a:pt x="5042794" y="4648972"/>
                </a:lnTo>
                <a:close/>
                <a:moveTo>
                  <a:pt x="259681" y="147616"/>
                </a:moveTo>
                <a:lnTo>
                  <a:pt x="206375" y="201616"/>
                </a:lnTo>
                <a:lnTo>
                  <a:pt x="820465" y="201616"/>
                </a:lnTo>
                <a:lnTo>
                  <a:pt x="873771" y="147616"/>
                </a:lnTo>
                <a:close/>
                <a:moveTo>
                  <a:pt x="203208" y="0"/>
                </a:moveTo>
                <a:lnTo>
                  <a:pt x="5245200" y="0"/>
                </a:lnTo>
                <a:lnTo>
                  <a:pt x="5245200" y="4645462"/>
                </a:lnTo>
                <a:lnTo>
                  <a:pt x="5041992" y="4848670"/>
                </a:lnTo>
                <a:lnTo>
                  <a:pt x="0" y="4848670"/>
                </a:lnTo>
                <a:lnTo>
                  <a:pt x="0" y="203208"/>
                </a:lnTo>
                <a:close/>
              </a:path>
            </a:pathLst>
          </a:custGeom>
          <a:solidFill>
            <a:srgbClr val="ECECEF"/>
          </a:solidFill>
        </p:spPr>
        <p:txBody>
          <a:bodyPr wrap="square" anchor="ctr">
            <a:noAutofit/>
          </a:bodyPr>
          <a:lstStyle>
            <a:lvl1pPr marL="0" indent="0" algn="ctr">
              <a:buFont typeface="Arial" panose="020B0604020202020204" pitchFamily="34" charset="0"/>
              <a:buNone/>
              <a:defRPr baseline="0">
                <a:solidFill>
                  <a:schemeClr val="accent2"/>
                </a:solidFill>
              </a:defRPr>
            </a:lvl1pPr>
          </a:lstStyle>
          <a:p>
            <a:r>
              <a:rPr lang="en-GB" dirty="0"/>
              <a:t>Click to add a picture</a:t>
            </a:r>
          </a:p>
        </p:txBody>
      </p:sp>
    </p:spTree>
    <p:extLst>
      <p:ext uri="{BB962C8B-B14F-4D97-AF65-F5344CB8AC3E}">
        <p14:creationId xmlns:p14="http://schemas.microsoft.com/office/powerpoint/2010/main" val="1424169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 Text columns">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C8F1ED06-ABC9-15DE-3DFC-435FFD68301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5162352"/>
            <a:ext cx="12192000" cy="872065"/>
          </a:xfrm>
          <a:prstGeom prst="rect">
            <a:avLst/>
          </a:prstGeom>
        </p:spPr>
      </p:pic>
      <p:grpSp>
        <p:nvGrpSpPr>
          <p:cNvPr id="7" name="Group 6">
            <a:extLst>
              <a:ext uri="{FF2B5EF4-FFF2-40B4-BE49-F238E27FC236}">
                <a16:creationId xmlns:a16="http://schemas.microsoft.com/office/drawing/2014/main" id="{44FED07F-1D90-4D46-8347-34173E4881EE}"/>
              </a:ext>
            </a:extLst>
          </p:cNvPr>
          <p:cNvGrpSpPr/>
          <p:nvPr userDrawn="1"/>
        </p:nvGrpSpPr>
        <p:grpSpPr>
          <a:xfrm>
            <a:off x="588000" y="0"/>
            <a:ext cx="920602" cy="112014"/>
            <a:chOff x="696000" y="1460737"/>
            <a:chExt cx="920602" cy="112014"/>
          </a:xfrm>
        </p:grpSpPr>
        <p:sp>
          <p:nvSpPr>
            <p:cNvPr id="8" name="Parallelogram 7">
              <a:extLst>
                <a:ext uri="{FF2B5EF4-FFF2-40B4-BE49-F238E27FC236}">
                  <a16:creationId xmlns:a16="http://schemas.microsoft.com/office/drawing/2014/main" id="{61DF02C5-E274-4395-8EC3-892ECAA4DC80}"/>
                </a:ext>
              </a:extLst>
            </p:cNvPr>
            <p:cNvSpPr/>
            <p:nvPr/>
          </p:nvSpPr>
          <p:spPr>
            <a:xfrm rot="10800000">
              <a:off x="1217376"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Parallelogram 8">
              <a:extLst>
                <a:ext uri="{FF2B5EF4-FFF2-40B4-BE49-F238E27FC236}">
                  <a16:creationId xmlns:a16="http://schemas.microsoft.com/office/drawing/2014/main" id="{9DD2ABF5-6049-4A2D-B63B-3CF66647FF48}"/>
                </a:ext>
              </a:extLst>
            </p:cNvPr>
            <p:cNvSpPr/>
            <p:nvPr/>
          </p:nvSpPr>
          <p:spPr>
            <a:xfrm rot="10800000">
              <a:off x="1165239"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Parallelogram 9">
              <a:extLst>
                <a:ext uri="{FF2B5EF4-FFF2-40B4-BE49-F238E27FC236}">
                  <a16:creationId xmlns:a16="http://schemas.microsoft.com/office/drawing/2014/main" id="{B72ED01F-02E9-48A8-AD76-A34E6EDB0258}"/>
                </a:ext>
              </a:extLst>
            </p:cNvPr>
            <p:cNvSpPr/>
            <p:nvPr/>
          </p:nvSpPr>
          <p:spPr>
            <a:xfrm rot="10800000">
              <a:off x="1113101"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Parallelogram 10">
              <a:extLst>
                <a:ext uri="{FF2B5EF4-FFF2-40B4-BE49-F238E27FC236}">
                  <a16:creationId xmlns:a16="http://schemas.microsoft.com/office/drawing/2014/main" id="{EF3C2233-911F-46D2-8906-1D30D1E70F9F}"/>
                </a:ext>
              </a:extLst>
            </p:cNvPr>
            <p:cNvSpPr/>
            <p:nvPr/>
          </p:nvSpPr>
          <p:spPr>
            <a:xfrm rot="10800000">
              <a:off x="1060963"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Parallelogram 11">
              <a:extLst>
                <a:ext uri="{FF2B5EF4-FFF2-40B4-BE49-F238E27FC236}">
                  <a16:creationId xmlns:a16="http://schemas.microsoft.com/office/drawing/2014/main" id="{D11BA0D6-7C24-4442-B8A3-9FD1E72C832E}"/>
                </a:ext>
              </a:extLst>
            </p:cNvPr>
            <p:cNvSpPr/>
            <p:nvPr/>
          </p:nvSpPr>
          <p:spPr>
            <a:xfrm rot="10800000">
              <a:off x="1008826"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3" name="Parallelogram 12">
              <a:extLst>
                <a:ext uri="{FF2B5EF4-FFF2-40B4-BE49-F238E27FC236}">
                  <a16:creationId xmlns:a16="http://schemas.microsoft.com/office/drawing/2014/main" id="{312EC510-CFEB-4652-8B0D-104810ECFD0D}"/>
                </a:ext>
              </a:extLst>
            </p:cNvPr>
            <p:cNvSpPr/>
            <p:nvPr/>
          </p:nvSpPr>
          <p:spPr>
            <a:xfrm rot="10800000">
              <a:off x="956688"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Parallelogram 13">
              <a:extLst>
                <a:ext uri="{FF2B5EF4-FFF2-40B4-BE49-F238E27FC236}">
                  <a16:creationId xmlns:a16="http://schemas.microsoft.com/office/drawing/2014/main" id="{0CD77D20-CA7D-4CD2-BE63-663DDC766999}"/>
                </a:ext>
              </a:extLst>
            </p:cNvPr>
            <p:cNvSpPr/>
            <p:nvPr/>
          </p:nvSpPr>
          <p:spPr>
            <a:xfrm rot="10800000">
              <a:off x="904551"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Parallelogram 14">
              <a:extLst>
                <a:ext uri="{FF2B5EF4-FFF2-40B4-BE49-F238E27FC236}">
                  <a16:creationId xmlns:a16="http://schemas.microsoft.com/office/drawing/2014/main" id="{68861543-82DB-4738-8712-9171B4811F1C}"/>
                </a:ext>
              </a:extLst>
            </p:cNvPr>
            <p:cNvSpPr/>
            <p:nvPr/>
          </p:nvSpPr>
          <p:spPr>
            <a:xfrm rot="10800000">
              <a:off x="852413"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Parallelogram 15">
              <a:extLst>
                <a:ext uri="{FF2B5EF4-FFF2-40B4-BE49-F238E27FC236}">
                  <a16:creationId xmlns:a16="http://schemas.microsoft.com/office/drawing/2014/main" id="{E0586346-2B28-42B0-A4A5-A5D57FB08E74}"/>
                </a:ext>
              </a:extLst>
            </p:cNvPr>
            <p:cNvSpPr/>
            <p:nvPr/>
          </p:nvSpPr>
          <p:spPr>
            <a:xfrm rot="10800000">
              <a:off x="800275"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Parallelogram 16">
              <a:extLst>
                <a:ext uri="{FF2B5EF4-FFF2-40B4-BE49-F238E27FC236}">
                  <a16:creationId xmlns:a16="http://schemas.microsoft.com/office/drawing/2014/main" id="{41E5C780-D949-47BE-9E6D-F3FE63A54567}"/>
                </a:ext>
              </a:extLst>
            </p:cNvPr>
            <p:cNvSpPr/>
            <p:nvPr/>
          </p:nvSpPr>
          <p:spPr>
            <a:xfrm rot="10800000">
              <a:off x="748138"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Parallelogram 17">
              <a:extLst>
                <a:ext uri="{FF2B5EF4-FFF2-40B4-BE49-F238E27FC236}">
                  <a16:creationId xmlns:a16="http://schemas.microsoft.com/office/drawing/2014/main" id="{13077E6D-80C6-4E1E-BD3B-2842C665B038}"/>
                </a:ext>
              </a:extLst>
            </p:cNvPr>
            <p:cNvSpPr/>
            <p:nvPr/>
          </p:nvSpPr>
          <p:spPr>
            <a:xfrm rot="10800000">
              <a:off x="696000" y="1460737"/>
              <a:ext cx="86400" cy="112014"/>
            </a:xfrm>
            <a:prstGeom prst="parallelogram">
              <a:avLst>
                <a:gd name="adj" fmla="val 87408"/>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Parallelogram 18">
              <a:extLst>
                <a:ext uri="{FF2B5EF4-FFF2-40B4-BE49-F238E27FC236}">
                  <a16:creationId xmlns:a16="http://schemas.microsoft.com/office/drawing/2014/main" id="{BF2BC5A8-7032-49EB-876F-2C0D46BCA2E8}"/>
                </a:ext>
              </a:extLst>
            </p:cNvPr>
            <p:cNvSpPr/>
            <p:nvPr/>
          </p:nvSpPr>
          <p:spPr>
            <a:xfrm>
              <a:off x="1269514"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Parallelogram 19">
              <a:extLst>
                <a:ext uri="{FF2B5EF4-FFF2-40B4-BE49-F238E27FC236}">
                  <a16:creationId xmlns:a16="http://schemas.microsoft.com/office/drawing/2014/main" id="{26AF3080-0E7E-413C-A0F7-A511E36A677A}"/>
                </a:ext>
              </a:extLst>
            </p:cNvPr>
            <p:cNvSpPr/>
            <p:nvPr/>
          </p:nvSpPr>
          <p:spPr>
            <a:xfrm>
              <a:off x="1321652"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Parallelogram 20">
              <a:extLst>
                <a:ext uri="{FF2B5EF4-FFF2-40B4-BE49-F238E27FC236}">
                  <a16:creationId xmlns:a16="http://schemas.microsoft.com/office/drawing/2014/main" id="{44CF598B-2A86-4A47-B916-D63C4AFA72AF}"/>
                </a:ext>
              </a:extLst>
            </p:cNvPr>
            <p:cNvSpPr/>
            <p:nvPr/>
          </p:nvSpPr>
          <p:spPr>
            <a:xfrm>
              <a:off x="1373789"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Parallelogram 21">
              <a:extLst>
                <a:ext uri="{FF2B5EF4-FFF2-40B4-BE49-F238E27FC236}">
                  <a16:creationId xmlns:a16="http://schemas.microsoft.com/office/drawing/2014/main" id="{10A2E7C3-B0C3-430E-8811-23B07D2C6D5C}"/>
                </a:ext>
              </a:extLst>
            </p:cNvPr>
            <p:cNvSpPr/>
            <p:nvPr/>
          </p:nvSpPr>
          <p:spPr>
            <a:xfrm>
              <a:off x="1425927"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3" name="Parallelogram 22">
              <a:extLst>
                <a:ext uri="{FF2B5EF4-FFF2-40B4-BE49-F238E27FC236}">
                  <a16:creationId xmlns:a16="http://schemas.microsoft.com/office/drawing/2014/main" id="{8153071B-3263-4383-B08D-15CBD36D9AA0}"/>
                </a:ext>
              </a:extLst>
            </p:cNvPr>
            <p:cNvSpPr/>
            <p:nvPr/>
          </p:nvSpPr>
          <p:spPr>
            <a:xfrm>
              <a:off x="1530202"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Parallelogram 23">
              <a:extLst>
                <a:ext uri="{FF2B5EF4-FFF2-40B4-BE49-F238E27FC236}">
                  <a16:creationId xmlns:a16="http://schemas.microsoft.com/office/drawing/2014/main" id="{07D6BF60-B541-4D62-BA7A-7DC38F1ACA87}"/>
                </a:ext>
              </a:extLst>
            </p:cNvPr>
            <p:cNvSpPr/>
            <p:nvPr/>
          </p:nvSpPr>
          <p:spPr>
            <a:xfrm>
              <a:off x="1478064" y="1460737"/>
              <a:ext cx="86400" cy="112014"/>
            </a:xfrm>
            <a:prstGeom prst="parallelogram">
              <a:avLst>
                <a:gd name="adj" fmla="val 87408"/>
              </a:avLst>
            </a:prstGeom>
            <a:solidFill>
              <a:schemeClr val="tx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25" name="Title 1">
            <a:extLst>
              <a:ext uri="{FF2B5EF4-FFF2-40B4-BE49-F238E27FC236}">
                <a16:creationId xmlns:a16="http://schemas.microsoft.com/office/drawing/2014/main" id="{20293324-1149-B295-29CD-5907E61314E5}"/>
              </a:ext>
            </a:extLst>
          </p:cNvPr>
          <p:cNvSpPr>
            <a:spLocks noGrp="1"/>
          </p:cNvSpPr>
          <p:nvPr>
            <p:ph type="title" hasCustomPrompt="1"/>
          </p:nvPr>
        </p:nvSpPr>
        <p:spPr>
          <a:xfrm>
            <a:off x="588000" y="360000"/>
            <a:ext cx="11016000" cy="369332"/>
          </a:xfrm>
        </p:spPr>
        <p:txBody>
          <a:bodyPr wrap="square" lIns="0" tIns="0" rIns="0" bIns="0" anchor="t">
            <a:spAutoFit/>
          </a:bodyPr>
          <a:lstStyle>
            <a:lvl1pPr>
              <a:lnSpc>
                <a:spcPct val="100000"/>
              </a:lnSpc>
              <a:defRPr sz="2400" b="1">
                <a:solidFill>
                  <a:schemeClr val="tx2"/>
                </a:solidFill>
              </a:defRPr>
            </a:lvl1pPr>
          </a:lstStyle>
          <a:p>
            <a:r>
              <a:rPr lang="en-US" dirty="0"/>
              <a:t>Click to add a title</a:t>
            </a:r>
          </a:p>
        </p:txBody>
      </p:sp>
      <p:sp>
        <p:nvSpPr>
          <p:cNvPr id="27" name="Text Placeholder 4">
            <a:extLst>
              <a:ext uri="{FF2B5EF4-FFF2-40B4-BE49-F238E27FC236}">
                <a16:creationId xmlns:a16="http://schemas.microsoft.com/office/drawing/2014/main" id="{64252BFC-0528-6EFD-CF4B-B68A893B9275}"/>
              </a:ext>
            </a:extLst>
          </p:cNvPr>
          <p:cNvSpPr>
            <a:spLocks noGrp="1"/>
          </p:cNvSpPr>
          <p:nvPr>
            <p:ph type="body" sz="quarter" idx="14" hasCustomPrompt="1"/>
          </p:nvPr>
        </p:nvSpPr>
        <p:spPr>
          <a:xfrm>
            <a:off x="6358800" y="1064645"/>
            <a:ext cx="5245200" cy="4540025"/>
          </a:xfrm>
        </p:spPr>
        <p:txBody>
          <a:bodyPr/>
          <a:lstStyle>
            <a:lvl1pPr>
              <a:defRPr/>
            </a:lvl1pPr>
          </a:lstStyle>
          <a:p>
            <a:pPr lvl="0"/>
            <a:r>
              <a:rPr lang="en-US" dirty="0"/>
              <a:t>Click to add text</a:t>
            </a:r>
            <a:endParaRPr lang="fr-FR" dirty="0"/>
          </a:p>
        </p:txBody>
      </p:sp>
      <p:sp>
        <p:nvSpPr>
          <p:cNvPr id="28" name="Text Placeholder 4">
            <a:extLst>
              <a:ext uri="{FF2B5EF4-FFF2-40B4-BE49-F238E27FC236}">
                <a16:creationId xmlns:a16="http://schemas.microsoft.com/office/drawing/2014/main" id="{8459AC29-496E-A828-081B-C03AC6C093CC}"/>
              </a:ext>
            </a:extLst>
          </p:cNvPr>
          <p:cNvSpPr>
            <a:spLocks noGrp="1"/>
          </p:cNvSpPr>
          <p:nvPr>
            <p:ph type="body" sz="quarter" idx="15" hasCustomPrompt="1"/>
          </p:nvPr>
        </p:nvSpPr>
        <p:spPr>
          <a:xfrm>
            <a:off x="588000" y="1064645"/>
            <a:ext cx="5245200" cy="4540025"/>
          </a:xfrm>
        </p:spPr>
        <p:txBody>
          <a:bodyPr/>
          <a:lstStyle>
            <a:lvl1pPr>
              <a:defRPr/>
            </a:lvl1pPr>
          </a:lstStyle>
          <a:p>
            <a:pPr lvl="0"/>
            <a:r>
              <a:rPr lang="en-US" dirty="0"/>
              <a:t>Click to add text</a:t>
            </a:r>
            <a:endParaRPr lang="fr-FR" dirty="0"/>
          </a:p>
        </p:txBody>
      </p:sp>
    </p:spTree>
    <p:extLst>
      <p:ext uri="{BB962C8B-B14F-4D97-AF65-F5344CB8AC3E}">
        <p14:creationId xmlns:p14="http://schemas.microsoft.com/office/powerpoint/2010/main" val="4003569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2.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978E7FB-E7AF-41AD-8E1D-E564C38CE2C3}"/>
              </a:ext>
            </a:extLst>
          </p:cNvPr>
          <p:cNvSpPr>
            <a:spLocks noGrp="1"/>
          </p:cNvSpPr>
          <p:nvPr>
            <p:ph type="title"/>
          </p:nvPr>
        </p:nvSpPr>
        <p:spPr>
          <a:xfrm>
            <a:off x="588000" y="360000"/>
            <a:ext cx="11016000" cy="369332"/>
          </a:xfrm>
          <a:prstGeom prst="rect">
            <a:avLst/>
          </a:prstGeom>
        </p:spPr>
        <p:txBody>
          <a:bodyPr vert="horz" wrap="square" lIns="0" tIns="0" rIns="0" bIns="0" rtlCol="0" anchor="t">
            <a:spAutoFit/>
          </a:bodyPr>
          <a:lstStyle/>
          <a:p>
            <a:r>
              <a:rPr lang="en-GB" noProof="0" dirty="0"/>
              <a:t>Click to edit Master title style</a:t>
            </a:r>
          </a:p>
        </p:txBody>
      </p:sp>
      <p:sp>
        <p:nvSpPr>
          <p:cNvPr id="3" name="Text Placeholder 2">
            <a:extLst>
              <a:ext uri="{FF2B5EF4-FFF2-40B4-BE49-F238E27FC236}">
                <a16:creationId xmlns:a16="http://schemas.microsoft.com/office/drawing/2014/main" id="{E048240A-ACF9-41DF-8044-EFE58948F2F0}"/>
              </a:ext>
            </a:extLst>
          </p:cNvPr>
          <p:cNvSpPr>
            <a:spLocks noGrp="1"/>
          </p:cNvSpPr>
          <p:nvPr>
            <p:ph type="body" idx="1"/>
          </p:nvPr>
        </p:nvSpPr>
        <p:spPr>
          <a:xfrm>
            <a:off x="588000" y="1064645"/>
            <a:ext cx="11016000" cy="4540024"/>
          </a:xfrm>
          <a:prstGeom prst="rect">
            <a:avLst/>
          </a:prstGeom>
        </p:spPr>
        <p:txBody>
          <a:bodyPr vert="horz" lIns="0" tIns="0" rIns="0" bIns="0" rtlCol="0">
            <a:noAutofit/>
          </a:bodyPr>
          <a:lstStyle/>
          <a:p>
            <a:pPr lvl="0"/>
            <a:r>
              <a:rPr lang="en-GB" noProof="0" dirty="0"/>
              <a:t>Click to edit Master text styles</a:t>
            </a:r>
          </a:p>
          <a:p>
            <a:pPr lvl="1"/>
            <a:r>
              <a:rPr lang="en-GB" noProof="0" dirty="0"/>
              <a:t>Second level</a:t>
            </a:r>
          </a:p>
          <a:p>
            <a:pPr lvl="2"/>
            <a:r>
              <a:rPr lang="en-GB" noProof="0" dirty="0"/>
              <a:t>Third level</a:t>
            </a:r>
          </a:p>
          <a:p>
            <a:pPr lvl="3"/>
            <a:r>
              <a:rPr lang="en-GB" noProof="0" dirty="0"/>
              <a:t>Fourth level</a:t>
            </a:r>
          </a:p>
          <a:p>
            <a:pPr lvl="4"/>
            <a:r>
              <a:rPr lang="en-GB" noProof="0" dirty="0"/>
              <a:t>Fifth level</a:t>
            </a:r>
          </a:p>
        </p:txBody>
      </p:sp>
      <p:sp>
        <p:nvSpPr>
          <p:cNvPr id="8" name="Rectangle 7">
            <a:extLst>
              <a:ext uri="{FF2B5EF4-FFF2-40B4-BE49-F238E27FC236}">
                <a16:creationId xmlns:a16="http://schemas.microsoft.com/office/drawing/2014/main" id="{8E718182-DBA0-4294-B9A7-5592074F8DF4}"/>
              </a:ext>
            </a:extLst>
          </p:cNvPr>
          <p:cNvSpPr/>
          <p:nvPr userDrawn="1"/>
        </p:nvSpPr>
        <p:spPr>
          <a:xfrm>
            <a:off x="0" y="6102000"/>
            <a:ext cx="12192000" cy="75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96E298DD-28E2-4F1F-A4F0-407D8199D6F6}"/>
              </a:ext>
            </a:extLst>
          </p:cNvPr>
          <p:cNvSpPr/>
          <p:nvPr userDrawn="1"/>
        </p:nvSpPr>
        <p:spPr>
          <a:xfrm>
            <a:off x="11328000" y="6102000"/>
            <a:ext cx="864000" cy="75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extBox 9">
            <a:extLst>
              <a:ext uri="{FF2B5EF4-FFF2-40B4-BE49-F238E27FC236}">
                <a16:creationId xmlns:a16="http://schemas.microsoft.com/office/drawing/2014/main" id="{EDD6BA80-B3B1-41ED-94FC-30F2434D99FA}"/>
              </a:ext>
            </a:extLst>
          </p:cNvPr>
          <p:cNvSpPr txBox="1"/>
          <p:nvPr userDrawn="1"/>
        </p:nvSpPr>
        <p:spPr>
          <a:xfrm>
            <a:off x="11577118" y="6380640"/>
            <a:ext cx="365764" cy="198720"/>
          </a:xfrm>
          <a:prstGeom prst="rect">
            <a:avLst/>
          </a:prstGeom>
          <a:noFill/>
        </p:spPr>
        <p:txBody>
          <a:bodyPr wrap="square" lIns="0" tIns="0" rIns="0" bIns="0" rtlCol="0" anchor="ctr">
            <a:noAutofit/>
          </a:bodyPr>
          <a:lstStyle/>
          <a:p>
            <a:pPr algn="ctr"/>
            <a:fld id="{0A5252B4-D216-4A6A-AB33-98AB17F66667}" type="slidenum">
              <a:rPr lang="en-GB" sz="900" smtClean="0">
                <a:solidFill>
                  <a:schemeClr val="bg1"/>
                </a:solidFill>
                <a:latin typeface="+mj-lt"/>
              </a:rPr>
              <a:t>‹#›</a:t>
            </a:fld>
            <a:endParaRPr lang="en-GB" sz="900" dirty="0">
              <a:solidFill>
                <a:schemeClr val="bg1"/>
              </a:solidFill>
              <a:latin typeface="+mj-lt"/>
            </a:endParaRPr>
          </a:p>
        </p:txBody>
      </p:sp>
      <p:sp>
        <p:nvSpPr>
          <p:cNvPr id="11" name="Rectangle 10">
            <a:extLst>
              <a:ext uri="{FF2B5EF4-FFF2-40B4-BE49-F238E27FC236}">
                <a16:creationId xmlns:a16="http://schemas.microsoft.com/office/drawing/2014/main" id="{DC9113D8-C34F-41E7-96C1-C52F3FA807A7}"/>
              </a:ext>
            </a:extLst>
          </p:cNvPr>
          <p:cNvSpPr/>
          <p:nvPr userDrawn="1"/>
        </p:nvSpPr>
        <p:spPr>
          <a:xfrm>
            <a:off x="11328000" y="6822000"/>
            <a:ext cx="864000" cy="36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2" name="Graphic 11">
            <a:extLst>
              <a:ext uri="{FF2B5EF4-FFF2-40B4-BE49-F238E27FC236}">
                <a16:creationId xmlns:a16="http://schemas.microsoft.com/office/drawing/2014/main" id="{CFF1D181-9371-4409-B9F4-B17B0E367DA5}"/>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249118" y="6359505"/>
            <a:ext cx="1080000" cy="240991"/>
          </a:xfrm>
          <a:prstGeom prst="rect">
            <a:avLst/>
          </a:prstGeom>
        </p:spPr>
      </p:pic>
      <p:sp>
        <p:nvSpPr>
          <p:cNvPr id="13" name="TextBox 12">
            <a:extLst>
              <a:ext uri="{FF2B5EF4-FFF2-40B4-BE49-F238E27FC236}">
                <a16:creationId xmlns:a16="http://schemas.microsoft.com/office/drawing/2014/main" id="{F98C9CA4-8A09-4C8A-B688-AF68F27D86FA}"/>
              </a:ext>
            </a:extLst>
          </p:cNvPr>
          <p:cNvSpPr txBox="1"/>
          <p:nvPr userDrawn="1"/>
        </p:nvSpPr>
        <p:spPr>
          <a:xfrm>
            <a:off x="1651322" y="6392746"/>
            <a:ext cx="8889356" cy="200055"/>
          </a:xfrm>
          <a:prstGeom prst="rect">
            <a:avLst/>
          </a:prstGeom>
          <a:noFill/>
        </p:spPr>
        <p:txBody>
          <a:bodyPr wrap="square" lIns="0" tIns="0" rIns="0" bIns="0" rtlCol="0" anchor="ctr">
            <a:spAutoFit/>
          </a:bodyPr>
          <a:lstStyle/>
          <a:p>
            <a:pPr algn="ctr"/>
            <a:r>
              <a:rPr lang="en-US" sz="700" b="1" dirty="0">
                <a:solidFill>
                  <a:schemeClr val="tx1">
                    <a:alpha val="40000"/>
                  </a:schemeClr>
                </a:solidFill>
              </a:rPr>
              <a:t>The road to Europe’s Digital ID revolution – GlobalPlatform Digital Wallet Seminar – Brussels – Oct. 16, 2025</a:t>
            </a:r>
          </a:p>
          <a:p>
            <a:pPr algn="ctr"/>
            <a:r>
              <a:rPr lang="en-GB" sz="600" dirty="0">
                <a:solidFill>
                  <a:srgbClr val="000000">
                    <a:alpha val="70000"/>
                  </a:srgbClr>
                </a:solidFill>
              </a:rPr>
              <a:t>This document may not be reproduced, modified, adapted, published, translated, in any way, in whole or in part or disclosed to a third party without the prior written consent of Thales </a:t>
            </a:r>
            <a:r>
              <a:rPr lang="en-GB" sz="600" b="1" dirty="0">
                <a:solidFill>
                  <a:srgbClr val="000000">
                    <a:alpha val="70000"/>
                  </a:srgbClr>
                </a:solidFill>
              </a:rPr>
              <a:t>© 2025 THALES. All rights reserved.</a:t>
            </a:r>
          </a:p>
        </p:txBody>
      </p:sp>
      <p:sp>
        <p:nvSpPr>
          <p:cNvPr id="14" name="Rectangle 13">
            <a:extLst>
              <a:ext uri="{FF2B5EF4-FFF2-40B4-BE49-F238E27FC236}">
                <a16:creationId xmlns:a16="http://schemas.microsoft.com/office/drawing/2014/main" id="{012AA835-16DB-4E38-A108-8114A18BB2A4}"/>
              </a:ext>
            </a:extLst>
          </p:cNvPr>
          <p:cNvSpPr/>
          <p:nvPr userDrawn="1"/>
        </p:nvSpPr>
        <p:spPr>
          <a:xfrm>
            <a:off x="0" y="6102000"/>
            <a:ext cx="12192000" cy="10800"/>
          </a:xfrm>
          <a:prstGeom prst="rect">
            <a:avLst/>
          </a:prstGeom>
          <a:solidFill>
            <a:srgbClr val="000000">
              <a:alpha val="1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MSIPCMContentMarking" descr="{&quot;HashCode&quot;:302568440,&quot;Placement&quot;:&quot;Footer&quot;,&quot;Top&quot;:519.343,&quot;Left&quot;:370.036072,&quot;SlideWidth&quot;:960,&quot;SlideHeight&quot;:540}">
            <a:extLst>
              <a:ext uri="{FF2B5EF4-FFF2-40B4-BE49-F238E27FC236}">
                <a16:creationId xmlns:a16="http://schemas.microsoft.com/office/drawing/2014/main" id="{9DEC473A-6770-FBA2-1002-3B8E3922FA47}"/>
              </a:ext>
            </a:extLst>
          </p:cNvPr>
          <p:cNvSpPr txBox="1"/>
          <p:nvPr userDrawn="1"/>
        </p:nvSpPr>
        <p:spPr>
          <a:xfrm>
            <a:off x="4699458" y="6595656"/>
            <a:ext cx="2793084" cy="262344"/>
          </a:xfrm>
          <a:prstGeom prst="rect">
            <a:avLst/>
          </a:prstGeom>
          <a:noFill/>
        </p:spPr>
        <p:txBody>
          <a:bodyPr vert="horz" wrap="square" lIns="0" tIns="0" rIns="0" bIns="0" rtlCol="0" anchor="ctr" anchorCtr="1">
            <a:spAutoFit/>
          </a:bodyPr>
          <a:lstStyle/>
          <a:p>
            <a:pPr algn="ctr">
              <a:spcBef>
                <a:spcPts val="0"/>
              </a:spcBef>
              <a:spcAft>
                <a:spcPts val="0"/>
              </a:spcAft>
            </a:pPr>
            <a:r>
              <a:rPr lang="en-US" sz="1000" dirty="0">
                <a:solidFill>
                  <a:srgbClr val="008000"/>
                </a:solidFill>
                <a:latin typeface="Calibri" panose="020F0502020204030204" pitchFamily="34" charset="0"/>
              </a:rPr>
              <a:t>THALES GROUP LIMITED DISTRIBUTION - SCOPE </a:t>
            </a:r>
          </a:p>
        </p:txBody>
      </p:sp>
    </p:spTree>
    <p:extLst>
      <p:ext uri="{BB962C8B-B14F-4D97-AF65-F5344CB8AC3E}">
        <p14:creationId xmlns:p14="http://schemas.microsoft.com/office/powerpoint/2010/main" val="179324575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1" r:id="rId12"/>
    <p:sldLayoutId id="2147483673" r:id="rId13"/>
    <p:sldLayoutId id="2147483674" r:id="rId14"/>
    <p:sldLayoutId id="2147483675" r:id="rId15"/>
    <p:sldLayoutId id="2147483676" r:id="rId16"/>
    <p:sldLayoutId id="2147483677" r:id="rId17"/>
    <p:sldLayoutId id="2147483678" r:id="rId1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100000"/>
        </a:lnSpc>
        <a:spcBef>
          <a:spcPct val="0"/>
        </a:spcBef>
        <a:buNone/>
        <a:defRPr sz="2400" b="1" kern="1200">
          <a:solidFill>
            <a:schemeClr val="tx2"/>
          </a:solidFill>
          <a:latin typeface="+mj-lt"/>
          <a:ea typeface="+mj-ea"/>
          <a:cs typeface="+mj-cs"/>
        </a:defRPr>
      </a:lvl1pPr>
    </p:titleStyle>
    <p:bodyStyle>
      <a:lvl1pPr marL="216000" indent="-216000" algn="l" defTabSz="914400" rtl="0" eaLnBrk="1" latinLnBrk="0" hangingPunct="1">
        <a:lnSpc>
          <a:spcPct val="114000"/>
        </a:lnSpc>
        <a:spcBef>
          <a:spcPts val="1600"/>
        </a:spcBef>
        <a:buClrTx/>
        <a:buFontTx/>
        <a:buBlip>
          <a:blip r:embed="rId21"/>
        </a:buBlip>
        <a:defRPr sz="1800" b="1" kern="1200">
          <a:solidFill>
            <a:schemeClr val="bg2"/>
          </a:solidFill>
          <a:latin typeface="+mn-lt"/>
          <a:ea typeface="+mn-ea"/>
          <a:cs typeface="+mn-cs"/>
        </a:defRPr>
      </a:lvl1pPr>
      <a:lvl2pPr marL="216000" indent="-216000" algn="l" defTabSz="914400" rtl="0" eaLnBrk="1" latinLnBrk="0" hangingPunct="1">
        <a:lnSpc>
          <a:spcPct val="114000"/>
        </a:lnSpc>
        <a:spcBef>
          <a:spcPts val="600"/>
        </a:spcBef>
        <a:buClr>
          <a:schemeClr val="accent3"/>
        </a:buClr>
        <a:buFont typeface="Wingdings 3" panose="05040102010807070707" pitchFamily="18" charset="2"/>
        <a:buChar char="ê"/>
        <a:defRPr sz="1400" kern="1200">
          <a:solidFill>
            <a:schemeClr val="tx2"/>
          </a:solidFill>
          <a:latin typeface="+mn-lt"/>
          <a:ea typeface="+mn-ea"/>
          <a:cs typeface="+mn-cs"/>
        </a:defRPr>
      </a:lvl2pPr>
      <a:lvl3pPr marL="540000" indent="-180000" algn="l" defTabSz="914400" rtl="0" eaLnBrk="1" latinLnBrk="0" hangingPunct="1">
        <a:lnSpc>
          <a:spcPct val="114000"/>
        </a:lnSpc>
        <a:spcBef>
          <a:spcPts val="600"/>
        </a:spcBef>
        <a:buFont typeface="Century Gothic" panose="020B0502020202020204" pitchFamily="34" charset="0"/>
        <a:buChar char="–"/>
        <a:defRPr sz="1200" kern="1200">
          <a:solidFill>
            <a:schemeClr val="tx1"/>
          </a:solidFill>
          <a:latin typeface="+mn-lt"/>
          <a:ea typeface="+mn-ea"/>
          <a:cs typeface="+mn-cs"/>
        </a:defRPr>
      </a:lvl3pPr>
      <a:lvl4pPr marL="720000" indent="-144000" algn="l" defTabSz="914400" rtl="0" eaLnBrk="1" latinLnBrk="0" hangingPunct="1">
        <a:lnSpc>
          <a:spcPct val="114000"/>
        </a:lnSpc>
        <a:spcBef>
          <a:spcPts val="300"/>
        </a:spcBef>
        <a:buClr>
          <a:schemeClr val="accent3"/>
        </a:buClr>
        <a:buFont typeface="Arial" panose="020B0604020202020204" pitchFamily="34" charset="0"/>
        <a:buChar char="›"/>
        <a:defRPr sz="1100" kern="1200">
          <a:solidFill>
            <a:schemeClr val="accent3"/>
          </a:solidFill>
          <a:latin typeface="+mn-lt"/>
          <a:ea typeface="+mn-ea"/>
          <a:cs typeface="+mn-cs"/>
        </a:defRPr>
      </a:lvl4pPr>
      <a:lvl5pPr marL="936000" indent="-108000" algn="l" defTabSz="914400" rtl="0" eaLnBrk="1" latinLnBrk="0" hangingPunct="1">
        <a:lnSpc>
          <a:spcPct val="114000"/>
        </a:lnSpc>
        <a:spcBef>
          <a:spcPts val="300"/>
        </a:spcBef>
        <a:buFont typeface="Wingdings 3" panose="05040102010807070707" pitchFamily="18" charset="2"/>
        <a:buChar char=""/>
        <a:defRPr sz="1000" kern="1200">
          <a:solidFill>
            <a:schemeClr val="accent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4.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5.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image" Target="../media/image27.png"/><Relationship Id="rId1" Type="http://schemas.openxmlformats.org/officeDocument/2006/relationships/slideLayout" Target="../slideLayouts/slideLayout4.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4.xml"/><Relationship Id="rId4" Type="http://schemas.openxmlformats.org/officeDocument/2006/relationships/image" Target="../media/image38.jpeg"/></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8">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48248EE-9276-F13B-C146-B824E74053FA}"/>
              </a:ext>
            </a:extLst>
          </p:cNvPr>
          <p:cNvSpPr>
            <a:spLocks noGrp="1"/>
          </p:cNvSpPr>
          <p:nvPr>
            <p:ph type="title"/>
          </p:nvPr>
        </p:nvSpPr>
        <p:spPr>
          <a:xfrm>
            <a:off x="890338" y="640080"/>
            <a:ext cx="4331902" cy="3703408"/>
          </a:xfrm>
        </p:spPr>
        <p:txBody>
          <a:bodyPr vert="horz" lIns="91440" tIns="45720" rIns="91440" bIns="45720" rtlCol="0" anchor="b">
            <a:normAutofit/>
          </a:bodyPr>
          <a:lstStyle/>
          <a:p>
            <a:r>
              <a:rPr lang="en-US" dirty="0">
                <a:solidFill>
                  <a:schemeClr val="tx2"/>
                </a:solidFill>
              </a:rPr>
              <a:t>The road to Europe’s Digital ID revolution</a:t>
            </a:r>
          </a:p>
        </p:txBody>
      </p:sp>
      <p:sp>
        <p:nvSpPr>
          <p:cNvPr id="3" name="Text Placeholder 2">
            <a:extLst>
              <a:ext uri="{FF2B5EF4-FFF2-40B4-BE49-F238E27FC236}">
                <a16:creationId xmlns:a16="http://schemas.microsoft.com/office/drawing/2014/main" id="{2C93C62D-952C-3866-AA5A-CA17B8DBDB19}"/>
              </a:ext>
            </a:extLst>
          </p:cNvPr>
          <p:cNvSpPr>
            <a:spLocks noGrp="1"/>
          </p:cNvSpPr>
          <p:nvPr>
            <p:ph type="body" sz="quarter" idx="11"/>
          </p:nvPr>
        </p:nvSpPr>
        <p:spPr>
          <a:xfrm>
            <a:off x="890339" y="4832648"/>
            <a:ext cx="3163502" cy="1224671"/>
          </a:xfrm>
        </p:spPr>
        <p:txBody>
          <a:bodyPr vert="horz" lIns="91440" tIns="45720" rIns="91440" bIns="45720" rtlCol="0">
            <a:normAutofit/>
          </a:bodyPr>
          <a:lstStyle/>
          <a:p>
            <a:pPr>
              <a:lnSpc>
                <a:spcPct val="90000"/>
              </a:lnSpc>
              <a:spcBef>
                <a:spcPts val="1000"/>
              </a:spcBef>
            </a:pPr>
            <a:r>
              <a:rPr lang="en-US" dirty="0">
                <a:solidFill>
                  <a:schemeClr val="tx2"/>
                </a:solidFill>
              </a:rPr>
              <a:t>Jean-Daniel Aussel</a:t>
            </a:r>
          </a:p>
          <a:p>
            <a:pPr>
              <a:lnSpc>
                <a:spcPct val="90000"/>
              </a:lnSpc>
              <a:spcBef>
                <a:spcPts val="1000"/>
              </a:spcBef>
            </a:pPr>
            <a:r>
              <a:rPr lang="en-US" dirty="0">
                <a:solidFill>
                  <a:schemeClr val="tx2"/>
                </a:solidFill>
              </a:rPr>
              <a:t>Thales Cybersecurity &amp; Digital Identity</a:t>
            </a:r>
          </a:p>
        </p:txBody>
      </p:sp>
      <p:sp>
        <p:nvSpPr>
          <p:cNvPr id="24"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0338" y="4409267"/>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Placeholder 6">
            <a:extLst>
              <a:ext uri="{FF2B5EF4-FFF2-40B4-BE49-F238E27FC236}">
                <a16:creationId xmlns:a16="http://schemas.microsoft.com/office/drawing/2014/main" id="{F0388AD3-5D04-58ED-215E-2EE435160D47}"/>
              </a:ext>
            </a:extLst>
          </p:cNvPr>
          <p:cNvPicPr>
            <a:picLocks noChangeAspect="1"/>
          </p:cNvPicPr>
          <p:nvPr/>
        </p:nvPicPr>
        <p:blipFill>
          <a:blip r:embed="rId3">
            <a:extLst>
              <a:ext uri="{28A0092B-C50C-407E-A947-70E740481C1C}">
                <a14:useLocalDpi xmlns:a14="http://schemas.microsoft.com/office/drawing/2010/main" val="0"/>
              </a:ext>
            </a:extLst>
          </a:blip>
          <a:srcRect t="151" b="151"/>
          <a:stretch/>
        </p:blipFill>
        <p:spPr>
          <a:xfrm>
            <a:off x="5324564" y="0"/>
            <a:ext cx="6874662" cy="68538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6" name="Title 1">
            <a:extLst>
              <a:ext uri="{FF2B5EF4-FFF2-40B4-BE49-F238E27FC236}">
                <a16:creationId xmlns:a16="http://schemas.microsoft.com/office/drawing/2014/main" id="{D6CAB300-43CB-E8E4-E012-A619093632D7}"/>
              </a:ext>
            </a:extLst>
          </p:cNvPr>
          <p:cNvSpPr txBox="1">
            <a:spLocks/>
          </p:cNvSpPr>
          <p:nvPr/>
        </p:nvSpPr>
        <p:spPr>
          <a:xfrm>
            <a:off x="890338" y="5991540"/>
            <a:ext cx="4331901" cy="640168"/>
          </a:xfrm>
          <a:prstGeom prst="rect">
            <a:avLst/>
          </a:prstGeom>
        </p:spPr>
        <p:txBody>
          <a:bodyPr vert="horz" wrap="square" lIns="91440" tIns="45720" rIns="91440" bIns="45720" rtlCol="0" anchor="t">
            <a:normAutofit fontScale="90000" lnSpcReduction="20000"/>
          </a:bodyPr>
          <a:lstStyle>
            <a:lvl1pPr algn="l" defTabSz="914400" rtl="0" eaLnBrk="1" latinLnBrk="0" hangingPunct="1">
              <a:lnSpc>
                <a:spcPct val="90000"/>
              </a:lnSpc>
              <a:spcBef>
                <a:spcPct val="0"/>
              </a:spcBef>
              <a:buNone/>
              <a:defRPr sz="4000" b="1" kern="1200">
                <a:solidFill>
                  <a:schemeClr val="bg1"/>
                </a:solidFill>
                <a:latin typeface="+mj-lt"/>
                <a:ea typeface="+mj-ea"/>
                <a:cs typeface="+mj-cs"/>
              </a:defRPr>
            </a:lvl1pPr>
          </a:lstStyle>
          <a:p>
            <a:br>
              <a:rPr lang="en-US" sz="2800" dirty="0">
                <a:solidFill>
                  <a:schemeClr val="tx2"/>
                </a:solidFill>
              </a:rPr>
            </a:br>
            <a:r>
              <a:rPr lang="en-US" sz="1400" dirty="0">
                <a:solidFill>
                  <a:schemeClr val="tx2"/>
                </a:solidFill>
              </a:rPr>
              <a:t>GlobalPlatform Digital Wallet Seminar</a:t>
            </a:r>
            <a:br>
              <a:rPr lang="en-US" sz="1400" dirty="0">
                <a:solidFill>
                  <a:schemeClr val="tx2"/>
                </a:solidFill>
              </a:rPr>
            </a:br>
            <a:r>
              <a:rPr lang="en-US" sz="1200" dirty="0">
                <a:solidFill>
                  <a:schemeClr val="tx2"/>
                </a:solidFill>
              </a:rPr>
              <a:t>Brussels - October 16, 2025</a:t>
            </a:r>
            <a:endParaRPr lang="en-US" sz="2000" dirty="0">
              <a:solidFill>
                <a:schemeClr val="tx2"/>
              </a:solidFill>
            </a:endParaRPr>
          </a:p>
        </p:txBody>
      </p:sp>
      <p:pic>
        <p:nvPicPr>
          <p:cNvPr id="5" name="Picture 4">
            <a:extLst>
              <a:ext uri="{FF2B5EF4-FFF2-40B4-BE49-F238E27FC236}">
                <a16:creationId xmlns:a16="http://schemas.microsoft.com/office/drawing/2014/main" id="{BF7FD22F-886A-F2BC-81D0-4225BC48E6E7}"/>
              </a:ext>
            </a:extLst>
          </p:cNvPr>
          <p:cNvPicPr>
            <a:picLocks noChangeAspect="1"/>
          </p:cNvPicPr>
          <p:nvPr/>
        </p:nvPicPr>
        <p:blipFill>
          <a:blip r:embed="rId4"/>
          <a:stretch>
            <a:fillRect/>
          </a:stretch>
        </p:blipFill>
        <p:spPr>
          <a:xfrm>
            <a:off x="3979511" y="4879253"/>
            <a:ext cx="964668" cy="1312715"/>
          </a:xfrm>
          <a:prstGeom prst="rect">
            <a:avLst/>
          </a:prstGeom>
        </p:spPr>
      </p:pic>
      <p:sp>
        <p:nvSpPr>
          <p:cNvPr id="8" name="Rectangle 7">
            <a:extLst>
              <a:ext uri="{FF2B5EF4-FFF2-40B4-BE49-F238E27FC236}">
                <a16:creationId xmlns:a16="http://schemas.microsoft.com/office/drawing/2014/main" id="{00A84A04-6230-6D5D-4DB1-A980C342E61D}"/>
              </a:ext>
            </a:extLst>
          </p:cNvPr>
          <p:cNvSpPr/>
          <p:nvPr/>
        </p:nvSpPr>
        <p:spPr>
          <a:xfrm>
            <a:off x="10083800" y="219075"/>
            <a:ext cx="2108200" cy="69161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grpSp>
        <p:nvGrpSpPr>
          <p:cNvPr id="9" name="Group 8">
            <a:extLst>
              <a:ext uri="{FF2B5EF4-FFF2-40B4-BE49-F238E27FC236}">
                <a16:creationId xmlns:a16="http://schemas.microsoft.com/office/drawing/2014/main" id="{21638FCF-9D95-B8DE-7425-A69EC51F6B51}"/>
              </a:ext>
            </a:extLst>
          </p:cNvPr>
          <p:cNvGrpSpPr/>
          <p:nvPr/>
        </p:nvGrpSpPr>
        <p:grpSpPr>
          <a:xfrm>
            <a:off x="10330251" y="410247"/>
            <a:ext cx="1391849" cy="309268"/>
            <a:chOff x="10330251" y="410247"/>
            <a:chExt cx="1391849" cy="309268"/>
          </a:xfrm>
        </p:grpSpPr>
        <p:sp>
          <p:nvSpPr>
            <p:cNvPr id="10" name="Freeform: Shape 9">
              <a:extLst>
                <a:ext uri="{FF2B5EF4-FFF2-40B4-BE49-F238E27FC236}">
                  <a16:creationId xmlns:a16="http://schemas.microsoft.com/office/drawing/2014/main" id="{5F971716-C252-4BBB-E5F4-86AA533597C5}"/>
                </a:ext>
              </a:extLst>
            </p:cNvPr>
            <p:cNvSpPr/>
            <p:nvPr/>
          </p:nvSpPr>
          <p:spPr>
            <a:xfrm>
              <a:off x="11543732" y="410247"/>
              <a:ext cx="178368" cy="165135"/>
            </a:xfrm>
            <a:custGeom>
              <a:avLst/>
              <a:gdLst>
                <a:gd name="connsiteX0" fmla="*/ 590550 w 590550"/>
                <a:gd name="connsiteY0" fmla="*/ 401003 h 546735"/>
                <a:gd name="connsiteX1" fmla="*/ 509588 w 590550"/>
                <a:gd name="connsiteY1" fmla="*/ 515303 h 546735"/>
                <a:gd name="connsiteX2" fmla="*/ 264795 w 590550"/>
                <a:gd name="connsiteY2" fmla="*/ 546735 h 546735"/>
                <a:gd name="connsiteX3" fmla="*/ 0 w 590550"/>
                <a:gd name="connsiteY3" fmla="*/ 521970 h 546735"/>
                <a:gd name="connsiteX4" fmla="*/ 0 w 590550"/>
                <a:gd name="connsiteY4" fmla="*/ 436245 h 546735"/>
                <a:gd name="connsiteX5" fmla="*/ 469583 w 590550"/>
                <a:gd name="connsiteY5" fmla="*/ 436245 h 546735"/>
                <a:gd name="connsiteX6" fmla="*/ 469583 w 590550"/>
                <a:gd name="connsiteY6" fmla="*/ 319088 h 546735"/>
                <a:gd name="connsiteX7" fmla="*/ 137160 w 590550"/>
                <a:gd name="connsiteY7" fmla="*/ 319088 h 546735"/>
                <a:gd name="connsiteX8" fmla="*/ 0 w 590550"/>
                <a:gd name="connsiteY8" fmla="*/ 194310 h 546735"/>
                <a:gd name="connsiteX9" fmla="*/ 0 w 590550"/>
                <a:gd name="connsiteY9" fmla="*/ 142875 h 546735"/>
                <a:gd name="connsiteX10" fmla="*/ 84773 w 590550"/>
                <a:gd name="connsiteY10" fmla="*/ 26670 h 546735"/>
                <a:gd name="connsiteX11" fmla="*/ 318135 w 590550"/>
                <a:gd name="connsiteY11" fmla="*/ 0 h 546735"/>
                <a:gd name="connsiteX12" fmla="*/ 582930 w 590550"/>
                <a:gd name="connsiteY12" fmla="*/ 25718 h 546735"/>
                <a:gd name="connsiteX13" fmla="*/ 582930 w 590550"/>
                <a:gd name="connsiteY13" fmla="*/ 111443 h 546735"/>
                <a:gd name="connsiteX14" fmla="*/ 120968 w 590550"/>
                <a:gd name="connsiteY14" fmla="*/ 111443 h 546735"/>
                <a:gd name="connsiteX15" fmla="*/ 120968 w 590550"/>
                <a:gd name="connsiteY15" fmla="*/ 209550 h 546735"/>
                <a:gd name="connsiteX16" fmla="*/ 453390 w 590550"/>
                <a:gd name="connsiteY16" fmla="*/ 209550 h 546735"/>
                <a:gd name="connsiteX17" fmla="*/ 590550 w 590550"/>
                <a:gd name="connsiteY17" fmla="*/ 334328 h 546735"/>
                <a:gd name="connsiteX18" fmla="*/ 590550 w 590550"/>
                <a:gd name="connsiteY18" fmla="*/ 401003 h 546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90550" h="546735">
                  <a:moveTo>
                    <a:pt x="590550" y="401003"/>
                  </a:moveTo>
                  <a:cubicBezTo>
                    <a:pt x="590550" y="475298"/>
                    <a:pt x="568643" y="497205"/>
                    <a:pt x="509588" y="515303"/>
                  </a:cubicBezTo>
                  <a:cubicBezTo>
                    <a:pt x="445770" y="534353"/>
                    <a:pt x="332423" y="546735"/>
                    <a:pt x="264795" y="546735"/>
                  </a:cubicBezTo>
                  <a:cubicBezTo>
                    <a:pt x="184785" y="546735"/>
                    <a:pt x="84773" y="541973"/>
                    <a:pt x="0" y="521970"/>
                  </a:cubicBezTo>
                  <a:lnTo>
                    <a:pt x="0" y="436245"/>
                  </a:lnTo>
                  <a:lnTo>
                    <a:pt x="469583" y="436245"/>
                  </a:lnTo>
                  <a:lnTo>
                    <a:pt x="469583" y="319088"/>
                  </a:lnTo>
                  <a:lnTo>
                    <a:pt x="137160" y="319088"/>
                  </a:lnTo>
                  <a:cubicBezTo>
                    <a:pt x="37148" y="319088"/>
                    <a:pt x="0" y="291465"/>
                    <a:pt x="0" y="194310"/>
                  </a:cubicBezTo>
                  <a:lnTo>
                    <a:pt x="0" y="142875"/>
                  </a:lnTo>
                  <a:cubicBezTo>
                    <a:pt x="0" y="65723"/>
                    <a:pt x="22860" y="42863"/>
                    <a:pt x="84773" y="26670"/>
                  </a:cubicBezTo>
                  <a:cubicBezTo>
                    <a:pt x="147638" y="10478"/>
                    <a:pt x="250508" y="0"/>
                    <a:pt x="318135" y="0"/>
                  </a:cubicBezTo>
                  <a:cubicBezTo>
                    <a:pt x="400050" y="0"/>
                    <a:pt x="498158" y="6668"/>
                    <a:pt x="582930" y="25718"/>
                  </a:cubicBezTo>
                  <a:lnTo>
                    <a:pt x="582930" y="111443"/>
                  </a:lnTo>
                  <a:lnTo>
                    <a:pt x="120968" y="111443"/>
                  </a:lnTo>
                  <a:lnTo>
                    <a:pt x="120968" y="209550"/>
                  </a:lnTo>
                  <a:lnTo>
                    <a:pt x="453390" y="209550"/>
                  </a:lnTo>
                  <a:cubicBezTo>
                    <a:pt x="553403" y="209550"/>
                    <a:pt x="590550" y="236220"/>
                    <a:pt x="590550" y="334328"/>
                  </a:cubicBezTo>
                  <a:lnTo>
                    <a:pt x="590550" y="401003"/>
                  </a:lnTo>
                  <a:close/>
                </a:path>
              </a:pathLst>
            </a:custGeom>
            <a:solidFill>
              <a:schemeClr val="bg1"/>
            </a:solidFill>
            <a:ln w="9525" cap="flat">
              <a:noFill/>
              <a:prstDash val="solid"/>
              <a:miter/>
            </a:ln>
          </p:spPr>
          <p:txBody>
            <a:bodyPr rtlCol="0" anchor="ctr"/>
            <a:lstStyle/>
            <a:p>
              <a:endParaRPr lang="fr-FR"/>
            </a:p>
          </p:txBody>
        </p:sp>
        <p:sp>
          <p:nvSpPr>
            <p:cNvPr id="11" name="Freeform: Shape 10">
              <a:extLst>
                <a:ext uri="{FF2B5EF4-FFF2-40B4-BE49-F238E27FC236}">
                  <a16:creationId xmlns:a16="http://schemas.microsoft.com/office/drawing/2014/main" id="{5DE4963D-6C10-C4BD-B428-BE1F017E0C9A}"/>
                </a:ext>
              </a:extLst>
            </p:cNvPr>
            <p:cNvSpPr/>
            <p:nvPr/>
          </p:nvSpPr>
          <p:spPr>
            <a:xfrm>
              <a:off x="11304085" y="410247"/>
              <a:ext cx="176067" cy="164847"/>
            </a:xfrm>
            <a:custGeom>
              <a:avLst/>
              <a:gdLst>
                <a:gd name="connsiteX0" fmla="*/ 582930 w 582930"/>
                <a:gd name="connsiteY0" fmla="*/ 521018 h 545782"/>
                <a:gd name="connsiteX1" fmla="*/ 292418 w 582930"/>
                <a:gd name="connsiteY1" fmla="*/ 545783 h 545782"/>
                <a:gd name="connsiteX2" fmla="*/ 0 w 582930"/>
                <a:gd name="connsiteY2" fmla="*/ 521018 h 545782"/>
                <a:gd name="connsiteX3" fmla="*/ 0 w 582930"/>
                <a:gd name="connsiteY3" fmla="*/ 25718 h 545782"/>
                <a:gd name="connsiteX4" fmla="*/ 290513 w 582930"/>
                <a:gd name="connsiteY4" fmla="*/ 0 h 545782"/>
                <a:gd name="connsiteX5" fmla="*/ 579120 w 582930"/>
                <a:gd name="connsiteY5" fmla="*/ 25718 h 545782"/>
                <a:gd name="connsiteX6" fmla="*/ 579120 w 582930"/>
                <a:gd name="connsiteY6" fmla="*/ 114300 h 545782"/>
                <a:gd name="connsiteX7" fmla="*/ 139065 w 582930"/>
                <a:gd name="connsiteY7" fmla="*/ 114300 h 545782"/>
                <a:gd name="connsiteX8" fmla="*/ 139065 w 582930"/>
                <a:gd name="connsiteY8" fmla="*/ 213360 h 545782"/>
                <a:gd name="connsiteX9" fmla="*/ 425768 w 582930"/>
                <a:gd name="connsiteY9" fmla="*/ 213360 h 545782"/>
                <a:gd name="connsiteX10" fmla="*/ 425768 w 582930"/>
                <a:gd name="connsiteY10" fmla="*/ 316230 h 545782"/>
                <a:gd name="connsiteX11" fmla="*/ 139065 w 582930"/>
                <a:gd name="connsiteY11" fmla="*/ 316230 h 545782"/>
                <a:gd name="connsiteX12" fmla="*/ 139065 w 582930"/>
                <a:gd name="connsiteY12" fmla="*/ 433388 h 545782"/>
                <a:gd name="connsiteX13" fmla="*/ 581025 w 582930"/>
                <a:gd name="connsiteY13" fmla="*/ 433388 h 545782"/>
                <a:gd name="connsiteX14" fmla="*/ 581025 w 582930"/>
                <a:gd name="connsiteY14" fmla="*/ 521018 h 545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82930" h="545782">
                  <a:moveTo>
                    <a:pt x="582930" y="521018"/>
                  </a:moveTo>
                  <a:cubicBezTo>
                    <a:pt x="485775" y="540068"/>
                    <a:pt x="387668" y="545783"/>
                    <a:pt x="292418" y="545783"/>
                  </a:cubicBezTo>
                  <a:cubicBezTo>
                    <a:pt x="197168" y="545783"/>
                    <a:pt x="98107" y="540068"/>
                    <a:pt x="0" y="521018"/>
                  </a:cubicBezTo>
                  <a:lnTo>
                    <a:pt x="0" y="25718"/>
                  </a:lnTo>
                  <a:cubicBezTo>
                    <a:pt x="97155" y="6668"/>
                    <a:pt x="196215" y="0"/>
                    <a:pt x="290513" y="0"/>
                  </a:cubicBezTo>
                  <a:cubicBezTo>
                    <a:pt x="385763" y="0"/>
                    <a:pt x="481965" y="5715"/>
                    <a:pt x="579120" y="25718"/>
                  </a:cubicBezTo>
                  <a:lnTo>
                    <a:pt x="579120" y="114300"/>
                  </a:lnTo>
                  <a:lnTo>
                    <a:pt x="139065" y="114300"/>
                  </a:lnTo>
                  <a:lnTo>
                    <a:pt x="139065" y="213360"/>
                  </a:lnTo>
                  <a:lnTo>
                    <a:pt x="425768" y="213360"/>
                  </a:lnTo>
                  <a:lnTo>
                    <a:pt x="425768" y="316230"/>
                  </a:lnTo>
                  <a:lnTo>
                    <a:pt x="139065" y="316230"/>
                  </a:lnTo>
                  <a:lnTo>
                    <a:pt x="139065" y="433388"/>
                  </a:lnTo>
                  <a:lnTo>
                    <a:pt x="581025" y="433388"/>
                  </a:lnTo>
                  <a:lnTo>
                    <a:pt x="581025" y="521018"/>
                  </a:lnTo>
                  <a:close/>
                </a:path>
              </a:pathLst>
            </a:custGeom>
            <a:solidFill>
              <a:schemeClr val="bg1"/>
            </a:solidFill>
            <a:ln w="9525" cap="flat">
              <a:noFill/>
              <a:prstDash val="solid"/>
              <a:miter/>
            </a:ln>
          </p:spPr>
          <p:txBody>
            <a:bodyPr rtlCol="0" anchor="ctr"/>
            <a:lstStyle/>
            <a:p>
              <a:endParaRPr lang="fr-FR"/>
            </a:p>
          </p:txBody>
        </p:sp>
        <p:sp>
          <p:nvSpPr>
            <p:cNvPr id="12" name="Freeform: Shape 11">
              <a:extLst>
                <a:ext uri="{FF2B5EF4-FFF2-40B4-BE49-F238E27FC236}">
                  <a16:creationId xmlns:a16="http://schemas.microsoft.com/office/drawing/2014/main" id="{A8850B89-4F58-1B6E-1FB6-F4493EE55944}"/>
                </a:ext>
              </a:extLst>
            </p:cNvPr>
            <p:cNvSpPr/>
            <p:nvPr/>
          </p:nvSpPr>
          <p:spPr>
            <a:xfrm>
              <a:off x="11096085" y="413987"/>
              <a:ext cx="157654" cy="161107"/>
            </a:xfrm>
            <a:custGeom>
              <a:avLst/>
              <a:gdLst>
                <a:gd name="connsiteX0" fmla="*/ 521970 w 521969"/>
                <a:gd name="connsiteY0" fmla="*/ 508635 h 533399"/>
                <a:gd name="connsiteX1" fmla="*/ 261938 w 521969"/>
                <a:gd name="connsiteY1" fmla="*/ 533400 h 533399"/>
                <a:gd name="connsiteX2" fmla="*/ 0 w 521969"/>
                <a:gd name="connsiteY2" fmla="*/ 508635 h 533399"/>
                <a:gd name="connsiteX3" fmla="*/ 0 w 521969"/>
                <a:gd name="connsiteY3" fmla="*/ 0 h 533399"/>
                <a:gd name="connsiteX4" fmla="*/ 140017 w 521969"/>
                <a:gd name="connsiteY4" fmla="*/ 0 h 533399"/>
                <a:gd name="connsiteX5" fmla="*/ 140017 w 521969"/>
                <a:gd name="connsiteY5" fmla="*/ 414338 h 533399"/>
                <a:gd name="connsiteX6" fmla="*/ 521970 w 521969"/>
                <a:gd name="connsiteY6" fmla="*/ 414338 h 533399"/>
                <a:gd name="connsiteX7" fmla="*/ 521970 w 521969"/>
                <a:gd name="connsiteY7" fmla="*/ 508635 h 533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1969" h="533399">
                  <a:moveTo>
                    <a:pt x="521970" y="508635"/>
                  </a:moveTo>
                  <a:cubicBezTo>
                    <a:pt x="434340" y="527685"/>
                    <a:pt x="346710" y="533400"/>
                    <a:pt x="261938" y="533400"/>
                  </a:cubicBezTo>
                  <a:cubicBezTo>
                    <a:pt x="177165" y="533400"/>
                    <a:pt x="87630" y="528638"/>
                    <a:pt x="0" y="508635"/>
                  </a:cubicBezTo>
                  <a:lnTo>
                    <a:pt x="0" y="0"/>
                  </a:lnTo>
                  <a:lnTo>
                    <a:pt x="140017" y="0"/>
                  </a:lnTo>
                  <a:lnTo>
                    <a:pt x="140017" y="414338"/>
                  </a:lnTo>
                  <a:lnTo>
                    <a:pt x="521970" y="414338"/>
                  </a:lnTo>
                  <a:lnTo>
                    <a:pt x="521970" y="508635"/>
                  </a:lnTo>
                  <a:close/>
                </a:path>
              </a:pathLst>
            </a:custGeom>
            <a:solidFill>
              <a:schemeClr val="bg1"/>
            </a:solidFill>
            <a:ln w="9525" cap="flat">
              <a:noFill/>
              <a:prstDash val="solid"/>
              <a:miter/>
            </a:ln>
          </p:spPr>
          <p:txBody>
            <a:bodyPr rtlCol="0" anchor="ctr"/>
            <a:lstStyle/>
            <a:p>
              <a:endParaRPr lang="fr-FR"/>
            </a:p>
          </p:txBody>
        </p:sp>
        <p:sp>
          <p:nvSpPr>
            <p:cNvPr id="13" name="Freeform: Shape 12">
              <a:extLst>
                <a:ext uri="{FF2B5EF4-FFF2-40B4-BE49-F238E27FC236}">
                  <a16:creationId xmlns:a16="http://schemas.microsoft.com/office/drawing/2014/main" id="{151ED790-016F-354D-C584-26FB65D84744}"/>
                </a:ext>
              </a:extLst>
            </p:cNvPr>
            <p:cNvSpPr/>
            <p:nvPr/>
          </p:nvSpPr>
          <p:spPr>
            <a:xfrm>
              <a:off x="10820476" y="414274"/>
              <a:ext cx="224974" cy="160244"/>
            </a:xfrm>
            <a:custGeom>
              <a:avLst/>
              <a:gdLst>
                <a:gd name="connsiteX0" fmla="*/ 744855 w 744855"/>
                <a:gd name="connsiteY0" fmla="*/ 511493 h 530542"/>
                <a:gd name="connsiteX1" fmla="*/ 590550 w 744855"/>
                <a:gd name="connsiteY1" fmla="*/ 530543 h 530542"/>
                <a:gd name="connsiteX2" fmla="*/ 374333 w 744855"/>
                <a:gd name="connsiteY2" fmla="*/ 94298 h 530542"/>
                <a:gd name="connsiteX3" fmla="*/ 361950 w 744855"/>
                <a:gd name="connsiteY3" fmla="*/ 94298 h 530542"/>
                <a:gd name="connsiteX4" fmla="*/ 146685 w 744855"/>
                <a:gd name="connsiteY4" fmla="*/ 530543 h 530542"/>
                <a:gd name="connsiteX5" fmla="*/ 0 w 744855"/>
                <a:gd name="connsiteY5" fmla="*/ 511493 h 530542"/>
                <a:gd name="connsiteX6" fmla="*/ 273368 w 744855"/>
                <a:gd name="connsiteY6" fmla="*/ 0 h 530542"/>
                <a:gd name="connsiteX7" fmla="*/ 468630 w 744855"/>
                <a:gd name="connsiteY7" fmla="*/ 0 h 530542"/>
                <a:gd name="connsiteX8" fmla="*/ 744855 w 744855"/>
                <a:gd name="connsiteY8" fmla="*/ 511493 h 530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4855" h="530542">
                  <a:moveTo>
                    <a:pt x="744855" y="511493"/>
                  </a:moveTo>
                  <a:cubicBezTo>
                    <a:pt x="698183" y="524828"/>
                    <a:pt x="636270" y="529590"/>
                    <a:pt x="590550" y="530543"/>
                  </a:cubicBezTo>
                  <a:lnTo>
                    <a:pt x="374333" y="94298"/>
                  </a:lnTo>
                  <a:lnTo>
                    <a:pt x="361950" y="94298"/>
                  </a:lnTo>
                  <a:lnTo>
                    <a:pt x="146685" y="530543"/>
                  </a:lnTo>
                  <a:cubicBezTo>
                    <a:pt x="100965" y="529590"/>
                    <a:pt x="46673" y="524828"/>
                    <a:pt x="0" y="511493"/>
                  </a:cubicBezTo>
                  <a:lnTo>
                    <a:pt x="273368" y="0"/>
                  </a:lnTo>
                  <a:lnTo>
                    <a:pt x="468630" y="0"/>
                  </a:lnTo>
                  <a:lnTo>
                    <a:pt x="744855" y="511493"/>
                  </a:lnTo>
                  <a:close/>
                </a:path>
              </a:pathLst>
            </a:custGeom>
            <a:solidFill>
              <a:schemeClr val="bg1"/>
            </a:solidFill>
            <a:ln w="9525" cap="flat">
              <a:noFill/>
              <a:prstDash val="solid"/>
              <a:miter/>
            </a:ln>
          </p:spPr>
          <p:txBody>
            <a:bodyPr rtlCol="0" anchor="ctr"/>
            <a:lstStyle/>
            <a:p>
              <a:endParaRPr lang="fr-FR"/>
            </a:p>
          </p:txBody>
        </p:sp>
        <p:sp>
          <p:nvSpPr>
            <p:cNvPr id="14" name="Freeform: Shape 13">
              <a:extLst>
                <a:ext uri="{FF2B5EF4-FFF2-40B4-BE49-F238E27FC236}">
                  <a16:creationId xmlns:a16="http://schemas.microsoft.com/office/drawing/2014/main" id="{9E42F104-D5D6-C53F-F09E-3033DA8D2D3D}"/>
                </a:ext>
              </a:extLst>
            </p:cNvPr>
            <p:cNvSpPr/>
            <p:nvPr/>
          </p:nvSpPr>
          <p:spPr>
            <a:xfrm>
              <a:off x="10904483" y="502020"/>
              <a:ext cx="54949" cy="54661"/>
            </a:xfrm>
            <a:custGeom>
              <a:avLst/>
              <a:gdLst>
                <a:gd name="connsiteX0" fmla="*/ 181927 w 181927"/>
                <a:gd name="connsiteY0" fmla="*/ 90488 h 180975"/>
                <a:gd name="connsiteX1" fmla="*/ 90488 w 181927"/>
                <a:gd name="connsiteY1" fmla="*/ 180975 h 180975"/>
                <a:gd name="connsiteX2" fmla="*/ 0 w 181927"/>
                <a:gd name="connsiteY2" fmla="*/ 90488 h 180975"/>
                <a:gd name="connsiteX3" fmla="*/ 90488 w 181927"/>
                <a:gd name="connsiteY3" fmla="*/ 0 h 180975"/>
                <a:gd name="connsiteX4" fmla="*/ 181927 w 181927"/>
                <a:gd name="connsiteY4" fmla="*/ 90488 h 180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927" h="180975">
                  <a:moveTo>
                    <a:pt x="181927" y="90488"/>
                  </a:moveTo>
                  <a:cubicBezTo>
                    <a:pt x="181927" y="140970"/>
                    <a:pt x="140970" y="180975"/>
                    <a:pt x="90488" y="180975"/>
                  </a:cubicBezTo>
                  <a:cubicBezTo>
                    <a:pt x="40005" y="180975"/>
                    <a:pt x="0" y="140017"/>
                    <a:pt x="0" y="90488"/>
                  </a:cubicBezTo>
                  <a:cubicBezTo>
                    <a:pt x="0" y="40005"/>
                    <a:pt x="40957" y="0"/>
                    <a:pt x="90488" y="0"/>
                  </a:cubicBezTo>
                  <a:cubicBezTo>
                    <a:pt x="140970" y="0"/>
                    <a:pt x="181927" y="40005"/>
                    <a:pt x="181927" y="90488"/>
                  </a:cubicBezTo>
                </a:path>
              </a:pathLst>
            </a:custGeom>
            <a:solidFill>
              <a:srgbClr val="5EBFD4"/>
            </a:solidFill>
            <a:ln w="9525" cap="flat">
              <a:noFill/>
              <a:prstDash val="solid"/>
              <a:miter/>
            </a:ln>
          </p:spPr>
          <p:txBody>
            <a:bodyPr rtlCol="0" anchor="ctr"/>
            <a:lstStyle/>
            <a:p>
              <a:endParaRPr lang="fr-FR"/>
            </a:p>
          </p:txBody>
        </p:sp>
        <p:sp>
          <p:nvSpPr>
            <p:cNvPr id="15" name="Freeform: Shape 14">
              <a:extLst>
                <a:ext uri="{FF2B5EF4-FFF2-40B4-BE49-F238E27FC236}">
                  <a16:creationId xmlns:a16="http://schemas.microsoft.com/office/drawing/2014/main" id="{EA2B679B-0096-54BF-4713-96A162179CEB}"/>
                </a:ext>
              </a:extLst>
            </p:cNvPr>
            <p:cNvSpPr/>
            <p:nvPr/>
          </p:nvSpPr>
          <p:spPr>
            <a:xfrm>
              <a:off x="10579967" y="411398"/>
              <a:ext cx="189588" cy="162833"/>
            </a:xfrm>
            <a:custGeom>
              <a:avLst/>
              <a:gdLst>
                <a:gd name="connsiteX0" fmla="*/ 627697 w 627697"/>
                <a:gd name="connsiteY0" fmla="*/ 521018 h 539114"/>
                <a:gd name="connsiteX1" fmla="*/ 487680 w 627697"/>
                <a:gd name="connsiteY1" fmla="*/ 539115 h 539114"/>
                <a:gd name="connsiteX2" fmla="*/ 487680 w 627697"/>
                <a:gd name="connsiteY2" fmla="*/ 317183 h 539114"/>
                <a:gd name="connsiteX3" fmla="*/ 140017 w 627697"/>
                <a:gd name="connsiteY3" fmla="*/ 317183 h 539114"/>
                <a:gd name="connsiteX4" fmla="*/ 140017 w 627697"/>
                <a:gd name="connsiteY4" fmla="*/ 539115 h 539114"/>
                <a:gd name="connsiteX5" fmla="*/ 0 w 627697"/>
                <a:gd name="connsiteY5" fmla="*/ 521018 h 539114"/>
                <a:gd name="connsiteX6" fmla="*/ 0 w 627697"/>
                <a:gd name="connsiteY6" fmla="*/ 18098 h 539114"/>
                <a:gd name="connsiteX7" fmla="*/ 140017 w 627697"/>
                <a:gd name="connsiteY7" fmla="*/ 0 h 539114"/>
                <a:gd name="connsiteX8" fmla="*/ 140017 w 627697"/>
                <a:gd name="connsiteY8" fmla="*/ 214313 h 539114"/>
                <a:gd name="connsiteX9" fmla="*/ 487680 w 627697"/>
                <a:gd name="connsiteY9" fmla="*/ 214313 h 539114"/>
                <a:gd name="connsiteX10" fmla="*/ 487680 w 627697"/>
                <a:gd name="connsiteY10" fmla="*/ 0 h 539114"/>
                <a:gd name="connsiteX11" fmla="*/ 627697 w 627697"/>
                <a:gd name="connsiteY11" fmla="*/ 18098 h 539114"/>
                <a:gd name="connsiteX12" fmla="*/ 627697 w 627697"/>
                <a:gd name="connsiteY12" fmla="*/ 521018 h 539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7697" h="539114">
                  <a:moveTo>
                    <a:pt x="627697" y="521018"/>
                  </a:moveTo>
                  <a:cubicBezTo>
                    <a:pt x="582930" y="534353"/>
                    <a:pt x="535305" y="538163"/>
                    <a:pt x="487680" y="539115"/>
                  </a:cubicBezTo>
                  <a:lnTo>
                    <a:pt x="487680" y="317183"/>
                  </a:lnTo>
                  <a:lnTo>
                    <a:pt x="140017" y="317183"/>
                  </a:lnTo>
                  <a:lnTo>
                    <a:pt x="140017" y="539115"/>
                  </a:lnTo>
                  <a:cubicBezTo>
                    <a:pt x="92392" y="538163"/>
                    <a:pt x="44767" y="533400"/>
                    <a:pt x="0" y="521018"/>
                  </a:cubicBezTo>
                  <a:lnTo>
                    <a:pt x="0" y="18098"/>
                  </a:lnTo>
                  <a:cubicBezTo>
                    <a:pt x="44767" y="4762"/>
                    <a:pt x="92392" y="952"/>
                    <a:pt x="140017" y="0"/>
                  </a:cubicBezTo>
                  <a:lnTo>
                    <a:pt x="140017" y="214313"/>
                  </a:lnTo>
                  <a:lnTo>
                    <a:pt x="487680" y="214313"/>
                  </a:lnTo>
                  <a:lnTo>
                    <a:pt x="487680" y="0"/>
                  </a:lnTo>
                  <a:cubicBezTo>
                    <a:pt x="535305" y="952"/>
                    <a:pt x="582930" y="5715"/>
                    <a:pt x="627697" y="18098"/>
                  </a:cubicBezTo>
                  <a:lnTo>
                    <a:pt x="627697" y="521018"/>
                  </a:lnTo>
                  <a:close/>
                </a:path>
              </a:pathLst>
            </a:custGeom>
            <a:solidFill>
              <a:schemeClr val="bg1"/>
            </a:solidFill>
            <a:ln w="9525" cap="flat">
              <a:noFill/>
              <a:prstDash val="solid"/>
              <a:miter/>
            </a:ln>
          </p:spPr>
          <p:txBody>
            <a:bodyPr rtlCol="0" anchor="ctr"/>
            <a:lstStyle/>
            <a:p>
              <a:endParaRPr lang="fr-FR"/>
            </a:p>
          </p:txBody>
        </p:sp>
        <p:sp>
          <p:nvSpPr>
            <p:cNvPr id="16" name="Freeform: Shape 15">
              <a:extLst>
                <a:ext uri="{FF2B5EF4-FFF2-40B4-BE49-F238E27FC236}">
                  <a16:creationId xmlns:a16="http://schemas.microsoft.com/office/drawing/2014/main" id="{3A47B01D-92D9-E86A-0529-829974F800A2}"/>
                </a:ext>
              </a:extLst>
            </p:cNvPr>
            <p:cNvSpPr/>
            <p:nvPr/>
          </p:nvSpPr>
          <p:spPr>
            <a:xfrm>
              <a:off x="10330251" y="410247"/>
              <a:ext cx="190451" cy="161395"/>
            </a:xfrm>
            <a:custGeom>
              <a:avLst/>
              <a:gdLst>
                <a:gd name="connsiteX0" fmla="*/ 630555 w 630554"/>
                <a:gd name="connsiteY0" fmla="*/ 115253 h 534352"/>
                <a:gd name="connsiteX1" fmla="*/ 384810 w 630554"/>
                <a:gd name="connsiteY1" fmla="*/ 115253 h 534352"/>
                <a:gd name="connsiteX2" fmla="*/ 384810 w 630554"/>
                <a:gd name="connsiteY2" fmla="*/ 534353 h 534352"/>
                <a:gd name="connsiteX3" fmla="*/ 245745 w 630554"/>
                <a:gd name="connsiteY3" fmla="*/ 534353 h 534352"/>
                <a:gd name="connsiteX4" fmla="*/ 245745 w 630554"/>
                <a:gd name="connsiteY4" fmla="*/ 115253 h 534352"/>
                <a:gd name="connsiteX5" fmla="*/ 0 w 630554"/>
                <a:gd name="connsiteY5" fmla="*/ 115253 h 534352"/>
                <a:gd name="connsiteX6" fmla="*/ 0 w 630554"/>
                <a:gd name="connsiteY6" fmla="*/ 25718 h 534352"/>
                <a:gd name="connsiteX7" fmla="*/ 315278 w 630554"/>
                <a:gd name="connsiteY7" fmla="*/ 0 h 534352"/>
                <a:gd name="connsiteX8" fmla="*/ 630555 w 630554"/>
                <a:gd name="connsiteY8" fmla="*/ 25718 h 534352"/>
                <a:gd name="connsiteX9" fmla="*/ 630555 w 630554"/>
                <a:gd name="connsiteY9" fmla="*/ 115253 h 534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0554" h="534352">
                  <a:moveTo>
                    <a:pt x="630555" y="115253"/>
                  </a:moveTo>
                  <a:lnTo>
                    <a:pt x="384810" y="115253"/>
                  </a:lnTo>
                  <a:lnTo>
                    <a:pt x="384810" y="534353"/>
                  </a:lnTo>
                  <a:lnTo>
                    <a:pt x="245745" y="534353"/>
                  </a:lnTo>
                  <a:lnTo>
                    <a:pt x="245745" y="115253"/>
                  </a:lnTo>
                  <a:lnTo>
                    <a:pt x="0" y="115253"/>
                  </a:lnTo>
                  <a:lnTo>
                    <a:pt x="0" y="25718"/>
                  </a:lnTo>
                  <a:cubicBezTo>
                    <a:pt x="105728" y="6668"/>
                    <a:pt x="212408" y="0"/>
                    <a:pt x="315278" y="0"/>
                  </a:cubicBezTo>
                  <a:cubicBezTo>
                    <a:pt x="418148" y="0"/>
                    <a:pt x="524828" y="5715"/>
                    <a:pt x="630555" y="25718"/>
                  </a:cubicBezTo>
                  <a:lnTo>
                    <a:pt x="630555" y="115253"/>
                  </a:lnTo>
                  <a:close/>
                </a:path>
              </a:pathLst>
            </a:custGeom>
            <a:solidFill>
              <a:schemeClr val="bg1"/>
            </a:solidFill>
            <a:ln w="9525" cap="flat">
              <a:noFill/>
              <a:prstDash val="solid"/>
              <a:miter/>
            </a:ln>
          </p:spPr>
          <p:txBody>
            <a:bodyPr rtlCol="0" anchor="ctr"/>
            <a:lstStyle/>
            <a:p>
              <a:endParaRPr lang="fr-FR"/>
            </a:p>
          </p:txBody>
        </p:sp>
        <p:sp>
          <p:nvSpPr>
            <p:cNvPr id="17" name="Freeform: Shape 16">
              <a:extLst>
                <a:ext uri="{FF2B5EF4-FFF2-40B4-BE49-F238E27FC236}">
                  <a16:creationId xmlns:a16="http://schemas.microsoft.com/office/drawing/2014/main" id="{8B043D79-8121-D729-0BBA-3F69AA940040}"/>
                </a:ext>
              </a:extLst>
            </p:cNvPr>
            <p:cNvSpPr/>
            <p:nvPr/>
          </p:nvSpPr>
          <p:spPr>
            <a:xfrm>
              <a:off x="10331977" y="626878"/>
              <a:ext cx="55236" cy="73937"/>
            </a:xfrm>
            <a:custGeom>
              <a:avLst/>
              <a:gdLst>
                <a:gd name="connsiteX0" fmla="*/ 178118 w 182879"/>
                <a:gd name="connsiteY0" fmla="*/ 67627 h 244792"/>
                <a:gd name="connsiteX1" fmla="*/ 142875 w 182879"/>
                <a:gd name="connsiteY1" fmla="*/ 121920 h 244792"/>
                <a:gd name="connsiteX2" fmla="*/ 142875 w 182879"/>
                <a:gd name="connsiteY2" fmla="*/ 122872 h 244792"/>
                <a:gd name="connsiteX3" fmla="*/ 182880 w 182879"/>
                <a:gd name="connsiteY3" fmla="*/ 179070 h 244792"/>
                <a:gd name="connsiteX4" fmla="*/ 99060 w 182879"/>
                <a:gd name="connsiteY4" fmla="*/ 244792 h 244792"/>
                <a:gd name="connsiteX5" fmla="*/ 4763 w 182879"/>
                <a:gd name="connsiteY5" fmla="*/ 241935 h 244792"/>
                <a:gd name="connsiteX6" fmla="*/ 0 w 182879"/>
                <a:gd name="connsiteY6" fmla="*/ 237172 h 244792"/>
                <a:gd name="connsiteX7" fmla="*/ 0 w 182879"/>
                <a:gd name="connsiteY7" fmla="*/ 8572 h 244792"/>
                <a:gd name="connsiteX8" fmla="*/ 4763 w 182879"/>
                <a:gd name="connsiteY8" fmla="*/ 3810 h 244792"/>
                <a:gd name="connsiteX9" fmla="*/ 91440 w 182879"/>
                <a:gd name="connsiteY9" fmla="*/ 0 h 244792"/>
                <a:gd name="connsiteX10" fmla="*/ 178118 w 182879"/>
                <a:gd name="connsiteY10" fmla="*/ 67627 h 244792"/>
                <a:gd name="connsiteX11" fmla="*/ 49530 w 182879"/>
                <a:gd name="connsiteY11" fmla="*/ 42863 h 244792"/>
                <a:gd name="connsiteX12" fmla="*/ 49530 w 182879"/>
                <a:gd name="connsiteY12" fmla="*/ 104775 h 244792"/>
                <a:gd name="connsiteX13" fmla="*/ 80963 w 182879"/>
                <a:gd name="connsiteY13" fmla="*/ 104775 h 244792"/>
                <a:gd name="connsiteX14" fmla="*/ 128588 w 182879"/>
                <a:gd name="connsiteY14" fmla="*/ 74295 h 244792"/>
                <a:gd name="connsiteX15" fmla="*/ 86678 w 182879"/>
                <a:gd name="connsiteY15" fmla="*/ 42863 h 244792"/>
                <a:gd name="connsiteX16" fmla="*/ 49530 w 182879"/>
                <a:gd name="connsiteY16" fmla="*/ 42863 h 244792"/>
                <a:gd name="connsiteX17" fmla="*/ 49530 w 182879"/>
                <a:gd name="connsiteY17" fmla="*/ 140017 h 244792"/>
                <a:gd name="connsiteX18" fmla="*/ 49530 w 182879"/>
                <a:gd name="connsiteY18" fmla="*/ 201930 h 244792"/>
                <a:gd name="connsiteX19" fmla="*/ 96203 w 182879"/>
                <a:gd name="connsiteY19" fmla="*/ 201930 h 244792"/>
                <a:gd name="connsiteX20" fmla="*/ 134303 w 182879"/>
                <a:gd name="connsiteY20" fmla="*/ 172402 h 244792"/>
                <a:gd name="connsiteX21" fmla="*/ 97155 w 182879"/>
                <a:gd name="connsiteY21" fmla="*/ 140017 h 244792"/>
                <a:gd name="connsiteX22" fmla="*/ 49530 w 182879"/>
                <a:gd name="connsiteY22" fmla="*/ 140017 h 244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2879" h="244792">
                  <a:moveTo>
                    <a:pt x="178118" y="67627"/>
                  </a:moveTo>
                  <a:cubicBezTo>
                    <a:pt x="178118" y="100965"/>
                    <a:pt x="168593" y="117157"/>
                    <a:pt x="142875" y="121920"/>
                  </a:cubicBezTo>
                  <a:lnTo>
                    <a:pt x="142875" y="122872"/>
                  </a:lnTo>
                  <a:cubicBezTo>
                    <a:pt x="174308" y="126682"/>
                    <a:pt x="182880" y="145732"/>
                    <a:pt x="182880" y="179070"/>
                  </a:cubicBezTo>
                  <a:cubicBezTo>
                    <a:pt x="182880" y="229552"/>
                    <a:pt x="157163" y="244792"/>
                    <a:pt x="99060" y="244792"/>
                  </a:cubicBezTo>
                  <a:cubicBezTo>
                    <a:pt x="73343" y="244792"/>
                    <a:pt x="32385" y="243840"/>
                    <a:pt x="4763" y="241935"/>
                  </a:cubicBezTo>
                  <a:cubicBezTo>
                    <a:pt x="952" y="241935"/>
                    <a:pt x="0" y="240982"/>
                    <a:pt x="0" y="237172"/>
                  </a:cubicBezTo>
                  <a:lnTo>
                    <a:pt x="0" y="8572"/>
                  </a:lnTo>
                  <a:cubicBezTo>
                    <a:pt x="0" y="4763"/>
                    <a:pt x="952" y="4763"/>
                    <a:pt x="4763" y="3810"/>
                  </a:cubicBezTo>
                  <a:cubicBezTo>
                    <a:pt x="32385" y="952"/>
                    <a:pt x="65723" y="0"/>
                    <a:pt x="91440" y="0"/>
                  </a:cubicBezTo>
                  <a:cubicBezTo>
                    <a:pt x="152400" y="952"/>
                    <a:pt x="178118" y="17145"/>
                    <a:pt x="178118" y="67627"/>
                  </a:cubicBezTo>
                  <a:close/>
                  <a:moveTo>
                    <a:pt x="49530" y="42863"/>
                  </a:moveTo>
                  <a:lnTo>
                    <a:pt x="49530" y="104775"/>
                  </a:lnTo>
                  <a:lnTo>
                    <a:pt x="80963" y="104775"/>
                  </a:lnTo>
                  <a:cubicBezTo>
                    <a:pt x="116205" y="104775"/>
                    <a:pt x="128588" y="100965"/>
                    <a:pt x="128588" y="74295"/>
                  </a:cubicBezTo>
                  <a:cubicBezTo>
                    <a:pt x="128588" y="49530"/>
                    <a:pt x="116205" y="42863"/>
                    <a:pt x="86678" y="42863"/>
                  </a:cubicBezTo>
                  <a:lnTo>
                    <a:pt x="49530" y="42863"/>
                  </a:lnTo>
                  <a:close/>
                  <a:moveTo>
                    <a:pt x="49530" y="140017"/>
                  </a:moveTo>
                  <a:lnTo>
                    <a:pt x="49530" y="201930"/>
                  </a:lnTo>
                  <a:lnTo>
                    <a:pt x="96203" y="201930"/>
                  </a:lnTo>
                  <a:cubicBezTo>
                    <a:pt x="122873" y="201930"/>
                    <a:pt x="134303" y="195263"/>
                    <a:pt x="134303" y="172402"/>
                  </a:cubicBezTo>
                  <a:cubicBezTo>
                    <a:pt x="134303" y="146685"/>
                    <a:pt x="121920" y="140017"/>
                    <a:pt x="97155" y="140017"/>
                  </a:cubicBezTo>
                  <a:lnTo>
                    <a:pt x="49530" y="140017"/>
                  </a:lnTo>
                  <a:close/>
                </a:path>
              </a:pathLst>
            </a:custGeom>
            <a:solidFill>
              <a:srgbClr val="5EBFD4"/>
            </a:solidFill>
            <a:ln w="9525" cap="flat">
              <a:noFill/>
              <a:prstDash val="solid"/>
              <a:miter/>
            </a:ln>
          </p:spPr>
          <p:txBody>
            <a:bodyPr rtlCol="0" anchor="ctr"/>
            <a:lstStyle/>
            <a:p>
              <a:endParaRPr lang="fr-FR"/>
            </a:p>
          </p:txBody>
        </p:sp>
        <p:sp>
          <p:nvSpPr>
            <p:cNvPr id="18" name="Freeform: Shape 17">
              <a:extLst>
                <a:ext uri="{FF2B5EF4-FFF2-40B4-BE49-F238E27FC236}">
                  <a16:creationId xmlns:a16="http://schemas.microsoft.com/office/drawing/2014/main" id="{A795E922-5844-31DE-EF48-323D4D9F7BEC}"/>
                </a:ext>
              </a:extLst>
            </p:cNvPr>
            <p:cNvSpPr/>
            <p:nvPr/>
          </p:nvSpPr>
          <p:spPr>
            <a:xfrm>
              <a:off x="10396419" y="647592"/>
              <a:ext cx="46606" cy="53223"/>
            </a:xfrm>
            <a:custGeom>
              <a:avLst/>
              <a:gdLst>
                <a:gd name="connsiteX0" fmla="*/ 149543 w 154305"/>
                <a:gd name="connsiteY0" fmla="*/ 0 h 176212"/>
                <a:gd name="connsiteX1" fmla="*/ 154305 w 154305"/>
                <a:gd name="connsiteY1" fmla="*/ 4763 h 176212"/>
                <a:gd name="connsiteX2" fmla="*/ 154305 w 154305"/>
                <a:gd name="connsiteY2" fmla="*/ 164783 h 176212"/>
                <a:gd name="connsiteX3" fmla="*/ 149543 w 154305"/>
                <a:gd name="connsiteY3" fmla="*/ 170498 h 176212"/>
                <a:gd name="connsiteX4" fmla="*/ 75248 w 154305"/>
                <a:gd name="connsiteY4" fmla="*/ 176213 h 176212"/>
                <a:gd name="connsiteX5" fmla="*/ 0 w 154305"/>
                <a:gd name="connsiteY5" fmla="*/ 100965 h 176212"/>
                <a:gd name="connsiteX6" fmla="*/ 0 w 154305"/>
                <a:gd name="connsiteY6" fmla="*/ 4763 h 176212"/>
                <a:gd name="connsiteX7" fmla="*/ 4763 w 154305"/>
                <a:gd name="connsiteY7" fmla="*/ 0 h 176212"/>
                <a:gd name="connsiteX8" fmla="*/ 41910 w 154305"/>
                <a:gd name="connsiteY8" fmla="*/ 0 h 176212"/>
                <a:gd name="connsiteX9" fmla="*/ 46672 w 154305"/>
                <a:gd name="connsiteY9" fmla="*/ 4763 h 176212"/>
                <a:gd name="connsiteX10" fmla="*/ 46672 w 154305"/>
                <a:gd name="connsiteY10" fmla="*/ 88583 h 176212"/>
                <a:gd name="connsiteX11" fmla="*/ 80010 w 154305"/>
                <a:gd name="connsiteY11" fmla="*/ 135255 h 176212"/>
                <a:gd name="connsiteX12" fmla="*/ 107632 w 154305"/>
                <a:gd name="connsiteY12" fmla="*/ 135255 h 176212"/>
                <a:gd name="connsiteX13" fmla="*/ 107632 w 154305"/>
                <a:gd name="connsiteY13" fmla="*/ 4763 h 176212"/>
                <a:gd name="connsiteX14" fmla="*/ 112395 w 154305"/>
                <a:gd name="connsiteY14" fmla="*/ 0 h 176212"/>
                <a:gd name="connsiteX15" fmla="*/ 149543 w 154305"/>
                <a:gd name="connsiteY15" fmla="*/ 0 h 17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4305" h="176212">
                  <a:moveTo>
                    <a:pt x="149543" y="0"/>
                  </a:moveTo>
                  <a:cubicBezTo>
                    <a:pt x="152400" y="0"/>
                    <a:pt x="154305" y="1905"/>
                    <a:pt x="154305" y="4763"/>
                  </a:cubicBezTo>
                  <a:lnTo>
                    <a:pt x="154305" y="164783"/>
                  </a:lnTo>
                  <a:cubicBezTo>
                    <a:pt x="154305" y="168592"/>
                    <a:pt x="153352" y="169545"/>
                    <a:pt x="149543" y="170498"/>
                  </a:cubicBezTo>
                  <a:cubicBezTo>
                    <a:pt x="128588" y="174308"/>
                    <a:pt x="98107" y="176213"/>
                    <a:pt x="75248" y="176213"/>
                  </a:cubicBezTo>
                  <a:cubicBezTo>
                    <a:pt x="15240" y="176213"/>
                    <a:pt x="0" y="164783"/>
                    <a:pt x="0" y="100965"/>
                  </a:cubicBezTo>
                  <a:lnTo>
                    <a:pt x="0" y="4763"/>
                  </a:lnTo>
                  <a:cubicBezTo>
                    <a:pt x="0" y="1905"/>
                    <a:pt x="1905" y="0"/>
                    <a:pt x="4763" y="0"/>
                  </a:cubicBezTo>
                  <a:lnTo>
                    <a:pt x="41910" y="0"/>
                  </a:lnTo>
                  <a:cubicBezTo>
                    <a:pt x="44768" y="0"/>
                    <a:pt x="46672" y="1905"/>
                    <a:pt x="46672" y="4763"/>
                  </a:cubicBezTo>
                  <a:lnTo>
                    <a:pt x="46672" y="88583"/>
                  </a:lnTo>
                  <a:cubicBezTo>
                    <a:pt x="46672" y="133350"/>
                    <a:pt x="51435" y="135255"/>
                    <a:pt x="80010" y="135255"/>
                  </a:cubicBezTo>
                  <a:lnTo>
                    <a:pt x="107632" y="135255"/>
                  </a:lnTo>
                  <a:lnTo>
                    <a:pt x="107632" y="4763"/>
                  </a:lnTo>
                  <a:cubicBezTo>
                    <a:pt x="107632" y="1905"/>
                    <a:pt x="109538" y="0"/>
                    <a:pt x="112395" y="0"/>
                  </a:cubicBezTo>
                  <a:lnTo>
                    <a:pt x="149543" y="0"/>
                  </a:lnTo>
                  <a:close/>
                </a:path>
              </a:pathLst>
            </a:custGeom>
            <a:solidFill>
              <a:srgbClr val="5EBFD4"/>
            </a:solidFill>
            <a:ln w="9525" cap="flat">
              <a:noFill/>
              <a:prstDash val="solid"/>
              <a:miter/>
            </a:ln>
          </p:spPr>
          <p:txBody>
            <a:bodyPr rtlCol="0" anchor="ctr"/>
            <a:lstStyle/>
            <a:p>
              <a:endParaRPr lang="fr-FR"/>
            </a:p>
          </p:txBody>
        </p:sp>
        <p:sp>
          <p:nvSpPr>
            <p:cNvPr id="19" name="Freeform: Shape 18">
              <a:extLst>
                <a:ext uri="{FF2B5EF4-FFF2-40B4-BE49-F238E27FC236}">
                  <a16:creationId xmlns:a16="http://schemas.microsoft.com/office/drawing/2014/main" id="{0036F210-3E7A-120E-1742-B49504D98399}"/>
                </a:ext>
              </a:extLst>
            </p:cNvPr>
            <p:cNvSpPr/>
            <p:nvPr/>
          </p:nvSpPr>
          <p:spPr>
            <a:xfrm>
              <a:off x="10452807" y="625708"/>
              <a:ext cx="16398" cy="74532"/>
            </a:xfrm>
            <a:custGeom>
              <a:avLst/>
              <a:gdLst>
                <a:gd name="connsiteX0" fmla="*/ 54293 w 54292"/>
                <a:gd name="connsiteY0" fmla="*/ 24830 h 246762"/>
                <a:gd name="connsiteX1" fmla="*/ 27623 w 54292"/>
                <a:gd name="connsiteY1" fmla="*/ 49595 h 246762"/>
                <a:gd name="connsiteX2" fmla="*/ 0 w 54292"/>
                <a:gd name="connsiteY2" fmla="*/ 24830 h 246762"/>
                <a:gd name="connsiteX3" fmla="*/ 27623 w 54292"/>
                <a:gd name="connsiteY3" fmla="*/ 65 h 246762"/>
                <a:gd name="connsiteX4" fmla="*/ 54293 w 54292"/>
                <a:gd name="connsiteY4" fmla="*/ 24830 h 246762"/>
                <a:gd name="connsiteX5" fmla="*/ 45720 w 54292"/>
                <a:gd name="connsiteY5" fmla="*/ 72455 h 246762"/>
                <a:gd name="connsiteX6" fmla="*/ 50483 w 54292"/>
                <a:gd name="connsiteY6" fmla="*/ 77218 h 246762"/>
                <a:gd name="connsiteX7" fmla="*/ 50483 w 54292"/>
                <a:gd name="connsiteY7" fmla="*/ 242000 h 246762"/>
                <a:gd name="connsiteX8" fmla="*/ 45720 w 54292"/>
                <a:gd name="connsiteY8" fmla="*/ 246763 h 246762"/>
                <a:gd name="connsiteX9" fmla="*/ 8573 w 54292"/>
                <a:gd name="connsiteY9" fmla="*/ 246763 h 246762"/>
                <a:gd name="connsiteX10" fmla="*/ 3810 w 54292"/>
                <a:gd name="connsiteY10" fmla="*/ 242000 h 246762"/>
                <a:gd name="connsiteX11" fmla="*/ 3810 w 54292"/>
                <a:gd name="connsiteY11" fmla="*/ 77218 h 246762"/>
                <a:gd name="connsiteX12" fmla="*/ 8573 w 54292"/>
                <a:gd name="connsiteY12" fmla="*/ 72455 h 246762"/>
                <a:gd name="connsiteX13" fmla="*/ 45720 w 54292"/>
                <a:gd name="connsiteY13" fmla="*/ 72455 h 246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292" h="246762">
                  <a:moveTo>
                    <a:pt x="54293" y="24830"/>
                  </a:moveTo>
                  <a:cubicBezTo>
                    <a:pt x="54293" y="41023"/>
                    <a:pt x="44768" y="49595"/>
                    <a:pt x="27623" y="49595"/>
                  </a:cubicBezTo>
                  <a:cubicBezTo>
                    <a:pt x="10478" y="49595"/>
                    <a:pt x="0" y="40070"/>
                    <a:pt x="0" y="24830"/>
                  </a:cubicBezTo>
                  <a:cubicBezTo>
                    <a:pt x="0" y="8638"/>
                    <a:pt x="9525" y="65"/>
                    <a:pt x="27623" y="65"/>
                  </a:cubicBezTo>
                  <a:cubicBezTo>
                    <a:pt x="44768" y="-887"/>
                    <a:pt x="54293" y="8638"/>
                    <a:pt x="54293" y="24830"/>
                  </a:cubicBezTo>
                  <a:close/>
                  <a:moveTo>
                    <a:pt x="45720" y="72455"/>
                  </a:moveTo>
                  <a:cubicBezTo>
                    <a:pt x="48578" y="72455"/>
                    <a:pt x="50483" y="74360"/>
                    <a:pt x="50483" y="77218"/>
                  </a:cubicBezTo>
                  <a:lnTo>
                    <a:pt x="50483" y="242000"/>
                  </a:lnTo>
                  <a:cubicBezTo>
                    <a:pt x="50483" y="245810"/>
                    <a:pt x="48578" y="246763"/>
                    <a:pt x="45720" y="246763"/>
                  </a:cubicBezTo>
                  <a:lnTo>
                    <a:pt x="8573" y="246763"/>
                  </a:lnTo>
                  <a:cubicBezTo>
                    <a:pt x="5715" y="246763"/>
                    <a:pt x="3810" y="244858"/>
                    <a:pt x="3810" y="242000"/>
                  </a:cubicBezTo>
                  <a:lnTo>
                    <a:pt x="3810" y="77218"/>
                  </a:lnTo>
                  <a:cubicBezTo>
                    <a:pt x="3810" y="74360"/>
                    <a:pt x="5715" y="72455"/>
                    <a:pt x="8573" y="72455"/>
                  </a:cubicBezTo>
                  <a:lnTo>
                    <a:pt x="45720" y="72455"/>
                  </a:lnTo>
                  <a:close/>
                </a:path>
              </a:pathLst>
            </a:custGeom>
            <a:solidFill>
              <a:srgbClr val="5EBFD4"/>
            </a:solidFill>
            <a:ln w="9525" cap="flat">
              <a:noFill/>
              <a:prstDash val="solid"/>
              <a:miter/>
            </a:ln>
          </p:spPr>
          <p:txBody>
            <a:bodyPr rtlCol="0" anchor="ctr"/>
            <a:lstStyle/>
            <a:p>
              <a:endParaRPr lang="fr-FR"/>
            </a:p>
          </p:txBody>
        </p:sp>
        <p:sp>
          <p:nvSpPr>
            <p:cNvPr id="20" name="Freeform: Shape 19">
              <a:extLst>
                <a:ext uri="{FF2B5EF4-FFF2-40B4-BE49-F238E27FC236}">
                  <a16:creationId xmlns:a16="http://schemas.microsoft.com/office/drawing/2014/main" id="{16C73D4A-9470-4481-695E-2FC1E481D459}"/>
                </a:ext>
              </a:extLst>
            </p:cNvPr>
            <p:cNvSpPr/>
            <p:nvPr/>
          </p:nvSpPr>
          <p:spPr>
            <a:xfrm>
              <a:off x="10479275" y="627454"/>
              <a:ext cx="14097" cy="73074"/>
            </a:xfrm>
            <a:custGeom>
              <a:avLst/>
              <a:gdLst>
                <a:gd name="connsiteX0" fmla="*/ 41910 w 46672"/>
                <a:gd name="connsiteY0" fmla="*/ 952 h 241935"/>
                <a:gd name="connsiteX1" fmla="*/ 46673 w 46672"/>
                <a:gd name="connsiteY1" fmla="*/ 5715 h 241935"/>
                <a:gd name="connsiteX2" fmla="*/ 46673 w 46672"/>
                <a:gd name="connsiteY2" fmla="*/ 237173 h 241935"/>
                <a:gd name="connsiteX3" fmla="*/ 41910 w 46672"/>
                <a:gd name="connsiteY3" fmla="*/ 241935 h 241935"/>
                <a:gd name="connsiteX4" fmla="*/ 4763 w 46672"/>
                <a:gd name="connsiteY4" fmla="*/ 241935 h 241935"/>
                <a:gd name="connsiteX5" fmla="*/ 0 w 46672"/>
                <a:gd name="connsiteY5" fmla="*/ 237173 h 241935"/>
                <a:gd name="connsiteX6" fmla="*/ 0 w 46672"/>
                <a:gd name="connsiteY6" fmla="*/ 4763 h 241935"/>
                <a:gd name="connsiteX7" fmla="*/ 4763 w 46672"/>
                <a:gd name="connsiteY7" fmla="*/ 0 h 241935"/>
                <a:gd name="connsiteX8" fmla="*/ 41910 w 46672"/>
                <a:gd name="connsiteY8" fmla="*/ 0 h 2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672" h="241935">
                  <a:moveTo>
                    <a:pt x="41910" y="952"/>
                  </a:moveTo>
                  <a:cubicBezTo>
                    <a:pt x="44768" y="952"/>
                    <a:pt x="46673" y="2858"/>
                    <a:pt x="46673" y="5715"/>
                  </a:cubicBezTo>
                  <a:lnTo>
                    <a:pt x="46673" y="237173"/>
                  </a:lnTo>
                  <a:cubicBezTo>
                    <a:pt x="46673" y="240983"/>
                    <a:pt x="44768" y="241935"/>
                    <a:pt x="41910" y="241935"/>
                  </a:cubicBezTo>
                  <a:lnTo>
                    <a:pt x="4763" y="241935"/>
                  </a:lnTo>
                  <a:cubicBezTo>
                    <a:pt x="1905" y="241935"/>
                    <a:pt x="0" y="240030"/>
                    <a:pt x="0" y="237173"/>
                  </a:cubicBezTo>
                  <a:lnTo>
                    <a:pt x="0" y="4763"/>
                  </a:lnTo>
                  <a:cubicBezTo>
                    <a:pt x="0" y="1905"/>
                    <a:pt x="1905" y="0"/>
                    <a:pt x="4763" y="0"/>
                  </a:cubicBezTo>
                  <a:lnTo>
                    <a:pt x="41910" y="0"/>
                  </a:lnTo>
                  <a:close/>
                </a:path>
              </a:pathLst>
            </a:custGeom>
            <a:solidFill>
              <a:srgbClr val="5EBFD4"/>
            </a:solidFill>
            <a:ln w="9525" cap="flat">
              <a:noFill/>
              <a:prstDash val="solid"/>
              <a:miter/>
            </a:ln>
          </p:spPr>
          <p:txBody>
            <a:bodyPr rtlCol="0" anchor="ctr"/>
            <a:lstStyle/>
            <a:p>
              <a:endParaRPr lang="fr-FR"/>
            </a:p>
          </p:txBody>
        </p:sp>
        <p:sp>
          <p:nvSpPr>
            <p:cNvPr id="21" name="Freeform: Shape 20">
              <a:extLst>
                <a:ext uri="{FF2B5EF4-FFF2-40B4-BE49-F238E27FC236}">
                  <a16:creationId xmlns:a16="http://schemas.microsoft.com/office/drawing/2014/main" id="{17E40AE2-F605-3668-0E09-329B1B193ED3}"/>
                </a:ext>
              </a:extLst>
            </p:cNvPr>
            <p:cNvSpPr/>
            <p:nvPr/>
          </p:nvSpPr>
          <p:spPr>
            <a:xfrm>
              <a:off x="10502578" y="627741"/>
              <a:ext cx="47181" cy="73074"/>
            </a:xfrm>
            <a:custGeom>
              <a:avLst/>
              <a:gdLst>
                <a:gd name="connsiteX0" fmla="*/ 151448 w 156210"/>
                <a:gd name="connsiteY0" fmla="*/ 0 h 241935"/>
                <a:gd name="connsiteX1" fmla="*/ 156210 w 156210"/>
                <a:gd name="connsiteY1" fmla="*/ 4763 h 241935"/>
                <a:gd name="connsiteX2" fmla="*/ 156210 w 156210"/>
                <a:gd name="connsiteY2" fmla="*/ 228600 h 241935"/>
                <a:gd name="connsiteX3" fmla="*/ 149542 w 156210"/>
                <a:gd name="connsiteY3" fmla="*/ 236220 h 241935"/>
                <a:gd name="connsiteX4" fmla="*/ 80963 w 156210"/>
                <a:gd name="connsiteY4" fmla="*/ 241935 h 241935"/>
                <a:gd name="connsiteX5" fmla="*/ 0 w 156210"/>
                <a:gd name="connsiteY5" fmla="*/ 153352 h 241935"/>
                <a:gd name="connsiteX6" fmla="*/ 71438 w 156210"/>
                <a:gd name="connsiteY6" fmla="*/ 64770 h 241935"/>
                <a:gd name="connsiteX7" fmla="*/ 109538 w 156210"/>
                <a:gd name="connsiteY7" fmla="*/ 66675 h 241935"/>
                <a:gd name="connsiteX8" fmla="*/ 109538 w 156210"/>
                <a:gd name="connsiteY8" fmla="*/ 4763 h 241935"/>
                <a:gd name="connsiteX9" fmla="*/ 114300 w 156210"/>
                <a:gd name="connsiteY9" fmla="*/ 0 h 241935"/>
                <a:gd name="connsiteX10" fmla="*/ 151448 w 156210"/>
                <a:gd name="connsiteY10" fmla="*/ 0 h 241935"/>
                <a:gd name="connsiteX11" fmla="*/ 82867 w 156210"/>
                <a:gd name="connsiteY11" fmla="*/ 104775 h 241935"/>
                <a:gd name="connsiteX12" fmla="*/ 47625 w 156210"/>
                <a:gd name="connsiteY12" fmla="*/ 153352 h 241935"/>
                <a:gd name="connsiteX13" fmla="*/ 80963 w 156210"/>
                <a:gd name="connsiteY13" fmla="*/ 201930 h 241935"/>
                <a:gd name="connsiteX14" fmla="*/ 110490 w 156210"/>
                <a:gd name="connsiteY14" fmla="*/ 200025 h 241935"/>
                <a:gd name="connsiteX15" fmla="*/ 110490 w 156210"/>
                <a:gd name="connsiteY15" fmla="*/ 104775 h 241935"/>
                <a:gd name="connsiteX16" fmla="*/ 82867 w 156210"/>
                <a:gd name="connsiteY16" fmla="*/ 104775 h 2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6210" h="241935">
                  <a:moveTo>
                    <a:pt x="151448" y="0"/>
                  </a:moveTo>
                  <a:cubicBezTo>
                    <a:pt x="155257" y="0"/>
                    <a:pt x="156210" y="1905"/>
                    <a:pt x="156210" y="4763"/>
                  </a:cubicBezTo>
                  <a:lnTo>
                    <a:pt x="156210" y="228600"/>
                  </a:lnTo>
                  <a:cubicBezTo>
                    <a:pt x="156210" y="233363"/>
                    <a:pt x="153352" y="236220"/>
                    <a:pt x="149542" y="236220"/>
                  </a:cubicBezTo>
                  <a:cubicBezTo>
                    <a:pt x="123825" y="240030"/>
                    <a:pt x="102870" y="241935"/>
                    <a:pt x="80963" y="241935"/>
                  </a:cubicBezTo>
                  <a:cubicBezTo>
                    <a:pt x="15240" y="241935"/>
                    <a:pt x="0" y="223838"/>
                    <a:pt x="0" y="153352"/>
                  </a:cubicBezTo>
                  <a:cubicBezTo>
                    <a:pt x="0" y="84773"/>
                    <a:pt x="14288" y="64770"/>
                    <a:pt x="71438" y="64770"/>
                  </a:cubicBezTo>
                  <a:cubicBezTo>
                    <a:pt x="85725" y="64770"/>
                    <a:pt x="98107" y="65723"/>
                    <a:pt x="109538" y="66675"/>
                  </a:cubicBezTo>
                  <a:lnTo>
                    <a:pt x="109538" y="4763"/>
                  </a:lnTo>
                  <a:cubicBezTo>
                    <a:pt x="109538" y="952"/>
                    <a:pt x="110490" y="0"/>
                    <a:pt x="114300" y="0"/>
                  </a:cubicBezTo>
                  <a:lnTo>
                    <a:pt x="151448" y="0"/>
                  </a:lnTo>
                  <a:close/>
                  <a:moveTo>
                    <a:pt x="82867" y="104775"/>
                  </a:moveTo>
                  <a:cubicBezTo>
                    <a:pt x="51435" y="104775"/>
                    <a:pt x="47625" y="113348"/>
                    <a:pt x="47625" y="153352"/>
                  </a:cubicBezTo>
                  <a:cubicBezTo>
                    <a:pt x="47625" y="190500"/>
                    <a:pt x="50482" y="201930"/>
                    <a:pt x="80963" y="201930"/>
                  </a:cubicBezTo>
                  <a:cubicBezTo>
                    <a:pt x="88582" y="201930"/>
                    <a:pt x="101917" y="200977"/>
                    <a:pt x="110490" y="200025"/>
                  </a:cubicBezTo>
                  <a:lnTo>
                    <a:pt x="110490" y="104775"/>
                  </a:lnTo>
                  <a:lnTo>
                    <a:pt x="82867" y="104775"/>
                  </a:lnTo>
                  <a:close/>
                </a:path>
              </a:pathLst>
            </a:custGeom>
            <a:solidFill>
              <a:srgbClr val="5EBFD4"/>
            </a:solidFill>
            <a:ln w="9525" cap="flat">
              <a:noFill/>
              <a:prstDash val="solid"/>
              <a:miter/>
            </a:ln>
          </p:spPr>
          <p:txBody>
            <a:bodyPr rtlCol="0" anchor="ctr"/>
            <a:lstStyle/>
            <a:p>
              <a:endParaRPr lang="fr-FR"/>
            </a:p>
          </p:txBody>
        </p:sp>
        <p:sp>
          <p:nvSpPr>
            <p:cNvPr id="22" name="Freeform: Shape 21">
              <a:extLst>
                <a:ext uri="{FF2B5EF4-FFF2-40B4-BE49-F238E27FC236}">
                  <a16:creationId xmlns:a16="http://schemas.microsoft.com/office/drawing/2014/main" id="{56F0C9A8-9D1C-FD71-3B52-414A19F79A66}"/>
                </a:ext>
              </a:extLst>
            </p:cNvPr>
            <p:cNvSpPr/>
            <p:nvPr/>
          </p:nvSpPr>
          <p:spPr>
            <a:xfrm>
              <a:off x="10559828" y="625708"/>
              <a:ext cx="16398" cy="74532"/>
            </a:xfrm>
            <a:custGeom>
              <a:avLst/>
              <a:gdLst>
                <a:gd name="connsiteX0" fmla="*/ 54292 w 54292"/>
                <a:gd name="connsiteY0" fmla="*/ 24830 h 246762"/>
                <a:gd name="connsiteX1" fmla="*/ 27622 w 54292"/>
                <a:gd name="connsiteY1" fmla="*/ 49595 h 246762"/>
                <a:gd name="connsiteX2" fmla="*/ 0 w 54292"/>
                <a:gd name="connsiteY2" fmla="*/ 24830 h 246762"/>
                <a:gd name="connsiteX3" fmla="*/ 27622 w 54292"/>
                <a:gd name="connsiteY3" fmla="*/ 65 h 246762"/>
                <a:gd name="connsiteX4" fmla="*/ 54292 w 54292"/>
                <a:gd name="connsiteY4" fmla="*/ 24830 h 246762"/>
                <a:gd name="connsiteX5" fmla="*/ 44767 w 54292"/>
                <a:gd name="connsiteY5" fmla="*/ 72455 h 246762"/>
                <a:gd name="connsiteX6" fmla="*/ 49530 w 54292"/>
                <a:gd name="connsiteY6" fmla="*/ 77218 h 246762"/>
                <a:gd name="connsiteX7" fmla="*/ 49530 w 54292"/>
                <a:gd name="connsiteY7" fmla="*/ 242000 h 246762"/>
                <a:gd name="connsiteX8" fmla="*/ 44767 w 54292"/>
                <a:gd name="connsiteY8" fmla="*/ 246763 h 246762"/>
                <a:gd name="connsiteX9" fmla="*/ 7620 w 54292"/>
                <a:gd name="connsiteY9" fmla="*/ 246763 h 246762"/>
                <a:gd name="connsiteX10" fmla="*/ 2857 w 54292"/>
                <a:gd name="connsiteY10" fmla="*/ 242000 h 246762"/>
                <a:gd name="connsiteX11" fmla="*/ 2857 w 54292"/>
                <a:gd name="connsiteY11" fmla="*/ 77218 h 246762"/>
                <a:gd name="connsiteX12" fmla="*/ 7620 w 54292"/>
                <a:gd name="connsiteY12" fmla="*/ 72455 h 246762"/>
                <a:gd name="connsiteX13" fmla="*/ 44767 w 54292"/>
                <a:gd name="connsiteY13" fmla="*/ 72455 h 246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292" h="246762">
                  <a:moveTo>
                    <a:pt x="54292" y="24830"/>
                  </a:moveTo>
                  <a:cubicBezTo>
                    <a:pt x="54292" y="41023"/>
                    <a:pt x="44767" y="49595"/>
                    <a:pt x="27622" y="49595"/>
                  </a:cubicBezTo>
                  <a:cubicBezTo>
                    <a:pt x="10477" y="49595"/>
                    <a:pt x="0" y="40070"/>
                    <a:pt x="0" y="24830"/>
                  </a:cubicBezTo>
                  <a:cubicBezTo>
                    <a:pt x="0" y="8638"/>
                    <a:pt x="9525" y="65"/>
                    <a:pt x="27622" y="65"/>
                  </a:cubicBezTo>
                  <a:cubicBezTo>
                    <a:pt x="44767" y="-887"/>
                    <a:pt x="54292" y="8638"/>
                    <a:pt x="54292" y="24830"/>
                  </a:cubicBezTo>
                  <a:close/>
                  <a:moveTo>
                    <a:pt x="44767" y="72455"/>
                  </a:moveTo>
                  <a:cubicBezTo>
                    <a:pt x="47625" y="72455"/>
                    <a:pt x="49530" y="74360"/>
                    <a:pt x="49530" y="77218"/>
                  </a:cubicBezTo>
                  <a:lnTo>
                    <a:pt x="49530" y="242000"/>
                  </a:lnTo>
                  <a:cubicBezTo>
                    <a:pt x="49530" y="245810"/>
                    <a:pt x="47625" y="246763"/>
                    <a:pt x="44767" y="246763"/>
                  </a:cubicBezTo>
                  <a:lnTo>
                    <a:pt x="7620" y="246763"/>
                  </a:lnTo>
                  <a:cubicBezTo>
                    <a:pt x="4763" y="246763"/>
                    <a:pt x="2857" y="244858"/>
                    <a:pt x="2857" y="242000"/>
                  </a:cubicBezTo>
                  <a:lnTo>
                    <a:pt x="2857" y="77218"/>
                  </a:lnTo>
                  <a:cubicBezTo>
                    <a:pt x="2857" y="74360"/>
                    <a:pt x="4763" y="72455"/>
                    <a:pt x="7620" y="72455"/>
                  </a:cubicBezTo>
                  <a:lnTo>
                    <a:pt x="44767" y="72455"/>
                  </a:lnTo>
                  <a:close/>
                </a:path>
              </a:pathLst>
            </a:custGeom>
            <a:solidFill>
              <a:srgbClr val="5EBFD4"/>
            </a:solidFill>
            <a:ln w="9525" cap="flat">
              <a:noFill/>
              <a:prstDash val="solid"/>
              <a:miter/>
            </a:ln>
          </p:spPr>
          <p:txBody>
            <a:bodyPr rtlCol="0" anchor="ctr"/>
            <a:lstStyle/>
            <a:p>
              <a:endParaRPr lang="fr-FR"/>
            </a:p>
          </p:txBody>
        </p:sp>
        <p:sp>
          <p:nvSpPr>
            <p:cNvPr id="25" name="Freeform: Shape 24">
              <a:extLst>
                <a:ext uri="{FF2B5EF4-FFF2-40B4-BE49-F238E27FC236}">
                  <a16:creationId xmlns:a16="http://schemas.microsoft.com/office/drawing/2014/main" id="{8A2A0D2A-500A-D6B5-5C58-4BAA8161B336}"/>
                </a:ext>
              </a:extLst>
            </p:cNvPr>
            <p:cNvSpPr/>
            <p:nvPr/>
          </p:nvSpPr>
          <p:spPr>
            <a:xfrm>
              <a:off x="10585721" y="647017"/>
              <a:ext cx="46893" cy="53223"/>
            </a:xfrm>
            <a:custGeom>
              <a:avLst/>
              <a:gdLst>
                <a:gd name="connsiteX0" fmla="*/ 155257 w 155257"/>
                <a:gd name="connsiteY0" fmla="*/ 75247 h 176212"/>
                <a:gd name="connsiteX1" fmla="*/ 155257 w 155257"/>
                <a:gd name="connsiteY1" fmla="*/ 171450 h 176212"/>
                <a:gd name="connsiteX2" fmla="*/ 150495 w 155257"/>
                <a:gd name="connsiteY2" fmla="*/ 176213 h 176212"/>
                <a:gd name="connsiteX3" fmla="*/ 113347 w 155257"/>
                <a:gd name="connsiteY3" fmla="*/ 176213 h 176212"/>
                <a:gd name="connsiteX4" fmla="*/ 108585 w 155257"/>
                <a:gd name="connsiteY4" fmla="*/ 171450 h 176212"/>
                <a:gd name="connsiteX5" fmla="*/ 108585 w 155257"/>
                <a:gd name="connsiteY5" fmla="*/ 87630 h 176212"/>
                <a:gd name="connsiteX6" fmla="*/ 75247 w 155257"/>
                <a:gd name="connsiteY6" fmla="*/ 40957 h 176212"/>
                <a:gd name="connsiteX7" fmla="*/ 46672 w 155257"/>
                <a:gd name="connsiteY7" fmla="*/ 40957 h 176212"/>
                <a:gd name="connsiteX8" fmla="*/ 46672 w 155257"/>
                <a:gd name="connsiteY8" fmla="*/ 171450 h 176212"/>
                <a:gd name="connsiteX9" fmla="*/ 41910 w 155257"/>
                <a:gd name="connsiteY9" fmla="*/ 176213 h 176212"/>
                <a:gd name="connsiteX10" fmla="*/ 4763 w 155257"/>
                <a:gd name="connsiteY10" fmla="*/ 176213 h 176212"/>
                <a:gd name="connsiteX11" fmla="*/ 0 w 155257"/>
                <a:gd name="connsiteY11" fmla="*/ 171450 h 176212"/>
                <a:gd name="connsiteX12" fmla="*/ 0 w 155257"/>
                <a:gd name="connsiteY12" fmla="*/ 10477 h 176212"/>
                <a:gd name="connsiteX13" fmla="*/ 4763 w 155257"/>
                <a:gd name="connsiteY13" fmla="*/ 5715 h 176212"/>
                <a:gd name="connsiteX14" fmla="*/ 79057 w 155257"/>
                <a:gd name="connsiteY14" fmla="*/ 0 h 176212"/>
                <a:gd name="connsiteX15" fmla="*/ 155257 w 155257"/>
                <a:gd name="connsiteY15" fmla="*/ 75247 h 17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5257" h="176212">
                  <a:moveTo>
                    <a:pt x="155257" y="75247"/>
                  </a:moveTo>
                  <a:lnTo>
                    <a:pt x="155257" y="171450"/>
                  </a:lnTo>
                  <a:cubicBezTo>
                    <a:pt x="155257" y="175260"/>
                    <a:pt x="153352" y="176213"/>
                    <a:pt x="150495" y="176213"/>
                  </a:cubicBezTo>
                  <a:lnTo>
                    <a:pt x="113347" y="176213"/>
                  </a:lnTo>
                  <a:cubicBezTo>
                    <a:pt x="110490" y="176213"/>
                    <a:pt x="108585" y="174307"/>
                    <a:pt x="108585" y="171450"/>
                  </a:cubicBezTo>
                  <a:lnTo>
                    <a:pt x="108585" y="87630"/>
                  </a:lnTo>
                  <a:cubicBezTo>
                    <a:pt x="108585" y="42863"/>
                    <a:pt x="103822" y="40957"/>
                    <a:pt x="75247" y="40957"/>
                  </a:cubicBezTo>
                  <a:lnTo>
                    <a:pt x="46672" y="40957"/>
                  </a:lnTo>
                  <a:lnTo>
                    <a:pt x="46672" y="171450"/>
                  </a:lnTo>
                  <a:cubicBezTo>
                    <a:pt x="46672" y="175260"/>
                    <a:pt x="44767" y="176213"/>
                    <a:pt x="41910" y="176213"/>
                  </a:cubicBezTo>
                  <a:lnTo>
                    <a:pt x="4763" y="176213"/>
                  </a:lnTo>
                  <a:cubicBezTo>
                    <a:pt x="1905" y="176213"/>
                    <a:pt x="0" y="174307"/>
                    <a:pt x="0" y="171450"/>
                  </a:cubicBezTo>
                  <a:lnTo>
                    <a:pt x="0" y="10477"/>
                  </a:lnTo>
                  <a:cubicBezTo>
                    <a:pt x="0" y="6667"/>
                    <a:pt x="1905" y="6667"/>
                    <a:pt x="4763" y="5715"/>
                  </a:cubicBezTo>
                  <a:cubicBezTo>
                    <a:pt x="25717" y="952"/>
                    <a:pt x="56197" y="0"/>
                    <a:pt x="79057" y="0"/>
                  </a:cubicBezTo>
                  <a:cubicBezTo>
                    <a:pt x="140017" y="952"/>
                    <a:pt x="155257" y="12382"/>
                    <a:pt x="155257" y="75247"/>
                  </a:cubicBezTo>
                  <a:close/>
                </a:path>
              </a:pathLst>
            </a:custGeom>
            <a:solidFill>
              <a:srgbClr val="5EBFD4"/>
            </a:solidFill>
            <a:ln w="9525" cap="flat">
              <a:noFill/>
              <a:prstDash val="solid"/>
              <a:miter/>
            </a:ln>
          </p:spPr>
          <p:txBody>
            <a:bodyPr rtlCol="0" anchor="ctr"/>
            <a:lstStyle/>
            <a:p>
              <a:endParaRPr lang="fr-FR"/>
            </a:p>
          </p:txBody>
        </p:sp>
        <p:sp>
          <p:nvSpPr>
            <p:cNvPr id="26" name="Freeform: Shape 25">
              <a:extLst>
                <a:ext uri="{FF2B5EF4-FFF2-40B4-BE49-F238E27FC236}">
                  <a16:creationId xmlns:a16="http://schemas.microsoft.com/office/drawing/2014/main" id="{296DBD39-BA20-B5F3-0C6E-F0119FA69292}"/>
                </a:ext>
              </a:extLst>
            </p:cNvPr>
            <p:cNvSpPr/>
            <p:nvPr/>
          </p:nvSpPr>
          <p:spPr>
            <a:xfrm>
              <a:off x="10642108" y="647017"/>
              <a:ext cx="46893" cy="72498"/>
            </a:xfrm>
            <a:custGeom>
              <a:avLst/>
              <a:gdLst>
                <a:gd name="connsiteX0" fmla="*/ 148590 w 155257"/>
                <a:gd name="connsiteY0" fmla="*/ 6667 h 240029"/>
                <a:gd name="connsiteX1" fmla="*/ 155257 w 155257"/>
                <a:gd name="connsiteY1" fmla="*/ 14288 h 240029"/>
                <a:gd name="connsiteX2" fmla="*/ 155257 w 155257"/>
                <a:gd name="connsiteY2" fmla="*/ 172402 h 240029"/>
                <a:gd name="connsiteX3" fmla="*/ 79057 w 155257"/>
                <a:gd name="connsiteY3" fmla="*/ 240030 h 240029"/>
                <a:gd name="connsiteX4" fmla="*/ 21907 w 155257"/>
                <a:gd name="connsiteY4" fmla="*/ 235267 h 240029"/>
                <a:gd name="connsiteX5" fmla="*/ 17145 w 155257"/>
                <a:gd name="connsiteY5" fmla="*/ 230505 h 240029"/>
                <a:gd name="connsiteX6" fmla="*/ 17145 w 155257"/>
                <a:gd name="connsiteY6" fmla="*/ 206692 h 240029"/>
                <a:gd name="connsiteX7" fmla="*/ 21907 w 155257"/>
                <a:gd name="connsiteY7" fmla="*/ 201930 h 240029"/>
                <a:gd name="connsiteX8" fmla="*/ 75248 w 155257"/>
                <a:gd name="connsiteY8" fmla="*/ 201930 h 240029"/>
                <a:gd name="connsiteX9" fmla="*/ 109538 w 155257"/>
                <a:gd name="connsiteY9" fmla="*/ 175260 h 240029"/>
                <a:gd name="connsiteX10" fmla="*/ 109538 w 155257"/>
                <a:gd name="connsiteY10" fmla="*/ 173355 h 240029"/>
                <a:gd name="connsiteX11" fmla="*/ 71438 w 155257"/>
                <a:gd name="connsiteY11" fmla="*/ 177165 h 240029"/>
                <a:gd name="connsiteX12" fmla="*/ 0 w 155257"/>
                <a:gd name="connsiteY12" fmla="*/ 85725 h 240029"/>
                <a:gd name="connsiteX13" fmla="*/ 80963 w 155257"/>
                <a:gd name="connsiteY13" fmla="*/ 0 h 240029"/>
                <a:gd name="connsiteX14" fmla="*/ 148590 w 155257"/>
                <a:gd name="connsiteY14" fmla="*/ 6667 h 240029"/>
                <a:gd name="connsiteX15" fmla="*/ 78105 w 155257"/>
                <a:gd name="connsiteY15" fmla="*/ 40957 h 240029"/>
                <a:gd name="connsiteX16" fmla="*/ 44767 w 155257"/>
                <a:gd name="connsiteY16" fmla="*/ 89535 h 240029"/>
                <a:gd name="connsiteX17" fmla="*/ 80963 w 155257"/>
                <a:gd name="connsiteY17" fmla="*/ 138113 h 240029"/>
                <a:gd name="connsiteX18" fmla="*/ 108585 w 155257"/>
                <a:gd name="connsiteY18" fmla="*/ 136207 h 240029"/>
                <a:gd name="connsiteX19" fmla="*/ 108585 w 155257"/>
                <a:gd name="connsiteY19" fmla="*/ 40957 h 240029"/>
                <a:gd name="connsiteX20" fmla="*/ 78105 w 155257"/>
                <a:gd name="connsiteY20" fmla="*/ 40957 h 240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5257" h="240029">
                  <a:moveTo>
                    <a:pt x="148590" y="6667"/>
                  </a:moveTo>
                  <a:cubicBezTo>
                    <a:pt x="152400" y="7620"/>
                    <a:pt x="155257" y="10477"/>
                    <a:pt x="155257" y="14288"/>
                  </a:cubicBezTo>
                  <a:lnTo>
                    <a:pt x="155257" y="172402"/>
                  </a:lnTo>
                  <a:cubicBezTo>
                    <a:pt x="155257" y="219075"/>
                    <a:pt x="145732" y="240030"/>
                    <a:pt x="79057" y="240030"/>
                  </a:cubicBezTo>
                  <a:cubicBezTo>
                    <a:pt x="60007" y="240030"/>
                    <a:pt x="40005" y="239077"/>
                    <a:pt x="21907" y="235267"/>
                  </a:cubicBezTo>
                  <a:cubicBezTo>
                    <a:pt x="19050" y="235267"/>
                    <a:pt x="17145" y="233363"/>
                    <a:pt x="17145" y="230505"/>
                  </a:cubicBezTo>
                  <a:lnTo>
                    <a:pt x="17145" y="206692"/>
                  </a:lnTo>
                  <a:cubicBezTo>
                    <a:pt x="17145" y="202882"/>
                    <a:pt x="18098" y="201930"/>
                    <a:pt x="21907" y="201930"/>
                  </a:cubicBezTo>
                  <a:lnTo>
                    <a:pt x="75248" y="201930"/>
                  </a:lnTo>
                  <a:cubicBezTo>
                    <a:pt x="102870" y="201930"/>
                    <a:pt x="109538" y="195263"/>
                    <a:pt x="109538" y="175260"/>
                  </a:cubicBezTo>
                  <a:lnTo>
                    <a:pt x="109538" y="173355"/>
                  </a:lnTo>
                  <a:cubicBezTo>
                    <a:pt x="96202" y="176213"/>
                    <a:pt x="84773" y="177165"/>
                    <a:pt x="71438" y="177165"/>
                  </a:cubicBezTo>
                  <a:cubicBezTo>
                    <a:pt x="15240" y="177165"/>
                    <a:pt x="0" y="157163"/>
                    <a:pt x="0" y="85725"/>
                  </a:cubicBezTo>
                  <a:cubicBezTo>
                    <a:pt x="0" y="18097"/>
                    <a:pt x="15240" y="0"/>
                    <a:pt x="80963" y="0"/>
                  </a:cubicBezTo>
                  <a:cubicBezTo>
                    <a:pt x="104775" y="952"/>
                    <a:pt x="130492" y="2857"/>
                    <a:pt x="148590" y="6667"/>
                  </a:cubicBezTo>
                  <a:close/>
                  <a:moveTo>
                    <a:pt x="78105" y="40957"/>
                  </a:moveTo>
                  <a:cubicBezTo>
                    <a:pt x="47625" y="40957"/>
                    <a:pt x="44767" y="52388"/>
                    <a:pt x="44767" y="89535"/>
                  </a:cubicBezTo>
                  <a:cubicBezTo>
                    <a:pt x="44767" y="129540"/>
                    <a:pt x="49530" y="138113"/>
                    <a:pt x="80963" y="138113"/>
                  </a:cubicBezTo>
                  <a:cubicBezTo>
                    <a:pt x="88582" y="138113"/>
                    <a:pt x="100013" y="138113"/>
                    <a:pt x="108585" y="136207"/>
                  </a:cubicBezTo>
                  <a:lnTo>
                    <a:pt x="108585" y="40957"/>
                  </a:lnTo>
                  <a:lnTo>
                    <a:pt x="78105" y="40957"/>
                  </a:lnTo>
                  <a:close/>
                </a:path>
              </a:pathLst>
            </a:custGeom>
            <a:solidFill>
              <a:srgbClr val="5EBFD4"/>
            </a:solidFill>
            <a:ln w="9525" cap="flat">
              <a:noFill/>
              <a:prstDash val="solid"/>
              <a:miter/>
            </a:ln>
          </p:spPr>
          <p:txBody>
            <a:bodyPr rtlCol="0" anchor="ctr"/>
            <a:lstStyle/>
            <a:p>
              <a:endParaRPr lang="fr-FR"/>
            </a:p>
          </p:txBody>
        </p:sp>
        <p:sp>
          <p:nvSpPr>
            <p:cNvPr id="27" name="Freeform: Shape 26">
              <a:extLst>
                <a:ext uri="{FF2B5EF4-FFF2-40B4-BE49-F238E27FC236}">
                  <a16:creationId xmlns:a16="http://schemas.microsoft.com/office/drawing/2014/main" id="{E7CE224E-9148-2FDC-29A8-082BB82B7EAC}"/>
                </a:ext>
              </a:extLst>
            </p:cNvPr>
            <p:cNvSpPr/>
            <p:nvPr/>
          </p:nvSpPr>
          <p:spPr>
            <a:xfrm>
              <a:off x="10716907" y="647017"/>
              <a:ext cx="44880" cy="53798"/>
            </a:xfrm>
            <a:custGeom>
              <a:avLst/>
              <a:gdLst>
                <a:gd name="connsiteX0" fmla="*/ 148590 w 148590"/>
                <a:gd name="connsiteY0" fmla="*/ 54292 h 178117"/>
                <a:gd name="connsiteX1" fmla="*/ 148590 w 148590"/>
                <a:gd name="connsiteY1" fmla="*/ 161925 h 178117"/>
                <a:gd name="connsiteX2" fmla="*/ 141923 w 148590"/>
                <a:gd name="connsiteY2" fmla="*/ 171450 h 178117"/>
                <a:gd name="connsiteX3" fmla="*/ 71438 w 148590"/>
                <a:gd name="connsiteY3" fmla="*/ 178117 h 178117"/>
                <a:gd name="connsiteX4" fmla="*/ 0 w 148590"/>
                <a:gd name="connsiteY4" fmla="*/ 124777 h 178117"/>
                <a:gd name="connsiteX5" fmla="*/ 63818 w 148590"/>
                <a:gd name="connsiteY5" fmla="*/ 73342 h 178117"/>
                <a:gd name="connsiteX6" fmla="*/ 102870 w 148590"/>
                <a:gd name="connsiteY6" fmla="*/ 73342 h 178117"/>
                <a:gd name="connsiteX7" fmla="*/ 102870 w 148590"/>
                <a:gd name="connsiteY7" fmla="*/ 61913 h 178117"/>
                <a:gd name="connsiteX8" fmla="*/ 73343 w 148590"/>
                <a:gd name="connsiteY8" fmla="*/ 40005 h 178117"/>
                <a:gd name="connsiteX9" fmla="*/ 17145 w 148590"/>
                <a:gd name="connsiteY9" fmla="*/ 40005 h 178117"/>
                <a:gd name="connsiteX10" fmla="*/ 12383 w 148590"/>
                <a:gd name="connsiteY10" fmla="*/ 35242 h 178117"/>
                <a:gd name="connsiteX11" fmla="*/ 12383 w 148590"/>
                <a:gd name="connsiteY11" fmla="*/ 9525 h 178117"/>
                <a:gd name="connsiteX12" fmla="*/ 17145 w 148590"/>
                <a:gd name="connsiteY12" fmla="*/ 4763 h 178117"/>
                <a:gd name="connsiteX13" fmla="*/ 73343 w 148590"/>
                <a:gd name="connsiteY13" fmla="*/ 0 h 178117"/>
                <a:gd name="connsiteX14" fmla="*/ 148590 w 148590"/>
                <a:gd name="connsiteY14" fmla="*/ 54292 h 178117"/>
                <a:gd name="connsiteX15" fmla="*/ 66675 w 148590"/>
                <a:gd name="connsiteY15" fmla="*/ 102870 h 178117"/>
                <a:gd name="connsiteX16" fmla="*/ 44768 w 148590"/>
                <a:gd name="connsiteY16" fmla="*/ 121920 h 178117"/>
                <a:gd name="connsiteX17" fmla="*/ 71438 w 148590"/>
                <a:gd name="connsiteY17" fmla="*/ 140970 h 178117"/>
                <a:gd name="connsiteX18" fmla="*/ 102870 w 148590"/>
                <a:gd name="connsiteY18" fmla="*/ 138113 h 178117"/>
                <a:gd name="connsiteX19" fmla="*/ 102870 w 148590"/>
                <a:gd name="connsiteY19" fmla="*/ 103822 h 178117"/>
                <a:gd name="connsiteX20" fmla="*/ 66675 w 148590"/>
                <a:gd name="connsiteY20" fmla="*/ 103822 h 178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48590" h="178117">
                  <a:moveTo>
                    <a:pt x="148590" y="54292"/>
                  </a:moveTo>
                  <a:lnTo>
                    <a:pt x="148590" y="161925"/>
                  </a:lnTo>
                  <a:cubicBezTo>
                    <a:pt x="148590" y="166688"/>
                    <a:pt x="147638" y="169545"/>
                    <a:pt x="141923" y="171450"/>
                  </a:cubicBezTo>
                  <a:cubicBezTo>
                    <a:pt x="120015" y="176213"/>
                    <a:pt x="92393" y="178117"/>
                    <a:pt x="71438" y="178117"/>
                  </a:cubicBezTo>
                  <a:cubicBezTo>
                    <a:pt x="24765" y="178117"/>
                    <a:pt x="0" y="173355"/>
                    <a:pt x="0" y="124777"/>
                  </a:cubicBezTo>
                  <a:cubicBezTo>
                    <a:pt x="953" y="82867"/>
                    <a:pt x="22860" y="73342"/>
                    <a:pt x="63818" y="73342"/>
                  </a:cubicBezTo>
                  <a:lnTo>
                    <a:pt x="102870" y="73342"/>
                  </a:lnTo>
                  <a:lnTo>
                    <a:pt x="102870" y="61913"/>
                  </a:lnTo>
                  <a:cubicBezTo>
                    <a:pt x="102870" y="46672"/>
                    <a:pt x="93345" y="40005"/>
                    <a:pt x="73343" y="40005"/>
                  </a:cubicBezTo>
                  <a:lnTo>
                    <a:pt x="17145" y="40005"/>
                  </a:lnTo>
                  <a:cubicBezTo>
                    <a:pt x="13335" y="40005"/>
                    <a:pt x="12383" y="39052"/>
                    <a:pt x="12383" y="35242"/>
                  </a:cubicBezTo>
                  <a:lnTo>
                    <a:pt x="12383" y="9525"/>
                  </a:lnTo>
                  <a:cubicBezTo>
                    <a:pt x="12383" y="5715"/>
                    <a:pt x="13335" y="4763"/>
                    <a:pt x="17145" y="4763"/>
                  </a:cubicBezTo>
                  <a:cubicBezTo>
                    <a:pt x="36195" y="952"/>
                    <a:pt x="54293" y="0"/>
                    <a:pt x="73343" y="0"/>
                  </a:cubicBezTo>
                  <a:cubicBezTo>
                    <a:pt x="135255" y="952"/>
                    <a:pt x="148590" y="20955"/>
                    <a:pt x="148590" y="54292"/>
                  </a:cubicBezTo>
                  <a:close/>
                  <a:moveTo>
                    <a:pt x="66675" y="102870"/>
                  </a:moveTo>
                  <a:cubicBezTo>
                    <a:pt x="50483" y="102870"/>
                    <a:pt x="44768" y="108585"/>
                    <a:pt x="44768" y="121920"/>
                  </a:cubicBezTo>
                  <a:cubicBezTo>
                    <a:pt x="44768" y="137160"/>
                    <a:pt x="51435" y="140970"/>
                    <a:pt x="71438" y="140970"/>
                  </a:cubicBezTo>
                  <a:cubicBezTo>
                    <a:pt x="78105" y="140970"/>
                    <a:pt x="93345" y="140017"/>
                    <a:pt x="102870" y="138113"/>
                  </a:cubicBezTo>
                  <a:lnTo>
                    <a:pt x="102870" y="103822"/>
                  </a:lnTo>
                  <a:lnTo>
                    <a:pt x="66675" y="103822"/>
                  </a:lnTo>
                  <a:close/>
                </a:path>
              </a:pathLst>
            </a:custGeom>
            <a:solidFill>
              <a:srgbClr val="5EBFD4"/>
            </a:solidFill>
            <a:ln w="9525" cap="flat">
              <a:noFill/>
              <a:prstDash val="solid"/>
              <a:miter/>
            </a:ln>
          </p:spPr>
          <p:txBody>
            <a:bodyPr rtlCol="0" anchor="ctr"/>
            <a:lstStyle/>
            <a:p>
              <a:endParaRPr lang="fr-FR"/>
            </a:p>
          </p:txBody>
        </p:sp>
        <p:sp>
          <p:nvSpPr>
            <p:cNvPr id="28" name="Freeform: Shape 27">
              <a:extLst>
                <a:ext uri="{FF2B5EF4-FFF2-40B4-BE49-F238E27FC236}">
                  <a16:creationId xmlns:a16="http://schemas.microsoft.com/office/drawing/2014/main" id="{5D0186E8-87E0-7E4A-2401-2B33C69D3D22}"/>
                </a:ext>
              </a:extLst>
            </p:cNvPr>
            <p:cNvSpPr/>
            <p:nvPr/>
          </p:nvSpPr>
          <p:spPr>
            <a:xfrm>
              <a:off x="10787679" y="627166"/>
              <a:ext cx="36249" cy="73074"/>
            </a:xfrm>
            <a:custGeom>
              <a:avLst/>
              <a:gdLst>
                <a:gd name="connsiteX0" fmla="*/ 115253 w 120015"/>
                <a:gd name="connsiteY0" fmla="*/ 2857 h 241935"/>
                <a:gd name="connsiteX1" fmla="*/ 120015 w 120015"/>
                <a:gd name="connsiteY1" fmla="*/ 8573 h 241935"/>
                <a:gd name="connsiteX2" fmla="*/ 120015 w 120015"/>
                <a:gd name="connsiteY2" fmla="*/ 34290 h 241935"/>
                <a:gd name="connsiteX3" fmla="*/ 114300 w 120015"/>
                <a:gd name="connsiteY3" fmla="*/ 39052 h 241935"/>
                <a:gd name="connsiteX4" fmla="*/ 89535 w 120015"/>
                <a:gd name="connsiteY4" fmla="*/ 39052 h 241935"/>
                <a:gd name="connsiteX5" fmla="*/ 72390 w 120015"/>
                <a:gd name="connsiteY5" fmla="*/ 51435 h 241935"/>
                <a:gd name="connsiteX6" fmla="*/ 72390 w 120015"/>
                <a:gd name="connsiteY6" fmla="*/ 67627 h 241935"/>
                <a:gd name="connsiteX7" fmla="*/ 110490 w 120015"/>
                <a:gd name="connsiteY7" fmla="*/ 67627 h 241935"/>
                <a:gd name="connsiteX8" fmla="*/ 114300 w 120015"/>
                <a:gd name="connsiteY8" fmla="*/ 73342 h 241935"/>
                <a:gd name="connsiteX9" fmla="*/ 109538 w 120015"/>
                <a:gd name="connsiteY9" fmla="*/ 99060 h 241935"/>
                <a:gd name="connsiteX10" fmla="*/ 103822 w 120015"/>
                <a:gd name="connsiteY10" fmla="*/ 103823 h 241935"/>
                <a:gd name="connsiteX11" fmla="*/ 72390 w 120015"/>
                <a:gd name="connsiteY11" fmla="*/ 103823 h 241935"/>
                <a:gd name="connsiteX12" fmla="*/ 72390 w 120015"/>
                <a:gd name="connsiteY12" fmla="*/ 237173 h 241935"/>
                <a:gd name="connsiteX13" fmla="*/ 67628 w 120015"/>
                <a:gd name="connsiteY13" fmla="*/ 241935 h 241935"/>
                <a:gd name="connsiteX14" fmla="*/ 30480 w 120015"/>
                <a:gd name="connsiteY14" fmla="*/ 241935 h 241935"/>
                <a:gd name="connsiteX15" fmla="*/ 25717 w 120015"/>
                <a:gd name="connsiteY15" fmla="*/ 237173 h 241935"/>
                <a:gd name="connsiteX16" fmla="*/ 25717 w 120015"/>
                <a:gd name="connsiteY16" fmla="*/ 103823 h 241935"/>
                <a:gd name="connsiteX17" fmla="*/ 5715 w 120015"/>
                <a:gd name="connsiteY17" fmla="*/ 103823 h 241935"/>
                <a:gd name="connsiteX18" fmla="*/ 0 w 120015"/>
                <a:gd name="connsiteY18" fmla="*/ 99060 h 241935"/>
                <a:gd name="connsiteX19" fmla="*/ 0 w 120015"/>
                <a:gd name="connsiteY19" fmla="*/ 72390 h 241935"/>
                <a:gd name="connsiteX20" fmla="*/ 5715 w 120015"/>
                <a:gd name="connsiteY20" fmla="*/ 67627 h 241935"/>
                <a:gd name="connsiteX21" fmla="*/ 25717 w 120015"/>
                <a:gd name="connsiteY21" fmla="*/ 67627 h 241935"/>
                <a:gd name="connsiteX22" fmla="*/ 25717 w 120015"/>
                <a:gd name="connsiteY22" fmla="*/ 43815 h 241935"/>
                <a:gd name="connsiteX23" fmla="*/ 80010 w 120015"/>
                <a:gd name="connsiteY23" fmla="*/ 0 h 241935"/>
                <a:gd name="connsiteX24" fmla="*/ 115253 w 120015"/>
                <a:gd name="connsiteY24" fmla="*/ 2857 h 241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0015" h="241935">
                  <a:moveTo>
                    <a:pt x="115253" y="2857"/>
                  </a:moveTo>
                  <a:cubicBezTo>
                    <a:pt x="119063" y="3810"/>
                    <a:pt x="120015" y="4763"/>
                    <a:pt x="120015" y="8573"/>
                  </a:cubicBezTo>
                  <a:lnTo>
                    <a:pt x="120015" y="34290"/>
                  </a:lnTo>
                  <a:cubicBezTo>
                    <a:pt x="120015" y="38100"/>
                    <a:pt x="118110" y="39052"/>
                    <a:pt x="114300" y="39052"/>
                  </a:cubicBezTo>
                  <a:lnTo>
                    <a:pt x="89535" y="39052"/>
                  </a:lnTo>
                  <a:cubicBezTo>
                    <a:pt x="77153" y="39052"/>
                    <a:pt x="72390" y="40957"/>
                    <a:pt x="72390" y="51435"/>
                  </a:cubicBezTo>
                  <a:lnTo>
                    <a:pt x="72390" y="67627"/>
                  </a:lnTo>
                  <a:lnTo>
                    <a:pt x="110490" y="67627"/>
                  </a:lnTo>
                  <a:cubicBezTo>
                    <a:pt x="114300" y="67627"/>
                    <a:pt x="115253" y="69532"/>
                    <a:pt x="114300" y="73342"/>
                  </a:cubicBezTo>
                  <a:lnTo>
                    <a:pt x="109538" y="99060"/>
                  </a:lnTo>
                  <a:cubicBezTo>
                    <a:pt x="108585" y="101917"/>
                    <a:pt x="106680" y="103823"/>
                    <a:pt x="103822" y="103823"/>
                  </a:cubicBezTo>
                  <a:lnTo>
                    <a:pt x="72390" y="103823"/>
                  </a:lnTo>
                  <a:lnTo>
                    <a:pt x="72390" y="237173"/>
                  </a:lnTo>
                  <a:cubicBezTo>
                    <a:pt x="72390" y="240982"/>
                    <a:pt x="70485" y="241935"/>
                    <a:pt x="67628" y="241935"/>
                  </a:cubicBezTo>
                  <a:lnTo>
                    <a:pt x="30480" y="241935"/>
                  </a:lnTo>
                  <a:cubicBezTo>
                    <a:pt x="27622" y="241935"/>
                    <a:pt x="25717" y="240030"/>
                    <a:pt x="25717" y="237173"/>
                  </a:cubicBezTo>
                  <a:lnTo>
                    <a:pt x="25717" y="103823"/>
                  </a:lnTo>
                  <a:lnTo>
                    <a:pt x="5715" y="103823"/>
                  </a:lnTo>
                  <a:cubicBezTo>
                    <a:pt x="1905" y="103823"/>
                    <a:pt x="0" y="101917"/>
                    <a:pt x="0" y="99060"/>
                  </a:cubicBezTo>
                  <a:lnTo>
                    <a:pt x="0" y="72390"/>
                  </a:lnTo>
                  <a:cubicBezTo>
                    <a:pt x="0" y="69532"/>
                    <a:pt x="1905" y="67627"/>
                    <a:pt x="5715" y="67627"/>
                  </a:cubicBezTo>
                  <a:lnTo>
                    <a:pt x="25717" y="67627"/>
                  </a:lnTo>
                  <a:lnTo>
                    <a:pt x="25717" y="43815"/>
                  </a:lnTo>
                  <a:cubicBezTo>
                    <a:pt x="25717" y="4763"/>
                    <a:pt x="52388" y="0"/>
                    <a:pt x="80010" y="0"/>
                  </a:cubicBezTo>
                  <a:cubicBezTo>
                    <a:pt x="91440" y="0"/>
                    <a:pt x="103822" y="952"/>
                    <a:pt x="115253" y="2857"/>
                  </a:cubicBezTo>
                  <a:close/>
                </a:path>
              </a:pathLst>
            </a:custGeom>
            <a:solidFill>
              <a:srgbClr val="5EBFD4"/>
            </a:solidFill>
            <a:ln w="9525" cap="flat">
              <a:noFill/>
              <a:prstDash val="solid"/>
              <a:miter/>
            </a:ln>
          </p:spPr>
          <p:txBody>
            <a:bodyPr rtlCol="0" anchor="ctr"/>
            <a:lstStyle/>
            <a:p>
              <a:endParaRPr lang="fr-FR"/>
            </a:p>
          </p:txBody>
        </p:sp>
        <p:sp>
          <p:nvSpPr>
            <p:cNvPr id="29" name="Freeform: Shape 28">
              <a:extLst>
                <a:ext uri="{FF2B5EF4-FFF2-40B4-BE49-F238E27FC236}">
                  <a16:creationId xmlns:a16="http://schemas.microsoft.com/office/drawing/2014/main" id="{D09AA7D9-171A-0FF6-9095-F63252B74239}"/>
                </a:ext>
              </a:extLst>
            </p:cNvPr>
            <p:cNvSpPr/>
            <p:nvPr/>
          </p:nvSpPr>
          <p:spPr>
            <a:xfrm>
              <a:off x="10828531" y="647592"/>
              <a:ext cx="46606" cy="53223"/>
            </a:xfrm>
            <a:custGeom>
              <a:avLst/>
              <a:gdLst>
                <a:gd name="connsiteX0" fmla="*/ 149542 w 154304"/>
                <a:gd name="connsiteY0" fmla="*/ 0 h 176212"/>
                <a:gd name="connsiteX1" fmla="*/ 154305 w 154304"/>
                <a:gd name="connsiteY1" fmla="*/ 4763 h 176212"/>
                <a:gd name="connsiteX2" fmla="*/ 154305 w 154304"/>
                <a:gd name="connsiteY2" fmla="*/ 164783 h 176212"/>
                <a:gd name="connsiteX3" fmla="*/ 149542 w 154304"/>
                <a:gd name="connsiteY3" fmla="*/ 170498 h 176212"/>
                <a:gd name="connsiteX4" fmla="*/ 75248 w 154304"/>
                <a:gd name="connsiteY4" fmla="*/ 176213 h 176212"/>
                <a:gd name="connsiteX5" fmla="*/ 0 w 154304"/>
                <a:gd name="connsiteY5" fmla="*/ 100965 h 176212"/>
                <a:gd name="connsiteX6" fmla="*/ 0 w 154304"/>
                <a:gd name="connsiteY6" fmla="*/ 4763 h 176212"/>
                <a:gd name="connsiteX7" fmla="*/ 4763 w 154304"/>
                <a:gd name="connsiteY7" fmla="*/ 0 h 176212"/>
                <a:gd name="connsiteX8" fmla="*/ 41910 w 154304"/>
                <a:gd name="connsiteY8" fmla="*/ 0 h 176212"/>
                <a:gd name="connsiteX9" fmla="*/ 46673 w 154304"/>
                <a:gd name="connsiteY9" fmla="*/ 4763 h 176212"/>
                <a:gd name="connsiteX10" fmla="*/ 46673 w 154304"/>
                <a:gd name="connsiteY10" fmla="*/ 88583 h 176212"/>
                <a:gd name="connsiteX11" fmla="*/ 80010 w 154304"/>
                <a:gd name="connsiteY11" fmla="*/ 135255 h 176212"/>
                <a:gd name="connsiteX12" fmla="*/ 107633 w 154304"/>
                <a:gd name="connsiteY12" fmla="*/ 135255 h 176212"/>
                <a:gd name="connsiteX13" fmla="*/ 107633 w 154304"/>
                <a:gd name="connsiteY13" fmla="*/ 4763 h 176212"/>
                <a:gd name="connsiteX14" fmla="*/ 112395 w 154304"/>
                <a:gd name="connsiteY14" fmla="*/ 0 h 176212"/>
                <a:gd name="connsiteX15" fmla="*/ 149542 w 154304"/>
                <a:gd name="connsiteY15" fmla="*/ 0 h 17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4304" h="176212">
                  <a:moveTo>
                    <a:pt x="149542" y="0"/>
                  </a:moveTo>
                  <a:cubicBezTo>
                    <a:pt x="152400" y="0"/>
                    <a:pt x="154305" y="1905"/>
                    <a:pt x="154305" y="4763"/>
                  </a:cubicBezTo>
                  <a:lnTo>
                    <a:pt x="154305" y="164783"/>
                  </a:lnTo>
                  <a:cubicBezTo>
                    <a:pt x="154305" y="168592"/>
                    <a:pt x="153353" y="169545"/>
                    <a:pt x="149542" y="170498"/>
                  </a:cubicBezTo>
                  <a:cubicBezTo>
                    <a:pt x="128588" y="174308"/>
                    <a:pt x="98108" y="176213"/>
                    <a:pt x="75248" y="176213"/>
                  </a:cubicBezTo>
                  <a:cubicBezTo>
                    <a:pt x="15240" y="176213"/>
                    <a:pt x="0" y="164783"/>
                    <a:pt x="0" y="100965"/>
                  </a:cubicBezTo>
                  <a:lnTo>
                    <a:pt x="0" y="4763"/>
                  </a:lnTo>
                  <a:cubicBezTo>
                    <a:pt x="0" y="1905"/>
                    <a:pt x="1905" y="0"/>
                    <a:pt x="4763" y="0"/>
                  </a:cubicBezTo>
                  <a:lnTo>
                    <a:pt x="41910" y="0"/>
                  </a:lnTo>
                  <a:cubicBezTo>
                    <a:pt x="44767" y="0"/>
                    <a:pt x="46673" y="1905"/>
                    <a:pt x="46673" y="4763"/>
                  </a:cubicBezTo>
                  <a:lnTo>
                    <a:pt x="46673" y="88583"/>
                  </a:lnTo>
                  <a:cubicBezTo>
                    <a:pt x="46673" y="133350"/>
                    <a:pt x="51435" y="135255"/>
                    <a:pt x="80010" y="135255"/>
                  </a:cubicBezTo>
                  <a:lnTo>
                    <a:pt x="107633" y="135255"/>
                  </a:lnTo>
                  <a:lnTo>
                    <a:pt x="107633" y="4763"/>
                  </a:lnTo>
                  <a:cubicBezTo>
                    <a:pt x="107633" y="1905"/>
                    <a:pt x="109538" y="0"/>
                    <a:pt x="112395" y="0"/>
                  </a:cubicBezTo>
                  <a:lnTo>
                    <a:pt x="149542" y="0"/>
                  </a:lnTo>
                  <a:close/>
                </a:path>
              </a:pathLst>
            </a:custGeom>
            <a:solidFill>
              <a:srgbClr val="5EBFD4"/>
            </a:solidFill>
            <a:ln w="9525" cap="flat">
              <a:noFill/>
              <a:prstDash val="solid"/>
              <a:miter/>
            </a:ln>
          </p:spPr>
          <p:txBody>
            <a:bodyPr rtlCol="0" anchor="ctr"/>
            <a:lstStyle/>
            <a:p>
              <a:endParaRPr lang="fr-FR"/>
            </a:p>
          </p:txBody>
        </p:sp>
        <p:sp>
          <p:nvSpPr>
            <p:cNvPr id="30" name="Freeform: Shape 29">
              <a:extLst>
                <a:ext uri="{FF2B5EF4-FFF2-40B4-BE49-F238E27FC236}">
                  <a16:creationId xmlns:a16="http://schemas.microsoft.com/office/drawing/2014/main" id="{E943E389-57CE-0E9D-06C9-0B9B80264B8B}"/>
                </a:ext>
              </a:extLst>
            </p:cNvPr>
            <p:cNvSpPr/>
            <p:nvPr/>
          </p:nvSpPr>
          <p:spPr>
            <a:xfrm>
              <a:off x="10882330" y="633134"/>
              <a:ext cx="31934" cy="67968"/>
            </a:xfrm>
            <a:custGeom>
              <a:avLst/>
              <a:gdLst>
                <a:gd name="connsiteX0" fmla="*/ 64770 w 105727"/>
                <a:gd name="connsiteY0" fmla="*/ 243 h 225032"/>
                <a:gd name="connsiteX1" fmla="*/ 69533 w 105727"/>
                <a:gd name="connsiteY1" fmla="*/ 5005 h 225032"/>
                <a:gd name="connsiteX2" fmla="*/ 69533 w 105727"/>
                <a:gd name="connsiteY2" fmla="*/ 49773 h 225032"/>
                <a:gd name="connsiteX3" fmla="*/ 98108 w 105727"/>
                <a:gd name="connsiteY3" fmla="*/ 49773 h 225032"/>
                <a:gd name="connsiteX4" fmla="*/ 103823 w 105727"/>
                <a:gd name="connsiteY4" fmla="*/ 54535 h 225032"/>
                <a:gd name="connsiteX5" fmla="*/ 103823 w 105727"/>
                <a:gd name="connsiteY5" fmla="*/ 79300 h 225032"/>
                <a:gd name="connsiteX6" fmla="*/ 98108 w 105727"/>
                <a:gd name="connsiteY6" fmla="*/ 84063 h 225032"/>
                <a:gd name="connsiteX7" fmla="*/ 69533 w 105727"/>
                <a:gd name="connsiteY7" fmla="*/ 84063 h 225032"/>
                <a:gd name="connsiteX8" fmla="*/ 69533 w 105727"/>
                <a:gd name="connsiteY8" fmla="*/ 168835 h 225032"/>
                <a:gd name="connsiteX9" fmla="*/ 87630 w 105727"/>
                <a:gd name="connsiteY9" fmla="*/ 185028 h 225032"/>
                <a:gd name="connsiteX10" fmla="*/ 100013 w 105727"/>
                <a:gd name="connsiteY10" fmla="*/ 185028 h 225032"/>
                <a:gd name="connsiteX11" fmla="*/ 105728 w 105727"/>
                <a:gd name="connsiteY11" fmla="*/ 189790 h 225032"/>
                <a:gd name="connsiteX12" fmla="*/ 105728 w 105727"/>
                <a:gd name="connsiteY12" fmla="*/ 216460 h 225032"/>
                <a:gd name="connsiteX13" fmla="*/ 100965 w 105727"/>
                <a:gd name="connsiteY13" fmla="*/ 222175 h 225032"/>
                <a:gd name="connsiteX14" fmla="*/ 74295 w 105727"/>
                <a:gd name="connsiteY14" fmla="*/ 225033 h 225032"/>
                <a:gd name="connsiteX15" fmla="*/ 22860 w 105727"/>
                <a:gd name="connsiteY15" fmla="*/ 185028 h 225032"/>
                <a:gd name="connsiteX16" fmla="*/ 22860 w 105727"/>
                <a:gd name="connsiteY16" fmla="*/ 83110 h 225032"/>
                <a:gd name="connsiteX17" fmla="*/ 4763 w 105727"/>
                <a:gd name="connsiteY17" fmla="*/ 83110 h 225032"/>
                <a:gd name="connsiteX18" fmla="*/ 0 w 105727"/>
                <a:gd name="connsiteY18" fmla="*/ 78348 h 225032"/>
                <a:gd name="connsiteX19" fmla="*/ 0 w 105727"/>
                <a:gd name="connsiteY19" fmla="*/ 53583 h 225032"/>
                <a:gd name="connsiteX20" fmla="*/ 4763 w 105727"/>
                <a:gd name="connsiteY20" fmla="*/ 48820 h 225032"/>
                <a:gd name="connsiteX21" fmla="*/ 22860 w 105727"/>
                <a:gd name="connsiteY21" fmla="*/ 48820 h 225032"/>
                <a:gd name="connsiteX22" fmla="*/ 22860 w 105727"/>
                <a:gd name="connsiteY22" fmla="*/ 14530 h 225032"/>
                <a:gd name="connsiteX23" fmla="*/ 27623 w 105727"/>
                <a:gd name="connsiteY23" fmla="*/ 9768 h 225032"/>
                <a:gd name="connsiteX24" fmla="*/ 64770 w 105727"/>
                <a:gd name="connsiteY24" fmla="*/ 243 h 225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05727" h="225032">
                  <a:moveTo>
                    <a:pt x="64770" y="243"/>
                  </a:moveTo>
                  <a:cubicBezTo>
                    <a:pt x="67628" y="-710"/>
                    <a:pt x="69533" y="1195"/>
                    <a:pt x="69533" y="5005"/>
                  </a:cubicBezTo>
                  <a:lnTo>
                    <a:pt x="69533" y="49773"/>
                  </a:lnTo>
                  <a:lnTo>
                    <a:pt x="98108" y="49773"/>
                  </a:lnTo>
                  <a:cubicBezTo>
                    <a:pt x="101918" y="49773"/>
                    <a:pt x="103823" y="51678"/>
                    <a:pt x="103823" y="54535"/>
                  </a:cubicBezTo>
                  <a:lnTo>
                    <a:pt x="103823" y="79300"/>
                  </a:lnTo>
                  <a:cubicBezTo>
                    <a:pt x="103823" y="82158"/>
                    <a:pt x="101918" y="84063"/>
                    <a:pt x="98108" y="84063"/>
                  </a:cubicBezTo>
                  <a:lnTo>
                    <a:pt x="69533" y="84063"/>
                  </a:lnTo>
                  <a:lnTo>
                    <a:pt x="69533" y="168835"/>
                  </a:lnTo>
                  <a:cubicBezTo>
                    <a:pt x="69533" y="182170"/>
                    <a:pt x="74295" y="185028"/>
                    <a:pt x="87630" y="185028"/>
                  </a:cubicBezTo>
                  <a:lnTo>
                    <a:pt x="100013" y="185028"/>
                  </a:lnTo>
                  <a:cubicBezTo>
                    <a:pt x="103823" y="185028"/>
                    <a:pt x="105728" y="185980"/>
                    <a:pt x="105728" y="189790"/>
                  </a:cubicBezTo>
                  <a:lnTo>
                    <a:pt x="105728" y="216460"/>
                  </a:lnTo>
                  <a:cubicBezTo>
                    <a:pt x="105728" y="220270"/>
                    <a:pt x="103823" y="222175"/>
                    <a:pt x="100965" y="222175"/>
                  </a:cubicBezTo>
                  <a:cubicBezTo>
                    <a:pt x="90488" y="224080"/>
                    <a:pt x="80963" y="225033"/>
                    <a:pt x="74295" y="225033"/>
                  </a:cubicBezTo>
                  <a:cubicBezTo>
                    <a:pt x="47625" y="225033"/>
                    <a:pt x="22860" y="224080"/>
                    <a:pt x="22860" y="185028"/>
                  </a:cubicBezTo>
                  <a:lnTo>
                    <a:pt x="22860" y="83110"/>
                  </a:lnTo>
                  <a:lnTo>
                    <a:pt x="4763" y="83110"/>
                  </a:lnTo>
                  <a:cubicBezTo>
                    <a:pt x="953" y="83110"/>
                    <a:pt x="0" y="81205"/>
                    <a:pt x="0" y="78348"/>
                  </a:cubicBezTo>
                  <a:lnTo>
                    <a:pt x="0" y="53583"/>
                  </a:lnTo>
                  <a:cubicBezTo>
                    <a:pt x="0" y="50725"/>
                    <a:pt x="1905" y="48820"/>
                    <a:pt x="4763" y="48820"/>
                  </a:cubicBezTo>
                  <a:lnTo>
                    <a:pt x="22860" y="48820"/>
                  </a:lnTo>
                  <a:lnTo>
                    <a:pt x="22860" y="14530"/>
                  </a:lnTo>
                  <a:cubicBezTo>
                    <a:pt x="22860" y="11673"/>
                    <a:pt x="23813" y="9768"/>
                    <a:pt x="27623" y="9768"/>
                  </a:cubicBezTo>
                  <a:lnTo>
                    <a:pt x="64770" y="243"/>
                  </a:lnTo>
                  <a:close/>
                </a:path>
              </a:pathLst>
            </a:custGeom>
            <a:solidFill>
              <a:srgbClr val="5EBFD4"/>
            </a:solidFill>
            <a:ln w="9525" cap="flat">
              <a:noFill/>
              <a:prstDash val="solid"/>
              <a:miter/>
            </a:ln>
          </p:spPr>
          <p:txBody>
            <a:bodyPr rtlCol="0" anchor="ctr"/>
            <a:lstStyle/>
            <a:p>
              <a:endParaRPr lang="fr-FR"/>
            </a:p>
          </p:txBody>
        </p:sp>
        <p:sp>
          <p:nvSpPr>
            <p:cNvPr id="31" name="Freeform: Shape 30">
              <a:extLst>
                <a:ext uri="{FF2B5EF4-FFF2-40B4-BE49-F238E27FC236}">
                  <a16:creationId xmlns:a16="http://schemas.microsoft.com/office/drawing/2014/main" id="{E1F1867A-AFFB-3358-1215-6D0709301167}"/>
                </a:ext>
              </a:extLst>
            </p:cNvPr>
            <p:cNvSpPr/>
            <p:nvPr/>
          </p:nvSpPr>
          <p:spPr>
            <a:xfrm>
              <a:off x="10921456" y="647592"/>
              <a:ext cx="46606" cy="53223"/>
            </a:xfrm>
            <a:custGeom>
              <a:avLst/>
              <a:gdLst>
                <a:gd name="connsiteX0" fmla="*/ 149542 w 154304"/>
                <a:gd name="connsiteY0" fmla="*/ 0 h 176212"/>
                <a:gd name="connsiteX1" fmla="*/ 154305 w 154304"/>
                <a:gd name="connsiteY1" fmla="*/ 4763 h 176212"/>
                <a:gd name="connsiteX2" fmla="*/ 154305 w 154304"/>
                <a:gd name="connsiteY2" fmla="*/ 164783 h 176212"/>
                <a:gd name="connsiteX3" fmla="*/ 149542 w 154304"/>
                <a:gd name="connsiteY3" fmla="*/ 170498 h 176212"/>
                <a:gd name="connsiteX4" fmla="*/ 75247 w 154304"/>
                <a:gd name="connsiteY4" fmla="*/ 176213 h 176212"/>
                <a:gd name="connsiteX5" fmla="*/ 0 w 154304"/>
                <a:gd name="connsiteY5" fmla="*/ 100965 h 176212"/>
                <a:gd name="connsiteX6" fmla="*/ 0 w 154304"/>
                <a:gd name="connsiteY6" fmla="*/ 4763 h 176212"/>
                <a:gd name="connsiteX7" fmla="*/ 4763 w 154304"/>
                <a:gd name="connsiteY7" fmla="*/ 0 h 176212"/>
                <a:gd name="connsiteX8" fmla="*/ 41910 w 154304"/>
                <a:gd name="connsiteY8" fmla="*/ 0 h 176212"/>
                <a:gd name="connsiteX9" fmla="*/ 46672 w 154304"/>
                <a:gd name="connsiteY9" fmla="*/ 4763 h 176212"/>
                <a:gd name="connsiteX10" fmla="*/ 46672 w 154304"/>
                <a:gd name="connsiteY10" fmla="*/ 88583 h 176212"/>
                <a:gd name="connsiteX11" fmla="*/ 80010 w 154304"/>
                <a:gd name="connsiteY11" fmla="*/ 135255 h 176212"/>
                <a:gd name="connsiteX12" fmla="*/ 107633 w 154304"/>
                <a:gd name="connsiteY12" fmla="*/ 135255 h 176212"/>
                <a:gd name="connsiteX13" fmla="*/ 107633 w 154304"/>
                <a:gd name="connsiteY13" fmla="*/ 4763 h 176212"/>
                <a:gd name="connsiteX14" fmla="*/ 112395 w 154304"/>
                <a:gd name="connsiteY14" fmla="*/ 0 h 176212"/>
                <a:gd name="connsiteX15" fmla="*/ 149542 w 154304"/>
                <a:gd name="connsiteY15" fmla="*/ 0 h 17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4304" h="176212">
                  <a:moveTo>
                    <a:pt x="149542" y="0"/>
                  </a:moveTo>
                  <a:cubicBezTo>
                    <a:pt x="152400" y="0"/>
                    <a:pt x="154305" y="1905"/>
                    <a:pt x="154305" y="4763"/>
                  </a:cubicBezTo>
                  <a:lnTo>
                    <a:pt x="154305" y="164783"/>
                  </a:lnTo>
                  <a:cubicBezTo>
                    <a:pt x="154305" y="168592"/>
                    <a:pt x="153353" y="169545"/>
                    <a:pt x="149542" y="170498"/>
                  </a:cubicBezTo>
                  <a:cubicBezTo>
                    <a:pt x="128588" y="174308"/>
                    <a:pt x="98108" y="176213"/>
                    <a:pt x="75247" y="176213"/>
                  </a:cubicBezTo>
                  <a:cubicBezTo>
                    <a:pt x="15240" y="176213"/>
                    <a:pt x="0" y="164783"/>
                    <a:pt x="0" y="100965"/>
                  </a:cubicBezTo>
                  <a:lnTo>
                    <a:pt x="0" y="4763"/>
                  </a:lnTo>
                  <a:cubicBezTo>
                    <a:pt x="0" y="1905"/>
                    <a:pt x="1905" y="0"/>
                    <a:pt x="4763" y="0"/>
                  </a:cubicBezTo>
                  <a:lnTo>
                    <a:pt x="41910" y="0"/>
                  </a:lnTo>
                  <a:cubicBezTo>
                    <a:pt x="44767" y="0"/>
                    <a:pt x="46672" y="1905"/>
                    <a:pt x="46672" y="4763"/>
                  </a:cubicBezTo>
                  <a:lnTo>
                    <a:pt x="46672" y="88583"/>
                  </a:lnTo>
                  <a:cubicBezTo>
                    <a:pt x="46672" y="133350"/>
                    <a:pt x="51435" y="135255"/>
                    <a:pt x="80010" y="135255"/>
                  </a:cubicBezTo>
                  <a:lnTo>
                    <a:pt x="107633" y="135255"/>
                  </a:lnTo>
                  <a:lnTo>
                    <a:pt x="107633" y="4763"/>
                  </a:lnTo>
                  <a:cubicBezTo>
                    <a:pt x="107633" y="1905"/>
                    <a:pt x="109538" y="0"/>
                    <a:pt x="112395" y="0"/>
                  </a:cubicBezTo>
                  <a:lnTo>
                    <a:pt x="149542" y="0"/>
                  </a:lnTo>
                  <a:close/>
                </a:path>
              </a:pathLst>
            </a:custGeom>
            <a:solidFill>
              <a:srgbClr val="5EBFD4"/>
            </a:solidFill>
            <a:ln w="9525" cap="flat">
              <a:noFill/>
              <a:prstDash val="solid"/>
              <a:miter/>
            </a:ln>
          </p:spPr>
          <p:txBody>
            <a:bodyPr rtlCol="0" anchor="ctr"/>
            <a:lstStyle/>
            <a:p>
              <a:endParaRPr lang="fr-FR"/>
            </a:p>
          </p:txBody>
        </p:sp>
        <p:sp>
          <p:nvSpPr>
            <p:cNvPr id="32" name="Freeform: Shape 31">
              <a:extLst>
                <a:ext uri="{FF2B5EF4-FFF2-40B4-BE49-F238E27FC236}">
                  <a16:creationId xmlns:a16="http://schemas.microsoft.com/office/drawing/2014/main" id="{0445B5EC-693C-F947-184C-5D3D1E70D20A}"/>
                </a:ext>
              </a:extLst>
            </p:cNvPr>
            <p:cNvSpPr/>
            <p:nvPr/>
          </p:nvSpPr>
          <p:spPr>
            <a:xfrm>
              <a:off x="10978994" y="647305"/>
              <a:ext cx="31071" cy="53223"/>
            </a:xfrm>
            <a:custGeom>
              <a:avLst/>
              <a:gdLst>
                <a:gd name="connsiteX0" fmla="*/ 98108 w 102870"/>
                <a:gd name="connsiteY0" fmla="*/ 2857 h 176212"/>
                <a:gd name="connsiteX1" fmla="*/ 102870 w 102870"/>
                <a:gd name="connsiteY1" fmla="*/ 9525 h 176212"/>
                <a:gd name="connsiteX2" fmla="*/ 102870 w 102870"/>
                <a:gd name="connsiteY2" fmla="*/ 35242 h 176212"/>
                <a:gd name="connsiteX3" fmla="*/ 97155 w 102870"/>
                <a:gd name="connsiteY3" fmla="*/ 40005 h 176212"/>
                <a:gd name="connsiteX4" fmla="*/ 67628 w 102870"/>
                <a:gd name="connsiteY4" fmla="*/ 40005 h 176212"/>
                <a:gd name="connsiteX5" fmla="*/ 45720 w 102870"/>
                <a:gd name="connsiteY5" fmla="*/ 56198 h 176212"/>
                <a:gd name="connsiteX6" fmla="*/ 45720 w 102870"/>
                <a:gd name="connsiteY6" fmla="*/ 171450 h 176212"/>
                <a:gd name="connsiteX7" fmla="*/ 40958 w 102870"/>
                <a:gd name="connsiteY7" fmla="*/ 176213 h 176212"/>
                <a:gd name="connsiteX8" fmla="*/ 4763 w 102870"/>
                <a:gd name="connsiteY8" fmla="*/ 176213 h 176212"/>
                <a:gd name="connsiteX9" fmla="*/ 0 w 102870"/>
                <a:gd name="connsiteY9" fmla="*/ 171450 h 176212"/>
                <a:gd name="connsiteX10" fmla="*/ 0 w 102870"/>
                <a:gd name="connsiteY10" fmla="*/ 43815 h 176212"/>
                <a:gd name="connsiteX11" fmla="*/ 56197 w 102870"/>
                <a:gd name="connsiteY11" fmla="*/ 0 h 176212"/>
                <a:gd name="connsiteX12" fmla="*/ 98108 w 102870"/>
                <a:gd name="connsiteY12" fmla="*/ 2857 h 17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2870" h="176212">
                  <a:moveTo>
                    <a:pt x="98108" y="2857"/>
                  </a:moveTo>
                  <a:cubicBezTo>
                    <a:pt x="101917" y="3810"/>
                    <a:pt x="102870" y="4763"/>
                    <a:pt x="102870" y="9525"/>
                  </a:cubicBezTo>
                  <a:lnTo>
                    <a:pt x="102870" y="35242"/>
                  </a:lnTo>
                  <a:cubicBezTo>
                    <a:pt x="102870" y="38100"/>
                    <a:pt x="100965" y="40005"/>
                    <a:pt x="97155" y="40005"/>
                  </a:cubicBezTo>
                  <a:lnTo>
                    <a:pt x="67628" y="40005"/>
                  </a:lnTo>
                  <a:cubicBezTo>
                    <a:pt x="51435" y="40005"/>
                    <a:pt x="45720" y="42863"/>
                    <a:pt x="45720" y="56198"/>
                  </a:cubicBezTo>
                  <a:lnTo>
                    <a:pt x="45720" y="171450"/>
                  </a:lnTo>
                  <a:cubicBezTo>
                    <a:pt x="45720" y="175260"/>
                    <a:pt x="43815" y="176213"/>
                    <a:pt x="40958" y="176213"/>
                  </a:cubicBezTo>
                  <a:lnTo>
                    <a:pt x="4763" y="176213"/>
                  </a:lnTo>
                  <a:cubicBezTo>
                    <a:pt x="1905" y="176213"/>
                    <a:pt x="0" y="174307"/>
                    <a:pt x="0" y="171450"/>
                  </a:cubicBezTo>
                  <a:lnTo>
                    <a:pt x="0" y="43815"/>
                  </a:lnTo>
                  <a:cubicBezTo>
                    <a:pt x="0" y="4763"/>
                    <a:pt x="27622" y="0"/>
                    <a:pt x="56197" y="0"/>
                  </a:cubicBezTo>
                  <a:cubicBezTo>
                    <a:pt x="65722" y="0"/>
                    <a:pt x="86678" y="952"/>
                    <a:pt x="98108" y="2857"/>
                  </a:cubicBezTo>
                  <a:close/>
                </a:path>
              </a:pathLst>
            </a:custGeom>
            <a:solidFill>
              <a:srgbClr val="5EBFD4"/>
            </a:solidFill>
            <a:ln w="9525" cap="flat">
              <a:noFill/>
              <a:prstDash val="solid"/>
              <a:miter/>
            </a:ln>
          </p:spPr>
          <p:txBody>
            <a:bodyPr rtlCol="0" anchor="ctr"/>
            <a:lstStyle/>
            <a:p>
              <a:endParaRPr lang="fr-FR"/>
            </a:p>
          </p:txBody>
        </p:sp>
        <p:sp>
          <p:nvSpPr>
            <p:cNvPr id="33" name="Freeform: Shape 32">
              <a:extLst>
                <a:ext uri="{FF2B5EF4-FFF2-40B4-BE49-F238E27FC236}">
                  <a16:creationId xmlns:a16="http://schemas.microsoft.com/office/drawing/2014/main" id="{09791215-99B3-A85C-BFF9-7913AFB9668A}"/>
                </a:ext>
              </a:extLst>
            </p:cNvPr>
            <p:cNvSpPr/>
            <p:nvPr/>
          </p:nvSpPr>
          <p:spPr>
            <a:xfrm>
              <a:off x="11015531" y="647581"/>
              <a:ext cx="46318" cy="53521"/>
            </a:xfrm>
            <a:custGeom>
              <a:avLst/>
              <a:gdLst>
                <a:gd name="connsiteX0" fmla="*/ 153353 w 153352"/>
                <a:gd name="connsiteY0" fmla="*/ 85762 h 177201"/>
                <a:gd name="connsiteX1" fmla="*/ 153353 w 153352"/>
                <a:gd name="connsiteY1" fmla="*/ 95287 h 177201"/>
                <a:gd name="connsiteX2" fmla="*/ 143828 w 153352"/>
                <a:gd name="connsiteY2" fmla="*/ 103860 h 177201"/>
                <a:gd name="connsiteX3" fmla="*/ 46673 w 153352"/>
                <a:gd name="connsiteY3" fmla="*/ 103860 h 177201"/>
                <a:gd name="connsiteX4" fmla="*/ 81915 w 153352"/>
                <a:gd name="connsiteY4" fmla="*/ 137197 h 177201"/>
                <a:gd name="connsiteX5" fmla="*/ 137160 w 153352"/>
                <a:gd name="connsiteY5" fmla="*/ 137197 h 177201"/>
                <a:gd name="connsiteX6" fmla="*/ 141923 w 153352"/>
                <a:gd name="connsiteY6" fmla="*/ 141960 h 177201"/>
                <a:gd name="connsiteX7" fmla="*/ 141923 w 153352"/>
                <a:gd name="connsiteY7" fmla="*/ 167677 h 177201"/>
                <a:gd name="connsiteX8" fmla="*/ 137160 w 153352"/>
                <a:gd name="connsiteY8" fmla="*/ 172439 h 177201"/>
                <a:gd name="connsiteX9" fmla="*/ 78105 w 153352"/>
                <a:gd name="connsiteY9" fmla="*/ 177202 h 177201"/>
                <a:gd name="connsiteX10" fmla="*/ 0 w 153352"/>
                <a:gd name="connsiteY10" fmla="*/ 88620 h 177201"/>
                <a:gd name="connsiteX11" fmla="*/ 78105 w 153352"/>
                <a:gd name="connsiteY11" fmla="*/ 37 h 177201"/>
                <a:gd name="connsiteX12" fmla="*/ 153353 w 153352"/>
                <a:gd name="connsiteY12" fmla="*/ 85762 h 177201"/>
                <a:gd name="connsiteX13" fmla="*/ 45720 w 153352"/>
                <a:gd name="connsiteY13" fmla="*/ 73379 h 177201"/>
                <a:gd name="connsiteX14" fmla="*/ 107633 w 153352"/>
                <a:gd name="connsiteY14" fmla="*/ 73379 h 177201"/>
                <a:gd name="connsiteX15" fmla="*/ 77153 w 153352"/>
                <a:gd name="connsiteY15" fmla="*/ 39089 h 177201"/>
                <a:gd name="connsiteX16" fmla="*/ 45720 w 153352"/>
                <a:gd name="connsiteY16" fmla="*/ 73379 h 177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53352" h="177201">
                  <a:moveTo>
                    <a:pt x="153353" y="85762"/>
                  </a:moveTo>
                  <a:lnTo>
                    <a:pt x="153353" y="95287"/>
                  </a:lnTo>
                  <a:cubicBezTo>
                    <a:pt x="153353" y="101954"/>
                    <a:pt x="151448" y="103860"/>
                    <a:pt x="143828" y="103860"/>
                  </a:cubicBezTo>
                  <a:lnTo>
                    <a:pt x="46673" y="103860"/>
                  </a:lnTo>
                  <a:cubicBezTo>
                    <a:pt x="47625" y="131482"/>
                    <a:pt x="54292" y="137197"/>
                    <a:pt x="81915" y="137197"/>
                  </a:cubicBezTo>
                  <a:lnTo>
                    <a:pt x="137160" y="137197"/>
                  </a:lnTo>
                  <a:cubicBezTo>
                    <a:pt x="140017" y="137197"/>
                    <a:pt x="141923" y="139102"/>
                    <a:pt x="141923" y="141960"/>
                  </a:cubicBezTo>
                  <a:lnTo>
                    <a:pt x="141923" y="167677"/>
                  </a:lnTo>
                  <a:cubicBezTo>
                    <a:pt x="141923" y="171487"/>
                    <a:pt x="140017" y="172439"/>
                    <a:pt x="137160" y="172439"/>
                  </a:cubicBezTo>
                  <a:cubicBezTo>
                    <a:pt x="120967" y="176250"/>
                    <a:pt x="98108" y="177202"/>
                    <a:pt x="78105" y="177202"/>
                  </a:cubicBezTo>
                  <a:cubicBezTo>
                    <a:pt x="15240" y="177202"/>
                    <a:pt x="0" y="159104"/>
                    <a:pt x="0" y="88620"/>
                  </a:cubicBezTo>
                  <a:cubicBezTo>
                    <a:pt x="0" y="17182"/>
                    <a:pt x="15240" y="37"/>
                    <a:pt x="78105" y="37"/>
                  </a:cubicBezTo>
                  <a:cubicBezTo>
                    <a:pt x="138113" y="-915"/>
                    <a:pt x="153353" y="16229"/>
                    <a:pt x="153353" y="85762"/>
                  </a:cubicBezTo>
                  <a:close/>
                  <a:moveTo>
                    <a:pt x="45720" y="73379"/>
                  </a:moveTo>
                  <a:lnTo>
                    <a:pt x="107633" y="73379"/>
                  </a:lnTo>
                  <a:cubicBezTo>
                    <a:pt x="107633" y="45757"/>
                    <a:pt x="100013" y="39089"/>
                    <a:pt x="77153" y="39089"/>
                  </a:cubicBezTo>
                  <a:cubicBezTo>
                    <a:pt x="54292" y="39089"/>
                    <a:pt x="46673" y="45757"/>
                    <a:pt x="45720" y="73379"/>
                  </a:cubicBezTo>
                  <a:close/>
                </a:path>
              </a:pathLst>
            </a:custGeom>
            <a:solidFill>
              <a:srgbClr val="5EBFD4"/>
            </a:solidFill>
            <a:ln w="9525" cap="flat">
              <a:noFill/>
              <a:prstDash val="solid"/>
              <a:miter/>
            </a:ln>
          </p:spPr>
          <p:txBody>
            <a:bodyPr rtlCol="0" anchor="ctr"/>
            <a:lstStyle/>
            <a:p>
              <a:endParaRPr lang="fr-FR"/>
            </a:p>
          </p:txBody>
        </p:sp>
        <p:sp>
          <p:nvSpPr>
            <p:cNvPr id="34" name="Freeform: Shape 33">
              <a:extLst>
                <a:ext uri="{FF2B5EF4-FFF2-40B4-BE49-F238E27FC236}">
                  <a16:creationId xmlns:a16="http://schemas.microsoft.com/office/drawing/2014/main" id="{3ADE9913-1FF0-EB30-3FCF-9851A3B671B2}"/>
                </a:ext>
              </a:extLst>
            </p:cNvPr>
            <p:cNvSpPr/>
            <p:nvPr/>
          </p:nvSpPr>
          <p:spPr>
            <a:xfrm>
              <a:off x="11087350" y="649031"/>
              <a:ext cx="72705" cy="51784"/>
            </a:xfrm>
            <a:custGeom>
              <a:avLst/>
              <a:gdLst>
                <a:gd name="connsiteX0" fmla="*/ 236563 w 240716"/>
                <a:gd name="connsiteY0" fmla="*/ 0 h 171450"/>
                <a:gd name="connsiteX1" fmla="*/ 240373 w 240716"/>
                <a:gd name="connsiteY1" fmla="*/ 4763 h 171450"/>
                <a:gd name="connsiteX2" fmla="*/ 212751 w 240716"/>
                <a:gd name="connsiteY2" fmla="*/ 136208 h 171450"/>
                <a:gd name="connsiteX3" fmla="*/ 176556 w 240716"/>
                <a:gd name="connsiteY3" fmla="*/ 171450 h 171450"/>
                <a:gd name="connsiteX4" fmla="*/ 140361 w 240716"/>
                <a:gd name="connsiteY4" fmla="*/ 136208 h 171450"/>
                <a:gd name="connsiteX5" fmla="*/ 120358 w 240716"/>
                <a:gd name="connsiteY5" fmla="*/ 49530 h 171450"/>
                <a:gd name="connsiteX6" fmla="*/ 100356 w 240716"/>
                <a:gd name="connsiteY6" fmla="*/ 136208 h 171450"/>
                <a:gd name="connsiteX7" fmla="*/ 64161 w 240716"/>
                <a:gd name="connsiteY7" fmla="*/ 171450 h 171450"/>
                <a:gd name="connsiteX8" fmla="*/ 27966 w 240716"/>
                <a:gd name="connsiteY8" fmla="*/ 136208 h 171450"/>
                <a:gd name="connsiteX9" fmla="*/ 344 w 240716"/>
                <a:gd name="connsiteY9" fmla="*/ 4763 h 171450"/>
                <a:gd name="connsiteX10" fmla="*/ 4154 w 240716"/>
                <a:gd name="connsiteY10" fmla="*/ 0 h 171450"/>
                <a:gd name="connsiteX11" fmla="*/ 27013 w 240716"/>
                <a:gd name="connsiteY11" fmla="*/ 0 h 171450"/>
                <a:gd name="connsiteX12" fmla="*/ 30823 w 240716"/>
                <a:gd name="connsiteY12" fmla="*/ 4763 h 171450"/>
                <a:gd name="connsiteX13" fmla="*/ 56541 w 240716"/>
                <a:gd name="connsiteY13" fmla="*/ 132398 h 171450"/>
                <a:gd name="connsiteX14" fmla="*/ 65113 w 240716"/>
                <a:gd name="connsiteY14" fmla="*/ 143827 h 171450"/>
                <a:gd name="connsiteX15" fmla="*/ 73686 w 240716"/>
                <a:gd name="connsiteY15" fmla="*/ 132398 h 171450"/>
                <a:gd name="connsiteX16" fmla="*/ 103213 w 240716"/>
                <a:gd name="connsiteY16" fmla="*/ 9525 h 171450"/>
                <a:gd name="connsiteX17" fmla="*/ 107976 w 240716"/>
                <a:gd name="connsiteY17" fmla="*/ 4763 h 171450"/>
                <a:gd name="connsiteX18" fmla="*/ 133694 w 240716"/>
                <a:gd name="connsiteY18" fmla="*/ 4763 h 171450"/>
                <a:gd name="connsiteX19" fmla="*/ 138456 w 240716"/>
                <a:gd name="connsiteY19" fmla="*/ 9525 h 171450"/>
                <a:gd name="connsiteX20" fmla="*/ 168936 w 240716"/>
                <a:gd name="connsiteY20" fmla="*/ 132398 h 171450"/>
                <a:gd name="connsiteX21" fmla="*/ 177508 w 240716"/>
                <a:gd name="connsiteY21" fmla="*/ 143827 h 171450"/>
                <a:gd name="connsiteX22" fmla="*/ 186081 w 240716"/>
                <a:gd name="connsiteY22" fmla="*/ 132398 h 171450"/>
                <a:gd name="connsiteX23" fmla="*/ 211798 w 240716"/>
                <a:gd name="connsiteY23" fmla="*/ 4763 h 171450"/>
                <a:gd name="connsiteX24" fmla="*/ 215608 w 240716"/>
                <a:gd name="connsiteY24" fmla="*/ 0 h 171450"/>
                <a:gd name="connsiteX25" fmla="*/ 236563 w 240716"/>
                <a:gd name="connsiteY25" fmla="*/ 0 h 171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0716" h="171450">
                  <a:moveTo>
                    <a:pt x="236563" y="0"/>
                  </a:moveTo>
                  <a:cubicBezTo>
                    <a:pt x="240373" y="0"/>
                    <a:pt x="241326" y="952"/>
                    <a:pt x="240373" y="4763"/>
                  </a:cubicBezTo>
                  <a:lnTo>
                    <a:pt x="212751" y="136208"/>
                  </a:lnTo>
                  <a:cubicBezTo>
                    <a:pt x="206083" y="166688"/>
                    <a:pt x="201321" y="171450"/>
                    <a:pt x="176556" y="171450"/>
                  </a:cubicBezTo>
                  <a:cubicBezTo>
                    <a:pt x="148933" y="171450"/>
                    <a:pt x="147981" y="167640"/>
                    <a:pt x="140361" y="136208"/>
                  </a:cubicBezTo>
                  <a:lnTo>
                    <a:pt x="120358" y="49530"/>
                  </a:lnTo>
                  <a:lnTo>
                    <a:pt x="100356" y="136208"/>
                  </a:lnTo>
                  <a:cubicBezTo>
                    <a:pt x="92736" y="167640"/>
                    <a:pt x="91783" y="171450"/>
                    <a:pt x="64161" y="171450"/>
                  </a:cubicBezTo>
                  <a:cubicBezTo>
                    <a:pt x="39396" y="171450"/>
                    <a:pt x="34633" y="166688"/>
                    <a:pt x="27966" y="136208"/>
                  </a:cubicBezTo>
                  <a:lnTo>
                    <a:pt x="344" y="4763"/>
                  </a:lnTo>
                  <a:cubicBezTo>
                    <a:pt x="-609" y="952"/>
                    <a:pt x="344" y="0"/>
                    <a:pt x="4154" y="0"/>
                  </a:cubicBezTo>
                  <a:lnTo>
                    <a:pt x="27013" y="0"/>
                  </a:lnTo>
                  <a:cubicBezTo>
                    <a:pt x="28919" y="0"/>
                    <a:pt x="29871" y="952"/>
                    <a:pt x="30823" y="4763"/>
                  </a:cubicBezTo>
                  <a:lnTo>
                    <a:pt x="56541" y="132398"/>
                  </a:lnTo>
                  <a:cubicBezTo>
                    <a:pt x="59398" y="142875"/>
                    <a:pt x="61304" y="143827"/>
                    <a:pt x="65113" y="143827"/>
                  </a:cubicBezTo>
                  <a:cubicBezTo>
                    <a:pt x="70829" y="143827"/>
                    <a:pt x="70829" y="142875"/>
                    <a:pt x="73686" y="132398"/>
                  </a:cubicBezTo>
                  <a:lnTo>
                    <a:pt x="103213" y="9525"/>
                  </a:lnTo>
                  <a:cubicBezTo>
                    <a:pt x="104166" y="5715"/>
                    <a:pt x="105119" y="4763"/>
                    <a:pt x="107976" y="4763"/>
                  </a:cubicBezTo>
                  <a:lnTo>
                    <a:pt x="133694" y="4763"/>
                  </a:lnTo>
                  <a:cubicBezTo>
                    <a:pt x="136551" y="4763"/>
                    <a:pt x="137504" y="5715"/>
                    <a:pt x="138456" y="9525"/>
                  </a:cubicBezTo>
                  <a:lnTo>
                    <a:pt x="168936" y="132398"/>
                  </a:lnTo>
                  <a:cubicBezTo>
                    <a:pt x="171794" y="142875"/>
                    <a:pt x="171794" y="143827"/>
                    <a:pt x="177508" y="143827"/>
                  </a:cubicBezTo>
                  <a:cubicBezTo>
                    <a:pt x="181319" y="143827"/>
                    <a:pt x="183223" y="142875"/>
                    <a:pt x="186081" y="132398"/>
                  </a:cubicBezTo>
                  <a:lnTo>
                    <a:pt x="211798" y="4763"/>
                  </a:lnTo>
                  <a:cubicBezTo>
                    <a:pt x="212751" y="952"/>
                    <a:pt x="213704" y="0"/>
                    <a:pt x="215608" y="0"/>
                  </a:cubicBezTo>
                  <a:lnTo>
                    <a:pt x="236563" y="0"/>
                  </a:lnTo>
                  <a:close/>
                </a:path>
              </a:pathLst>
            </a:custGeom>
            <a:solidFill>
              <a:schemeClr val="bg1"/>
            </a:solidFill>
            <a:ln w="9525" cap="flat">
              <a:noFill/>
              <a:prstDash val="solid"/>
              <a:miter/>
            </a:ln>
          </p:spPr>
          <p:txBody>
            <a:bodyPr rtlCol="0" anchor="ctr"/>
            <a:lstStyle/>
            <a:p>
              <a:endParaRPr lang="fr-FR"/>
            </a:p>
          </p:txBody>
        </p:sp>
        <p:sp>
          <p:nvSpPr>
            <p:cNvPr id="35" name="Freeform: Shape 34">
              <a:extLst>
                <a:ext uri="{FF2B5EF4-FFF2-40B4-BE49-F238E27FC236}">
                  <a16:creationId xmlns:a16="http://schemas.microsoft.com/office/drawing/2014/main" id="{5A8EB922-BEE9-8E78-93AB-AFE83F12DE6D}"/>
                </a:ext>
              </a:extLst>
            </p:cNvPr>
            <p:cNvSpPr/>
            <p:nvPr/>
          </p:nvSpPr>
          <p:spPr>
            <a:xfrm>
              <a:off x="11167719" y="648168"/>
              <a:ext cx="42578" cy="52360"/>
            </a:xfrm>
            <a:custGeom>
              <a:avLst/>
              <a:gdLst>
                <a:gd name="connsiteX0" fmla="*/ 140970 w 140969"/>
                <a:gd name="connsiteY0" fmla="*/ 82868 h 173355"/>
                <a:gd name="connsiteX1" fmla="*/ 140970 w 140969"/>
                <a:gd name="connsiteY1" fmla="*/ 91440 h 173355"/>
                <a:gd name="connsiteX2" fmla="*/ 129540 w 140969"/>
                <a:gd name="connsiteY2" fmla="*/ 100013 h 173355"/>
                <a:gd name="connsiteX3" fmla="*/ 30480 w 140969"/>
                <a:gd name="connsiteY3" fmla="*/ 100013 h 173355"/>
                <a:gd name="connsiteX4" fmla="*/ 71438 w 140969"/>
                <a:gd name="connsiteY4" fmla="*/ 147638 h 173355"/>
                <a:gd name="connsiteX5" fmla="*/ 122872 w 140969"/>
                <a:gd name="connsiteY5" fmla="*/ 147638 h 173355"/>
                <a:gd name="connsiteX6" fmla="*/ 127635 w 140969"/>
                <a:gd name="connsiteY6" fmla="*/ 152400 h 173355"/>
                <a:gd name="connsiteX7" fmla="*/ 127635 w 140969"/>
                <a:gd name="connsiteY7" fmla="*/ 165735 h 173355"/>
                <a:gd name="connsiteX8" fmla="*/ 122872 w 140969"/>
                <a:gd name="connsiteY8" fmla="*/ 170498 h 173355"/>
                <a:gd name="connsiteX9" fmla="*/ 70485 w 140969"/>
                <a:gd name="connsiteY9" fmla="*/ 173355 h 173355"/>
                <a:gd name="connsiteX10" fmla="*/ 0 w 140969"/>
                <a:gd name="connsiteY10" fmla="*/ 86678 h 173355"/>
                <a:gd name="connsiteX11" fmla="*/ 70485 w 140969"/>
                <a:gd name="connsiteY11" fmla="*/ 0 h 173355"/>
                <a:gd name="connsiteX12" fmla="*/ 140970 w 140969"/>
                <a:gd name="connsiteY12" fmla="*/ 82868 h 173355"/>
                <a:gd name="connsiteX13" fmla="*/ 30480 w 140969"/>
                <a:gd name="connsiteY13" fmla="*/ 76200 h 173355"/>
                <a:gd name="connsiteX14" fmla="*/ 111442 w 140969"/>
                <a:gd name="connsiteY14" fmla="*/ 76200 h 173355"/>
                <a:gd name="connsiteX15" fmla="*/ 72390 w 140969"/>
                <a:gd name="connsiteY15" fmla="*/ 26670 h 173355"/>
                <a:gd name="connsiteX16" fmla="*/ 30480 w 140969"/>
                <a:gd name="connsiteY16" fmla="*/ 76200 h 173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0969" h="173355">
                  <a:moveTo>
                    <a:pt x="140970" y="82868"/>
                  </a:moveTo>
                  <a:lnTo>
                    <a:pt x="140970" y="91440"/>
                  </a:lnTo>
                  <a:cubicBezTo>
                    <a:pt x="140970" y="98108"/>
                    <a:pt x="139065" y="100013"/>
                    <a:pt x="129540" y="100013"/>
                  </a:cubicBezTo>
                  <a:lnTo>
                    <a:pt x="30480" y="100013"/>
                  </a:lnTo>
                  <a:cubicBezTo>
                    <a:pt x="31432" y="138113"/>
                    <a:pt x="38100" y="147638"/>
                    <a:pt x="71438" y="147638"/>
                  </a:cubicBezTo>
                  <a:lnTo>
                    <a:pt x="122872" y="147638"/>
                  </a:lnTo>
                  <a:cubicBezTo>
                    <a:pt x="125730" y="147638"/>
                    <a:pt x="127635" y="149543"/>
                    <a:pt x="127635" y="152400"/>
                  </a:cubicBezTo>
                  <a:lnTo>
                    <a:pt x="127635" y="165735"/>
                  </a:lnTo>
                  <a:cubicBezTo>
                    <a:pt x="127635" y="168593"/>
                    <a:pt x="125730" y="170498"/>
                    <a:pt x="122872" y="170498"/>
                  </a:cubicBezTo>
                  <a:cubicBezTo>
                    <a:pt x="106680" y="172403"/>
                    <a:pt x="89535" y="173355"/>
                    <a:pt x="70485" y="173355"/>
                  </a:cubicBezTo>
                  <a:cubicBezTo>
                    <a:pt x="12382" y="173355"/>
                    <a:pt x="0" y="156210"/>
                    <a:pt x="0" y="86678"/>
                  </a:cubicBezTo>
                  <a:cubicBezTo>
                    <a:pt x="0" y="17145"/>
                    <a:pt x="12382" y="0"/>
                    <a:pt x="70485" y="0"/>
                  </a:cubicBezTo>
                  <a:cubicBezTo>
                    <a:pt x="126682" y="953"/>
                    <a:pt x="140017" y="17145"/>
                    <a:pt x="140970" y="82868"/>
                  </a:cubicBezTo>
                  <a:close/>
                  <a:moveTo>
                    <a:pt x="30480" y="76200"/>
                  </a:moveTo>
                  <a:lnTo>
                    <a:pt x="111442" y="76200"/>
                  </a:lnTo>
                  <a:cubicBezTo>
                    <a:pt x="110490" y="37148"/>
                    <a:pt x="103822" y="26670"/>
                    <a:pt x="72390" y="26670"/>
                  </a:cubicBezTo>
                  <a:cubicBezTo>
                    <a:pt x="38100" y="26670"/>
                    <a:pt x="31432" y="37148"/>
                    <a:pt x="30480" y="76200"/>
                  </a:cubicBezTo>
                  <a:close/>
                </a:path>
              </a:pathLst>
            </a:custGeom>
            <a:solidFill>
              <a:schemeClr val="bg1"/>
            </a:solidFill>
            <a:ln w="9525" cap="flat">
              <a:noFill/>
              <a:prstDash val="solid"/>
              <a:miter/>
            </a:ln>
          </p:spPr>
          <p:txBody>
            <a:bodyPr rtlCol="0" anchor="ctr"/>
            <a:lstStyle/>
            <a:p>
              <a:endParaRPr lang="fr-FR"/>
            </a:p>
          </p:txBody>
        </p:sp>
        <p:sp>
          <p:nvSpPr>
            <p:cNvPr id="36" name="Freeform: Shape 35">
              <a:extLst>
                <a:ext uri="{FF2B5EF4-FFF2-40B4-BE49-F238E27FC236}">
                  <a16:creationId xmlns:a16="http://schemas.microsoft.com/office/drawing/2014/main" id="{DFBD5E17-D963-58D2-2306-34D16AC46DBF}"/>
                </a:ext>
              </a:extLst>
            </p:cNvPr>
            <p:cNvSpPr/>
            <p:nvPr/>
          </p:nvSpPr>
          <p:spPr>
            <a:xfrm>
              <a:off x="11240217" y="648630"/>
              <a:ext cx="37687" cy="52472"/>
            </a:xfrm>
            <a:custGeom>
              <a:avLst/>
              <a:gdLst>
                <a:gd name="connsiteX0" fmla="*/ 120015 w 124777"/>
                <a:gd name="connsiteY0" fmla="*/ 2279 h 173728"/>
                <a:gd name="connsiteX1" fmla="*/ 124778 w 124777"/>
                <a:gd name="connsiteY1" fmla="*/ 7994 h 173728"/>
                <a:gd name="connsiteX2" fmla="*/ 124778 w 124777"/>
                <a:gd name="connsiteY2" fmla="*/ 21329 h 173728"/>
                <a:gd name="connsiteX3" fmla="*/ 120015 w 124777"/>
                <a:gd name="connsiteY3" fmla="*/ 26091 h 173728"/>
                <a:gd name="connsiteX4" fmla="*/ 73343 w 124777"/>
                <a:gd name="connsiteY4" fmla="*/ 26091 h 173728"/>
                <a:gd name="connsiteX5" fmla="*/ 31433 w 124777"/>
                <a:gd name="connsiteY5" fmla="*/ 87051 h 173728"/>
                <a:gd name="connsiteX6" fmla="*/ 73343 w 124777"/>
                <a:gd name="connsiteY6" fmla="*/ 147059 h 173728"/>
                <a:gd name="connsiteX7" fmla="*/ 120015 w 124777"/>
                <a:gd name="connsiteY7" fmla="*/ 147059 h 173728"/>
                <a:gd name="connsiteX8" fmla="*/ 124778 w 124777"/>
                <a:gd name="connsiteY8" fmla="*/ 151821 h 173728"/>
                <a:gd name="connsiteX9" fmla="*/ 124778 w 124777"/>
                <a:gd name="connsiteY9" fmla="*/ 165156 h 173728"/>
                <a:gd name="connsiteX10" fmla="*/ 120015 w 124777"/>
                <a:gd name="connsiteY10" fmla="*/ 170871 h 173728"/>
                <a:gd name="connsiteX11" fmla="*/ 72390 w 124777"/>
                <a:gd name="connsiteY11" fmla="*/ 173729 h 173728"/>
                <a:gd name="connsiteX12" fmla="*/ 0 w 124777"/>
                <a:gd name="connsiteY12" fmla="*/ 87051 h 173728"/>
                <a:gd name="connsiteX13" fmla="*/ 72390 w 124777"/>
                <a:gd name="connsiteY13" fmla="*/ 374 h 173728"/>
                <a:gd name="connsiteX14" fmla="*/ 120015 w 124777"/>
                <a:gd name="connsiteY14" fmla="*/ 2279 h 173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24777" h="173728">
                  <a:moveTo>
                    <a:pt x="120015" y="2279"/>
                  </a:moveTo>
                  <a:cubicBezTo>
                    <a:pt x="122873" y="2279"/>
                    <a:pt x="124778" y="4184"/>
                    <a:pt x="124778" y="7994"/>
                  </a:cubicBezTo>
                  <a:lnTo>
                    <a:pt x="124778" y="21329"/>
                  </a:lnTo>
                  <a:cubicBezTo>
                    <a:pt x="124778" y="24186"/>
                    <a:pt x="122873" y="26091"/>
                    <a:pt x="120015" y="26091"/>
                  </a:cubicBezTo>
                  <a:lnTo>
                    <a:pt x="73343" y="26091"/>
                  </a:lnTo>
                  <a:cubicBezTo>
                    <a:pt x="36195" y="26091"/>
                    <a:pt x="31433" y="38474"/>
                    <a:pt x="31433" y="87051"/>
                  </a:cubicBezTo>
                  <a:cubicBezTo>
                    <a:pt x="31433" y="135629"/>
                    <a:pt x="36195" y="147059"/>
                    <a:pt x="73343" y="147059"/>
                  </a:cubicBezTo>
                  <a:lnTo>
                    <a:pt x="120015" y="147059"/>
                  </a:lnTo>
                  <a:cubicBezTo>
                    <a:pt x="122873" y="147059"/>
                    <a:pt x="124778" y="148964"/>
                    <a:pt x="124778" y="151821"/>
                  </a:cubicBezTo>
                  <a:lnTo>
                    <a:pt x="124778" y="165156"/>
                  </a:lnTo>
                  <a:cubicBezTo>
                    <a:pt x="124778" y="168014"/>
                    <a:pt x="122873" y="169919"/>
                    <a:pt x="120015" y="170871"/>
                  </a:cubicBezTo>
                  <a:cubicBezTo>
                    <a:pt x="103823" y="172776"/>
                    <a:pt x="85725" y="173729"/>
                    <a:pt x="72390" y="173729"/>
                  </a:cubicBezTo>
                  <a:cubicBezTo>
                    <a:pt x="12383" y="173729"/>
                    <a:pt x="0" y="156584"/>
                    <a:pt x="0" y="87051"/>
                  </a:cubicBezTo>
                  <a:cubicBezTo>
                    <a:pt x="0" y="17519"/>
                    <a:pt x="11430" y="374"/>
                    <a:pt x="72390" y="374"/>
                  </a:cubicBezTo>
                  <a:cubicBezTo>
                    <a:pt x="85725" y="-579"/>
                    <a:pt x="103823" y="374"/>
                    <a:pt x="120015" y="2279"/>
                  </a:cubicBezTo>
                  <a:close/>
                </a:path>
              </a:pathLst>
            </a:custGeom>
            <a:solidFill>
              <a:schemeClr val="bg1"/>
            </a:solidFill>
            <a:ln w="9525" cap="flat">
              <a:noFill/>
              <a:prstDash val="solid"/>
              <a:miter/>
            </a:ln>
          </p:spPr>
          <p:txBody>
            <a:bodyPr rtlCol="0" anchor="ctr"/>
            <a:lstStyle/>
            <a:p>
              <a:endParaRPr lang="fr-FR"/>
            </a:p>
          </p:txBody>
        </p:sp>
        <p:sp>
          <p:nvSpPr>
            <p:cNvPr id="37" name="Freeform: Shape 36">
              <a:extLst>
                <a:ext uri="{FF2B5EF4-FFF2-40B4-BE49-F238E27FC236}">
                  <a16:creationId xmlns:a16="http://schemas.microsoft.com/office/drawing/2014/main" id="{5F106AF1-87A5-3EA2-A86F-E7D802A44F52}"/>
                </a:ext>
              </a:extLst>
            </p:cNvPr>
            <p:cNvSpPr/>
            <p:nvPr/>
          </p:nvSpPr>
          <p:spPr>
            <a:xfrm>
              <a:off x="11284522" y="648455"/>
              <a:ext cx="40564" cy="52072"/>
            </a:xfrm>
            <a:custGeom>
              <a:avLst/>
              <a:gdLst>
                <a:gd name="connsiteX0" fmla="*/ 134302 w 134302"/>
                <a:gd name="connsiteY0" fmla="*/ 48577 h 172402"/>
                <a:gd name="connsiteX1" fmla="*/ 134302 w 134302"/>
                <a:gd name="connsiteY1" fmla="*/ 157163 h 172402"/>
                <a:gd name="connsiteX2" fmla="*/ 128588 w 134302"/>
                <a:gd name="connsiteY2" fmla="*/ 165735 h 172402"/>
                <a:gd name="connsiteX3" fmla="*/ 60007 w 134302"/>
                <a:gd name="connsiteY3" fmla="*/ 172402 h 172402"/>
                <a:gd name="connsiteX4" fmla="*/ 0 w 134302"/>
                <a:gd name="connsiteY4" fmla="*/ 121920 h 172402"/>
                <a:gd name="connsiteX5" fmla="*/ 55245 w 134302"/>
                <a:gd name="connsiteY5" fmla="*/ 74295 h 172402"/>
                <a:gd name="connsiteX6" fmla="*/ 105727 w 134302"/>
                <a:gd name="connsiteY6" fmla="*/ 74295 h 172402"/>
                <a:gd name="connsiteX7" fmla="*/ 105727 w 134302"/>
                <a:gd name="connsiteY7" fmla="*/ 53340 h 172402"/>
                <a:gd name="connsiteX8" fmla="*/ 65722 w 134302"/>
                <a:gd name="connsiteY8" fmla="*/ 25717 h 172402"/>
                <a:gd name="connsiteX9" fmla="*/ 19050 w 134302"/>
                <a:gd name="connsiteY9" fmla="*/ 25717 h 172402"/>
                <a:gd name="connsiteX10" fmla="*/ 14288 w 134302"/>
                <a:gd name="connsiteY10" fmla="*/ 20955 h 172402"/>
                <a:gd name="connsiteX11" fmla="*/ 14288 w 134302"/>
                <a:gd name="connsiteY11" fmla="*/ 8572 h 172402"/>
                <a:gd name="connsiteX12" fmla="*/ 19050 w 134302"/>
                <a:gd name="connsiteY12" fmla="*/ 3810 h 172402"/>
                <a:gd name="connsiteX13" fmla="*/ 65722 w 134302"/>
                <a:gd name="connsiteY13" fmla="*/ 0 h 172402"/>
                <a:gd name="connsiteX14" fmla="*/ 134302 w 134302"/>
                <a:gd name="connsiteY14" fmla="*/ 48577 h 172402"/>
                <a:gd name="connsiteX15" fmla="*/ 54292 w 134302"/>
                <a:gd name="connsiteY15" fmla="*/ 99060 h 172402"/>
                <a:gd name="connsiteX16" fmla="*/ 28575 w 134302"/>
                <a:gd name="connsiteY16" fmla="*/ 121920 h 172402"/>
                <a:gd name="connsiteX17" fmla="*/ 64770 w 134302"/>
                <a:gd name="connsiteY17" fmla="*/ 146685 h 172402"/>
                <a:gd name="connsiteX18" fmla="*/ 104775 w 134302"/>
                <a:gd name="connsiteY18" fmla="*/ 142875 h 172402"/>
                <a:gd name="connsiteX19" fmla="*/ 104775 w 134302"/>
                <a:gd name="connsiteY19" fmla="*/ 98107 h 172402"/>
                <a:gd name="connsiteX20" fmla="*/ 54292 w 134302"/>
                <a:gd name="connsiteY20" fmla="*/ 98107 h 172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4302" h="172402">
                  <a:moveTo>
                    <a:pt x="134302" y="48577"/>
                  </a:moveTo>
                  <a:lnTo>
                    <a:pt x="134302" y="157163"/>
                  </a:lnTo>
                  <a:cubicBezTo>
                    <a:pt x="134302" y="160020"/>
                    <a:pt x="134302" y="163830"/>
                    <a:pt x="128588" y="165735"/>
                  </a:cubicBezTo>
                  <a:cubicBezTo>
                    <a:pt x="118110" y="169545"/>
                    <a:pt x="90488" y="172402"/>
                    <a:pt x="60007" y="172402"/>
                  </a:cubicBezTo>
                  <a:cubicBezTo>
                    <a:pt x="19050" y="172402"/>
                    <a:pt x="0" y="163830"/>
                    <a:pt x="0" y="121920"/>
                  </a:cubicBezTo>
                  <a:cubicBezTo>
                    <a:pt x="0" y="84772"/>
                    <a:pt x="20002" y="74295"/>
                    <a:pt x="55245" y="74295"/>
                  </a:cubicBezTo>
                  <a:lnTo>
                    <a:pt x="105727" y="74295"/>
                  </a:lnTo>
                  <a:lnTo>
                    <a:pt x="105727" y="53340"/>
                  </a:lnTo>
                  <a:cubicBezTo>
                    <a:pt x="105727" y="34290"/>
                    <a:pt x="94297" y="25717"/>
                    <a:pt x="65722" y="25717"/>
                  </a:cubicBezTo>
                  <a:lnTo>
                    <a:pt x="19050" y="25717"/>
                  </a:lnTo>
                  <a:cubicBezTo>
                    <a:pt x="15240" y="25717"/>
                    <a:pt x="14288" y="24765"/>
                    <a:pt x="14288" y="20955"/>
                  </a:cubicBezTo>
                  <a:lnTo>
                    <a:pt x="14288" y="8572"/>
                  </a:lnTo>
                  <a:cubicBezTo>
                    <a:pt x="14288" y="4763"/>
                    <a:pt x="15240" y="3810"/>
                    <a:pt x="19050" y="3810"/>
                  </a:cubicBezTo>
                  <a:cubicBezTo>
                    <a:pt x="37147" y="952"/>
                    <a:pt x="53340" y="0"/>
                    <a:pt x="65722" y="0"/>
                  </a:cubicBezTo>
                  <a:cubicBezTo>
                    <a:pt x="112395" y="0"/>
                    <a:pt x="134302" y="15240"/>
                    <a:pt x="134302" y="48577"/>
                  </a:cubicBezTo>
                  <a:close/>
                  <a:moveTo>
                    <a:pt x="54292" y="99060"/>
                  </a:moveTo>
                  <a:cubicBezTo>
                    <a:pt x="37147" y="99060"/>
                    <a:pt x="28575" y="104775"/>
                    <a:pt x="28575" y="121920"/>
                  </a:cubicBezTo>
                  <a:cubicBezTo>
                    <a:pt x="28575" y="142875"/>
                    <a:pt x="39052" y="146685"/>
                    <a:pt x="64770" y="146685"/>
                  </a:cubicBezTo>
                  <a:cubicBezTo>
                    <a:pt x="74295" y="146685"/>
                    <a:pt x="92392" y="145732"/>
                    <a:pt x="104775" y="142875"/>
                  </a:cubicBezTo>
                  <a:lnTo>
                    <a:pt x="104775" y="98107"/>
                  </a:lnTo>
                  <a:lnTo>
                    <a:pt x="54292" y="98107"/>
                  </a:lnTo>
                  <a:close/>
                </a:path>
              </a:pathLst>
            </a:custGeom>
            <a:solidFill>
              <a:schemeClr val="bg1"/>
            </a:solidFill>
            <a:ln w="9525" cap="flat">
              <a:noFill/>
              <a:prstDash val="solid"/>
              <a:miter/>
            </a:ln>
          </p:spPr>
          <p:txBody>
            <a:bodyPr rtlCol="0" anchor="ctr"/>
            <a:lstStyle/>
            <a:p>
              <a:endParaRPr lang="fr-FR"/>
            </a:p>
          </p:txBody>
        </p:sp>
        <p:sp>
          <p:nvSpPr>
            <p:cNvPr id="38" name="Freeform: Shape 37">
              <a:extLst>
                <a:ext uri="{FF2B5EF4-FFF2-40B4-BE49-F238E27FC236}">
                  <a16:creationId xmlns:a16="http://schemas.microsoft.com/office/drawing/2014/main" id="{4AB77B2C-574F-CF14-5777-D6FD271375DC}"/>
                </a:ext>
              </a:extLst>
            </p:cNvPr>
            <p:cNvSpPr/>
            <p:nvPr/>
          </p:nvSpPr>
          <p:spPr>
            <a:xfrm>
              <a:off x="11337169" y="648719"/>
              <a:ext cx="43154" cy="51521"/>
            </a:xfrm>
            <a:custGeom>
              <a:avLst/>
              <a:gdLst>
                <a:gd name="connsiteX0" fmla="*/ 142875 w 142875"/>
                <a:gd name="connsiteY0" fmla="*/ 71517 h 170577"/>
                <a:gd name="connsiteX1" fmla="*/ 142875 w 142875"/>
                <a:gd name="connsiteY1" fmla="*/ 165815 h 170577"/>
                <a:gd name="connsiteX2" fmla="*/ 137160 w 142875"/>
                <a:gd name="connsiteY2" fmla="*/ 170577 h 170577"/>
                <a:gd name="connsiteX3" fmla="*/ 117157 w 142875"/>
                <a:gd name="connsiteY3" fmla="*/ 170577 h 170577"/>
                <a:gd name="connsiteX4" fmla="*/ 112395 w 142875"/>
                <a:gd name="connsiteY4" fmla="*/ 165815 h 170577"/>
                <a:gd name="connsiteX5" fmla="*/ 112395 w 142875"/>
                <a:gd name="connsiteY5" fmla="*/ 74375 h 170577"/>
                <a:gd name="connsiteX6" fmla="*/ 73343 w 142875"/>
                <a:gd name="connsiteY6" fmla="*/ 24845 h 170577"/>
                <a:gd name="connsiteX7" fmla="*/ 30480 w 142875"/>
                <a:gd name="connsiteY7" fmla="*/ 24845 h 170577"/>
                <a:gd name="connsiteX8" fmla="*/ 30480 w 142875"/>
                <a:gd name="connsiteY8" fmla="*/ 165815 h 170577"/>
                <a:gd name="connsiteX9" fmla="*/ 25718 w 142875"/>
                <a:gd name="connsiteY9" fmla="*/ 170577 h 170577"/>
                <a:gd name="connsiteX10" fmla="*/ 4763 w 142875"/>
                <a:gd name="connsiteY10" fmla="*/ 170577 h 170577"/>
                <a:gd name="connsiteX11" fmla="*/ 0 w 142875"/>
                <a:gd name="connsiteY11" fmla="*/ 165815 h 170577"/>
                <a:gd name="connsiteX12" fmla="*/ 0 w 142875"/>
                <a:gd name="connsiteY12" fmla="*/ 9605 h 170577"/>
                <a:gd name="connsiteX13" fmla="*/ 4763 w 142875"/>
                <a:gd name="connsiteY13" fmla="*/ 4842 h 170577"/>
                <a:gd name="connsiteX14" fmla="*/ 69532 w 142875"/>
                <a:gd name="connsiteY14" fmla="*/ 80 h 170577"/>
                <a:gd name="connsiteX15" fmla="*/ 142875 w 142875"/>
                <a:gd name="connsiteY15" fmla="*/ 71517 h 170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2875" h="170577">
                  <a:moveTo>
                    <a:pt x="142875" y="71517"/>
                  </a:moveTo>
                  <a:lnTo>
                    <a:pt x="142875" y="165815"/>
                  </a:lnTo>
                  <a:cubicBezTo>
                    <a:pt x="142875" y="168672"/>
                    <a:pt x="140970" y="170577"/>
                    <a:pt x="137160" y="170577"/>
                  </a:cubicBezTo>
                  <a:lnTo>
                    <a:pt x="117157" y="170577"/>
                  </a:lnTo>
                  <a:cubicBezTo>
                    <a:pt x="114300" y="170577"/>
                    <a:pt x="112395" y="168672"/>
                    <a:pt x="112395" y="165815"/>
                  </a:cubicBezTo>
                  <a:lnTo>
                    <a:pt x="112395" y="74375"/>
                  </a:lnTo>
                  <a:cubicBezTo>
                    <a:pt x="112395" y="26750"/>
                    <a:pt x="102870" y="24845"/>
                    <a:pt x="73343" y="24845"/>
                  </a:cubicBezTo>
                  <a:lnTo>
                    <a:pt x="30480" y="24845"/>
                  </a:lnTo>
                  <a:lnTo>
                    <a:pt x="30480" y="165815"/>
                  </a:lnTo>
                  <a:cubicBezTo>
                    <a:pt x="30480" y="168672"/>
                    <a:pt x="28575" y="170577"/>
                    <a:pt x="25718" y="170577"/>
                  </a:cubicBezTo>
                  <a:lnTo>
                    <a:pt x="4763" y="170577"/>
                  </a:lnTo>
                  <a:cubicBezTo>
                    <a:pt x="1905" y="170577"/>
                    <a:pt x="0" y="168672"/>
                    <a:pt x="0" y="165815"/>
                  </a:cubicBezTo>
                  <a:lnTo>
                    <a:pt x="0" y="9605"/>
                  </a:lnTo>
                  <a:cubicBezTo>
                    <a:pt x="0" y="5795"/>
                    <a:pt x="1905" y="4842"/>
                    <a:pt x="4763" y="4842"/>
                  </a:cubicBezTo>
                  <a:cubicBezTo>
                    <a:pt x="28575" y="80"/>
                    <a:pt x="54293" y="80"/>
                    <a:pt x="69532" y="80"/>
                  </a:cubicBezTo>
                  <a:cubicBezTo>
                    <a:pt x="125730" y="-873"/>
                    <a:pt x="142875" y="5795"/>
                    <a:pt x="142875" y="71517"/>
                  </a:cubicBezTo>
                  <a:close/>
                </a:path>
              </a:pathLst>
            </a:custGeom>
            <a:solidFill>
              <a:schemeClr val="bg1"/>
            </a:solidFill>
            <a:ln w="9525" cap="flat">
              <a:noFill/>
              <a:prstDash val="solid"/>
              <a:miter/>
            </a:ln>
          </p:spPr>
          <p:txBody>
            <a:bodyPr rtlCol="0" anchor="ctr"/>
            <a:lstStyle/>
            <a:p>
              <a:endParaRPr lang="fr-FR"/>
            </a:p>
          </p:txBody>
        </p:sp>
        <p:sp>
          <p:nvSpPr>
            <p:cNvPr id="39" name="Freeform: Shape 38">
              <a:extLst>
                <a:ext uri="{FF2B5EF4-FFF2-40B4-BE49-F238E27FC236}">
                  <a16:creationId xmlns:a16="http://schemas.microsoft.com/office/drawing/2014/main" id="{2628A3EC-BC74-B616-37FC-72D7F4496160}"/>
                </a:ext>
              </a:extLst>
            </p:cNvPr>
            <p:cNvSpPr/>
            <p:nvPr/>
          </p:nvSpPr>
          <p:spPr>
            <a:xfrm>
              <a:off x="11411106" y="648455"/>
              <a:ext cx="40564" cy="52072"/>
            </a:xfrm>
            <a:custGeom>
              <a:avLst/>
              <a:gdLst>
                <a:gd name="connsiteX0" fmla="*/ 134302 w 134302"/>
                <a:gd name="connsiteY0" fmla="*/ 48577 h 172402"/>
                <a:gd name="connsiteX1" fmla="*/ 134302 w 134302"/>
                <a:gd name="connsiteY1" fmla="*/ 157163 h 172402"/>
                <a:gd name="connsiteX2" fmla="*/ 128588 w 134302"/>
                <a:gd name="connsiteY2" fmla="*/ 165735 h 172402"/>
                <a:gd name="connsiteX3" fmla="*/ 60007 w 134302"/>
                <a:gd name="connsiteY3" fmla="*/ 172402 h 172402"/>
                <a:gd name="connsiteX4" fmla="*/ 0 w 134302"/>
                <a:gd name="connsiteY4" fmla="*/ 121920 h 172402"/>
                <a:gd name="connsiteX5" fmla="*/ 55245 w 134302"/>
                <a:gd name="connsiteY5" fmla="*/ 74295 h 172402"/>
                <a:gd name="connsiteX6" fmla="*/ 105727 w 134302"/>
                <a:gd name="connsiteY6" fmla="*/ 74295 h 172402"/>
                <a:gd name="connsiteX7" fmla="*/ 105727 w 134302"/>
                <a:gd name="connsiteY7" fmla="*/ 53340 h 172402"/>
                <a:gd name="connsiteX8" fmla="*/ 65722 w 134302"/>
                <a:gd name="connsiteY8" fmla="*/ 25717 h 172402"/>
                <a:gd name="connsiteX9" fmla="*/ 19050 w 134302"/>
                <a:gd name="connsiteY9" fmla="*/ 25717 h 172402"/>
                <a:gd name="connsiteX10" fmla="*/ 14288 w 134302"/>
                <a:gd name="connsiteY10" fmla="*/ 20955 h 172402"/>
                <a:gd name="connsiteX11" fmla="*/ 14288 w 134302"/>
                <a:gd name="connsiteY11" fmla="*/ 8572 h 172402"/>
                <a:gd name="connsiteX12" fmla="*/ 19050 w 134302"/>
                <a:gd name="connsiteY12" fmla="*/ 3810 h 172402"/>
                <a:gd name="connsiteX13" fmla="*/ 65722 w 134302"/>
                <a:gd name="connsiteY13" fmla="*/ 0 h 172402"/>
                <a:gd name="connsiteX14" fmla="*/ 134302 w 134302"/>
                <a:gd name="connsiteY14" fmla="*/ 48577 h 172402"/>
                <a:gd name="connsiteX15" fmla="*/ 54292 w 134302"/>
                <a:gd name="connsiteY15" fmla="*/ 99060 h 172402"/>
                <a:gd name="connsiteX16" fmla="*/ 28575 w 134302"/>
                <a:gd name="connsiteY16" fmla="*/ 121920 h 172402"/>
                <a:gd name="connsiteX17" fmla="*/ 64770 w 134302"/>
                <a:gd name="connsiteY17" fmla="*/ 146685 h 172402"/>
                <a:gd name="connsiteX18" fmla="*/ 104775 w 134302"/>
                <a:gd name="connsiteY18" fmla="*/ 142875 h 172402"/>
                <a:gd name="connsiteX19" fmla="*/ 104775 w 134302"/>
                <a:gd name="connsiteY19" fmla="*/ 98107 h 172402"/>
                <a:gd name="connsiteX20" fmla="*/ 54292 w 134302"/>
                <a:gd name="connsiteY20" fmla="*/ 98107 h 172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4302" h="172402">
                  <a:moveTo>
                    <a:pt x="134302" y="48577"/>
                  </a:moveTo>
                  <a:lnTo>
                    <a:pt x="134302" y="157163"/>
                  </a:lnTo>
                  <a:cubicBezTo>
                    <a:pt x="134302" y="160020"/>
                    <a:pt x="134302" y="163830"/>
                    <a:pt x="128588" y="165735"/>
                  </a:cubicBezTo>
                  <a:cubicBezTo>
                    <a:pt x="118110" y="169545"/>
                    <a:pt x="90488" y="172402"/>
                    <a:pt x="60007" y="172402"/>
                  </a:cubicBezTo>
                  <a:cubicBezTo>
                    <a:pt x="19050" y="172402"/>
                    <a:pt x="0" y="163830"/>
                    <a:pt x="0" y="121920"/>
                  </a:cubicBezTo>
                  <a:cubicBezTo>
                    <a:pt x="0" y="84772"/>
                    <a:pt x="20002" y="74295"/>
                    <a:pt x="55245" y="74295"/>
                  </a:cubicBezTo>
                  <a:lnTo>
                    <a:pt x="105727" y="74295"/>
                  </a:lnTo>
                  <a:lnTo>
                    <a:pt x="105727" y="53340"/>
                  </a:lnTo>
                  <a:cubicBezTo>
                    <a:pt x="105727" y="34290"/>
                    <a:pt x="94297" y="25717"/>
                    <a:pt x="65722" y="25717"/>
                  </a:cubicBezTo>
                  <a:lnTo>
                    <a:pt x="19050" y="25717"/>
                  </a:lnTo>
                  <a:cubicBezTo>
                    <a:pt x="15240" y="25717"/>
                    <a:pt x="14288" y="24765"/>
                    <a:pt x="14288" y="20955"/>
                  </a:cubicBezTo>
                  <a:lnTo>
                    <a:pt x="14288" y="8572"/>
                  </a:lnTo>
                  <a:cubicBezTo>
                    <a:pt x="14288" y="4763"/>
                    <a:pt x="15240" y="3810"/>
                    <a:pt x="19050" y="3810"/>
                  </a:cubicBezTo>
                  <a:cubicBezTo>
                    <a:pt x="37147" y="952"/>
                    <a:pt x="53340" y="0"/>
                    <a:pt x="65722" y="0"/>
                  </a:cubicBezTo>
                  <a:cubicBezTo>
                    <a:pt x="112395" y="0"/>
                    <a:pt x="134302" y="15240"/>
                    <a:pt x="134302" y="48577"/>
                  </a:cubicBezTo>
                  <a:close/>
                  <a:moveTo>
                    <a:pt x="54292" y="99060"/>
                  </a:moveTo>
                  <a:cubicBezTo>
                    <a:pt x="37147" y="99060"/>
                    <a:pt x="28575" y="104775"/>
                    <a:pt x="28575" y="121920"/>
                  </a:cubicBezTo>
                  <a:cubicBezTo>
                    <a:pt x="28575" y="142875"/>
                    <a:pt x="39052" y="146685"/>
                    <a:pt x="64770" y="146685"/>
                  </a:cubicBezTo>
                  <a:cubicBezTo>
                    <a:pt x="74295" y="146685"/>
                    <a:pt x="92392" y="145732"/>
                    <a:pt x="104775" y="142875"/>
                  </a:cubicBezTo>
                  <a:lnTo>
                    <a:pt x="104775" y="98107"/>
                  </a:lnTo>
                  <a:lnTo>
                    <a:pt x="54292" y="98107"/>
                  </a:lnTo>
                  <a:close/>
                </a:path>
              </a:pathLst>
            </a:custGeom>
            <a:solidFill>
              <a:schemeClr val="bg1"/>
            </a:solidFill>
            <a:ln w="9525" cap="flat">
              <a:noFill/>
              <a:prstDash val="solid"/>
              <a:miter/>
            </a:ln>
          </p:spPr>
          <p:txBody>
            <a:bodyPr rtlCol="0" anchor="ctr"/>
            <a:lstStyle/>
            <a:p>
              <a:endParaRPr lang="fr-FR"/>
            </a:p>
          </p:txBody>
        </p:sp>
        <p:sp>
          <p:nvSpPr>
            <p:cNvPr id="40" name="Freeform: Shape 39">
              <a:extLst>
                <a:ext uri="{FF2B5EF4-FFF2-40B4-BE49-F238E27FC236}">
                  <a16:creationId xmlns:a16="http://schemas.microsoft.com/office/drawing/2014/main" id="{391616E5-361B-F72B-4D7E-7075D8D7C777}"/>
                </a:ext>
              </a:extLst>
            </p:cNvPr>
            <p:cNvSpPr/>
            <p:nvPr/>
          </p:nvSpPr>
          <p:spPr>
            <a:xfrm>
              <a:off x="11464041" y="629180"/>
              <a:ext cx="9206" cy="71060"/>
            </a:xfrm>
            <a:custGeom>
              <a:avLst/>
              <a:gdLst>
                <a:gd name="connsiteX0" fmla="*/ 25717 w 30479"/>
                <a:gd name="connsiteY0" fmla="*/ 0 h 235267"/>
                <a:gd name="connsiteX1" fmla="*/ 30480 w 30479"/>
                <a:gd name="connsiteY1" fmla="*/ 4763 h 235267"/>
                <a:gd name="connsiteX2" fmla="*/ 30480 w 30479"/>
                <a:gd name="connsiteY2" fmla="*/ 230505 h 235267"/>
                <a:gd name="connsiteX3" fmla="*/ 25717 w 30479"/>
                <a:gd name="connsiteY3" fmla="*/ 235268 h 235267"/>
                <a:gd name="connsiteX4" fmla="*/ 4763 w 30479"/>
                <a:gd name="connsiteY4" fmla="*/ 235268 h 235267"/>
                <a:gd name="connsiteX5" fmla="*/ 0 w 30479"/>
                <a:gd name="connsiteY5" fmla="*/ 230505 h 235267"/>
                <a:gd name="connsiteX6" fmla="*/ 0 w 30479"/>
                <a:gd name="connsiteY6" fmla="*/ 4763 h 235267"/>
                <a:gd name="connsiteX7" fmla="*/ 4763 w 30479"/>
                <a:gd name="connsiteY7" fmla="*/ 0 h 235267"/>
                <a:gd name="connsiteX8" fmla="*/ 25717 w 30479"/>
                <a:gd name="connsiteY8" fmla="*/ 0 h 23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479" h="235267">
                  <a:moveTo>
                    <a:pt x="25717" y="0"/>
                  </a:moveTo>
                  <a:cubicBezTo>
                    <a:pt x="28575" y="0"/>
                    <a:pt x="30480" y="1905"/>
                    <a:pt x="30480" y="4763"/>
                  </a:cubicBezTo>
                  <a:lnTo>
                    <a:pt x="30480" y="230505"/>
                  </a:lnTo>
                  <a:cubicBezTo>
                    <a:pt x="30480" y="233363"/>
                    <a:pt x="28575" y="235268"/>
                    <a:pt x="25717" y="235268"/>
                  </a:cubicBezTo>
                  <a:lnTo>
                    <a:pt x="4763" y="235268"/>
                  </a:lnTo>
                  <a:cubicBezTo>
                    <a:pt x="1905" y="235268"/>
                    <a:pt x="0" y="233363"/>
                    <a:pt x="0" y="230505"/>
                  </a:cubicBezTo>
                  <a:lnTo>
                    <a:pt x="0" y="4763"/>
                  </a:lnTo>
                  <a:cubicBezTo>
                    <a:pt x="0" y="1905"/>
                    <a:pt x="1905" y="0"/>
                    <a:pt x="4763" y="0"/>
                  </a:cubicBezTo>
                  <a:lnTo>
                    <a:pt x="25717" y="0"/>
                  </a:lnTo>
                  <a:close/>
                </a:path>
              </a:pathLst>
            </a:custGeom>
            <a:solidFill>
              <a:schemeClr val="bg1"/>
            </a:solidFill>
            <a:ln w="9525" cap="flat">
              <a:noFill/>
              <a:prstDash val="solid"/>
              <a:miter/>
            </a:ln>
          </p:spPr>
          <p:txBody>
            <a:bodyPr rtlCol="0" anchor="ctr"/>
            <a:lstStyle/>
            <a:p>
              <a:endParaRPr lang="fr-FR"/>
            </a:p>
          </p:txBody>
        </p:sp>
        <p:sp>
          <p:nvSpPr>
            <p:cNvPr id="41" name="Freeform: Shape 40">
              <a:extLst>
                <a:ext uri="{FF2B5EF4-FFF2-40B4-BE49-F238E27FC236}">
                  <a16:creationId xmlns:a16="http://schemas.microsoft.com/office/drawing/2014/main" id="{154AA13F-FF8A-CAD2-B8FD-8D9F3C6D51CF}"/>
                </a:ext>
              </a:extLst>
            </p:cNvPr>
            <p:cNvSpPr/>
            <p:nvPr/>
          </p:nvSpPr>
          <p:spPr>
            <a:xfrm>
              <a:off x="11485906" y="629180"/>
              <a:ext cx="9206" cy="71060"/>
            </a:xfrm>
            <a:custGeom>
              <a:avLst/>
              <a:gdLst>
                <a:gd name="connsiteX0" fmla="*/ 25717 w 30479"/>
                <a:gd name="connsiteY0" fmla="*/ 0 h 235267"/>
                <a:gd name="connsiteX1" fmla="*/ 30480 w 30479"/>
                <a:gd name="connsiteY1" fmla="*/ 4763 h 235267"/>
                <a:gd name="connsiteX2" fmla="*/ 30480 w 30479"/>
                <a:gd name="connsiteY2" fmla="*/ 230505 h 235267"/>
                <a:gd name="connsiteX3" fmla="*/ 25717 w 30479"/>
                <a:gd name="connsiteY3" fmla="*/ 235268 h 235267"/>
                <a:gd name="connsiteX4" fmla="*/ 4763 w 30479"/>
                <a:gd name="connsiteY4" fmla="*/ 235268 h 235267"/>
                <a:gd name="connsiteX5" fmla="*/ 0 w 30479"/>
                <a:gd name="connsiteY5" fmla="*/ 230505 h 235267"/>
                <a:gd name="connsiteX6" fmla="*/ 0 w 30479"/>
                <a:gd name="connsiteY6" fmla="*/ 4763 h 235267"/>
                <a:gd name="connsiteX7" fmla="*/ 4763 w 30479"/>
                <a:gd name="connsiteY7" fmla="*/ 0 h 235267"/>
                <a:gd name="connsiteX8" fmla="*/ 25717 w 30479"/>
                <a:gd name="connsiteY8" fmla="*/ 0 h 23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479" h="235267">
                  <a:moveTo>
                    <a:pt x="25717" y="0"/>
                  </a:moveTo>
                  <a:cubicBezTo>
                    <a:pt x="28575" y="0"/>
                    <a:pt x="30480" y="1905"/>
                    <a:pt x="30480" y="4763"/>
                  </a:cubicBezTo>
                  <a:lnTo>
                    <a:pt x="30480" y="230505"/>
                  </a:lnTo>
                  <a:cubicBezTo>
                    <a:pt x="30480" y="233363"/>
                    <a:pt x="28575" y="235268"/>
                    <a:pt x="25717" y="235268"/>
                  </a:cubicBezTo>
                  <a:lnTo>
                    <a:pt x="4763" y="235268"/>
                  </a:lnTo>
                  <a:cubicBezTo>
                    <a:pt x="1905" y="235268"/>
                    <a:pt x="0" y="233363"/>
                    <a:pt x="0" y="230505"/>
                  </a:cubicBezTo>
                  <a:lnTo>
                    <a:pt x="0" y="4763"/>
                  </a:lnTo>
                  <a:cubicBezTo>
                    <a:pt x="0" y="1905"/>
                    <a:pt x="1905" y="0"/>
                    <a:pt x="4763" y="0"/>
                  </a:cubicBezTo>
                  <a:lnTo>
                    <a:pt x="25717" y="0"/>
                  </a:lnTo>
                  <a:close/>
                </a:path>
              </a:pathLst>
            </a:custGeom>
            <a:solidFill>
              <a:schemeClr val="bg1"/>
            </a:solidFill>
            <a:ln w="9525" cap="flat">
              <a:noFill/>
              <a:prstDash val="solid"/>
              <a:miter/>
            </a:ln>
          </p:spPr>
          <p:txBody>
            <a:bodyPr rtlCol="0" anchor="ctr"/>
            <a:lstStyle/>
            <a:p>
              <a:endParaRPr lang="fr-FR"/>
            </a:p>
          </p:txBody>
        </p:sp>
        <p:sp>
          <p:nvSpPr>
            <p:cNvPr id="42" name="Freeform: Shape 41">
              <a:extLst>
                <a:ext uri="{FF2B5EF4-FFF2-40B4-BE49-F238E27FC236}">
                  <a16:creationId xmlns:a16="http://schemas.microsoft.com/office/drawing/2014/main" id="{5ED1C659-F5E2-2ECC-2836-5AC8F71D1B26}"/>
                </a:ext>
              </a:extLst>
            </p:cNvPr>
            <p:cNvSpPr/>
            <p:nvPr/>
          </p:nvSpPr>
          <p:spPr>
            <a:xfrm>
              <a:off x="11525607" y="634571"/>
              <a:ext cx="27618" cy="66531"/>
            </a:xfrm>
            <a:custGeom>
              <a:avLst/>
              <a:gdLst>
                <a:gd name="connsiteX0" fmla="*/ 45720 w 91440"/>
                <a:gd name="connsiteY0" fmla="*/ 248 h 220275"/>
                <a:gd name="connsiteX1" fmla="*/ 51435 w 91440"/>
                <a:gd name="connsiteY1" fmla="*/ 4058 h 220275"/>
                <a:gd name="connsiteX2" fmla="*/ 51435 w 91440"/>
                <a:gd name="connsiteY2" fmla="*/ 47873 h 220275"/>
                <a:gd name="connsiteX3" fmla="*/ 83820 w 91440"/>
                <a:gd name="connsiteY3" fmla="*/ 47873 h 220275"/>
                <a:gd name="connsiteX4" fmla="*/ 88582 w 91440"/>
                <a:gd name="connsiteY4" fmla="*/ 52635 h 220275"/>
                <a:gd name="connsiteX5" fmla="*/ 88582 w 91440"/>
                <a:gd name="connsiteY5" fmla="*/ 66923 h 220275"/>
                <a:gd name="connsiteX6" fmla="*/ 83820 w 91440"/>
                <a:gd name="connsiteY6" fmla="*/ 71685 h 220275"/>
                <a:gd name="connsiteX7" fmla="*/ 51435 w 91440"/>
                <a:gd name="connsiteY7" fmla="*/ 71685 h 220275"/>
                <a:gd name="connsiteX8" fmla="*/ 51435 w 91440"/>
                <a:gd name="connsiteY8" fmla="*/ 176460 h 220275"/>
                <a:gd name="connsiteX9" fmla="*/ 71438 w 91440"/>
                <a:gd name="connsiteY9" fmla="*/ 193605 h 220275"/>
                <a:gd name="connsiteX10" fmla="*/ 86678 w 91440"/>
                <a:gd name="connsiteY10" fmla="*/ 193605 h 220275"/>
                <a:gd name="connsiteX11" fmla="*/ 91440 w 91440"/>
                <a:gd name="connsiteY11" fmla="*/ 198368 h 220275"/>
                <a:gd name="connsiteX12" fmla="*/ 91440 w 91440"/>
                <a:gd name="connsiteY12" fmla="*/ 213608 h 220275"/>
                <a:gd name="connsiteX13" fmla="*/ 86678 w 91440"/>
                <a:gd name="connsiteY13" fmla="*/ 218370 h 220275"/>
                <a:gd name="connsiteX14" fmla="*/ 69532 w 91440"/>
                <a:gd name="connsiteY14" fmla="*/ 220275 h 220275"/>
                <a:gd name="connsiteX15" fmla="*/ 21907 w 91440"/>
                <a:gd name="connsiteY15" fmla="*/ 185033 h 220275"/>
                <a:gd name="connsiteX16" fmla="*/ 21907 w 91440"/>
                <a:gd name="connsiteY16" fmla="*/ 71685 h 220275"/>
                <a:gd name="connsiteX17" fmla="*/ 4763 w 91440"/>
                <a:gd name="connsiteY17" fmla="*/ 71685 h 220275"/>
                <a:gd name="connsiteX18" fmla="*/ 0 w 91440"/>
                <a:gd name="connsiteY18" fmla="*/ 66923 h 220275"/>
                <a:gd name="connsiteX19" fmla="*/ 0 w 91440"/>
                <a:gd name="connsiteY19" fmla="*/ 52635 h 220275"/>
                <a:gd name="connsiteX20" fmla="*/ 4763 w 91440"/>
                <a:gd name="connsiteY20" fmla="*/ 47873 h 220275"/>
                <a:gd name="connsiteX21" fmla="*/ 21907 w 91440"/>
                <a:gd name="connsiteY21" fmla="*/ 47873 h 220275"/>
                <a:gd name="connsiteX22" fmla="*/ 21907 w 91440"/>
                <a:gd name="connsiteY22" fmla="*/ 10725 h 220275"/>
                <a:gd name="connsiteX23" fmla="*/ 25718 w 91440"/>
                <a:gd name="connsiteY23" fmla="*/ 5963 h 220275"/>
                <a:gd name="connsiteX24" fmla="*/ 45720 w 91440"/>
                <a:gd name="connsiteY24" fmla="*/ 248 h 22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1440" h="220275">
                  <a:moveTo>
                    <a:pt x="45720" y="248"/>
                  </a:moveTo>
                  <a:cubicBezTo>
                    <a:pt x="49530" y="-705"/>
                    <a:pt x="51435" y="1200"/>
                    <a:pt x="51435" y="4058"/>
                  </a:cubicBezTo>
                  <a:lnTo>
                    <a:pt x="51435" y="47873"/>
                  </a:lnTo>
                  <a:lnTo>
                    <a:pt x="83820" y="47873"/>
                  </a:lnTo>
                  <a:cubicBezTo>
                    <a:pt x="87630" y="47873"/>
                    <a:pt x="88582" y="49778"/>
                    <a:pt x="88582" y="52635"/>
                  </a:cubicBezTo>
                  <a:lnTo>
                    <a:pt x="88582" y="66923"/>
                  </a:lnTo>
                  <a:cubicBezTo>
                    <a:pt x="88582" y="69780"/>
                    <a:pt x="86678" y="71685"/>
                    <a:pt x="83820" y="71685"/>
                  </a:cubicBezTo>
                  <a:lnTo>
                    <a:pt x="51435" y="71685"/>
                  </a:lnTo>
                  <a:lnTo>
                    <a:pt x="51435" y="176460"/>
                  </a:lnTo>
                  <a:cubicBezTo>
                    <a:pt x="51435" y="189795"/>
                    <a:pt x="55245" y="193605"/>
                    <a:pt x="71438" y="193605"/>
                  </a:cubicBezTo>
                  <a:lnTo>
                    <a:pt x="86678" y="193605"/>
                  </a:lnTo>
                  <a:cubicBezTo>
                    <a:pt x="90488" y="193605"/>
                    <a:pt x="91440" y="194558"/>
                    <a:pt x="91440" y="198368"/>
                  </a:cubicBezTo>
                  <a:lnTo>
                    <a:pt x="91440" y="213608"/>
                  </a:lnTo>
                  <a:cubicBezTo>
                    <a:pt x="91440" y="216465"/>
                    <a:pt x="89535" y="218370"/>
                    <a:pt x="86678" y="218370"/>
                  </a:cubicBezTo>
                  <a:cubicBezTo>
                    <a:pt x="80010" y="220275"/>
                    <a:pt x="72390" y="220275"/>
                    <a:pt x="69532" y="220275"/>
                  </a:cubicBezTo>
                  <a:cubicBezTo>
                    <a:pt x="47625" y="220275"/>
                    <a:pt x="21907" y="220275"/>
                    <a:pt x="21907" y="185033"/>
                  </a:cubicBezTo>
                  <a:lnTo>
                    <a:pt x="21907" y="71685"/>
                  </a:lnTo>
                  <a:lnTo>
                    <a:pt x="4763" y="71685"/>
                  </a:lnTo>
                  <a:cubicBezTo>
                    <a:pt x="1905" y="71685"/>
                    <a:pt x="0" y="69780"/>
                    <a:pt x="0" y="66923"/>
                  </a:cubicBezTo>
                  <a:lnTo>
                    <a:pt x="0" y="52635"/>
                  </a:lnTo>
                  <a:cubicBezTo>
                    <a:pt x="0" y="49778"/>
                    <a:pt x="1905" y="47873"/>
                    <a:pt x="4763" y="47873"/>
                  </a:cubicBezTo>
                  <a:lnTo>
                    <a:pt x="21907" y="47873"/>
                  </a:lnTo>
                  <a:lnTo>
                    <a:pt x="21907" y="10725"/>
                  </a:lnTo>
                  <a:cubicBezTo>
                    <a:pt x="21907" y="7868"/>
                    <a:pt x="22860" y="5963"/>
                    <a:pt x="25718" y="5963"/>
                  </a:cubicBezTo>
                  <a:lnTo>
                    <a:pt x="45720" y="248"/>
                  </a:lnTo>
                  <a:close/>
                </a:path>
              </a:pathLst>
            </a:custGeom>
            <a:solidFill>
              <a:schemeClr val="bg1"/>
            </a:solidFill>
            <a:ln w="9525" cap="flat">
              <a:noFill/>
              <a:prstDash val="solid"/>
              <a:miter/>
            </a:ln>
          </p:spPr>
          <p:txBody>
            <a:bodyPr rtlCol="0" anchor="ctr"/>
            <a:lstStyle/>
            <a:p>
              <a:endParaRPr lang="fr-FR"/>
            </a:p>
          </p:txBody>
        </p:sp>
        <p:sp>
          <p:nvSpPr>
            <p:cNvPr id="43" name="Freeform: Shape 42">
              <a:extLst>
                <a:ext uri="{FF2B5EF4-FFF2-40B4-BE49-F238E27FC236}">
                  <a16:creationId xmlns:a16="http://schemas.microsoft.com/office/drawing/2014/main" id="{2E1514A9-8CD7-AD7D-AD66-11EC8998D490}"/>
                </a:ext>
              </a:extLst>
            </p:cNvPr>
            <p:cNvSpPr/>
            <p:nvPr/>
          </p:nvSpPr>
          <p:spPr>
            <a:xfrm>
              <a:off x="11561568" y="648455"/>
              <a:ext cx="26468" cy="52360"/>
            </a:xfrm>
            <a:custGeom>
              <a:avLst/>
              <a:gdLst>
                <a:gd name="connsiteX0" fmla="*/ 82868 w 87630"/>
                <a:gd name="connsiteY0" fmla="*/ 3810 h 173354"/>
                <a:gd name="connsiteX1" fmla="*/ 87630 w 87630"/>
                <a:gd name="connsiteY1" fmla="*/ 9525 h 173354"/>
                <a:gd name="connsiteX2" fmla="*/ 87630 w 87630"/>
                <a:gd name="connsiteY2" fmla="*/ 22860 h 173354"/>
                <a:gd name="connsiteX3" fmla="*/ 82868 w 87630"/>
                <a:gd name="connsiteY3" fmla="*/ 27622 h 173354"/>
                <a:gd name="connsiteX4" fmla="*/ 56197 w 87630"/>
                <a:gd name="connsiteY4" fmla="*/ 27622 h 173354"/>
                <a:gd name="connsiteX5" fmla="*/ 29528 w 87630"/>
                <a:gd name="connsiteY5" fmla="*/ 44767 h 173354"/>
                <a:gd name="connsiteX6" fmla="*/ 29528 w 87630"/>
                <a:gd name="connsiteY6" fmla="*/ 168592 h 173354"/>
                <a:gd name="connsiteX7" fmla="*/ 24765 w 87630"/>
                <a:gd name="connsiteY7" fmla="*/ 173355 h 173354"/>
                <a:gd name="connsiteX8" fmla="*/ 4763 w 87630"/>
                <a:gd name="connsiteY8" fmla="*/ 173355 h 173354"/>
                <a:gd name="connsiteX9" fmla="*/ 0 w 87630"/>
                <a:gd name="connsiteY9" fmla="*/ 168592 h 173354"/>
                <a:gd name="connsiteX10" fmla="*/ 0 w 87630"/>
                <a:gd name="connsiteY10" fmla="*/ 36195 h 173354"/>
                <a:gd name="connsiteX11" fmla="*/ 49530 w 87630"/>
                <a:gd name="connsiteY11" fmla="*/ 0 h 173354"/>
                <a:gd name="connsiteX12" fmla="*/ 82868 w 87630"/>
                <a:gd name="connsiteY12" fmla="*/ 3810 h 173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87630" h="173354">
                  <a:moveTo>
                    <a:pt x="82868" y="3810"/>
                  </a:moveTo>
                  <a:cubicBezTo>
                    <a:pt x="85725" y="4763"/>
                    <a:pt x="87630" y="5715"/>
                    <a:pt x="87630" y="9525"/>
                  </a:cubicBezTo>
                  <a:lnTo>
                    <a:pt x="87630" y="22860"/>
                  </a:lnTo>
                  <a:cubicBezTo>
                    <a:pt x="87630" y="25717"/>
                    <a:pt x="85725" y="27622"/>
                    <a:pt x="82868" y="27622"/>
                  </a:cubicBezTo>
                  <a:lnTo>
                    <a:pt x="56197" y="27622"/>
                  </a:lnTo>
                  <a:cubicBezTo>
                    <a:pt x="34290" y="27622"/>
                    <a:pt x="29528" y="31432"/>
                    <a:pt x="29528" y="44767"/>
                  </a:cubicBezTo>
                  <a:lnTo>
                    <a:pt x="29528" y="168592"/>
                  </a:lnTo>
                  <a:cubicBezTo>
                    <a:pt x="29528" y="171450"/>
                    <a:pt x="27622" y="173355"/>
                    <a:pt x="24765" y="173355"/>
                  </a:cubicBezTo>
                  <a:lnTo>
                    <a:pt x="4763" y="173355"/>
                  </a:lnTo>
                  <a:cubicBezTo>
                    <a:pt x="1905" y="173355"/>
                    <a:pt x="0" y="171450"/>
                    <a:pt x="0" y="168592"/>
                  </a:cubicBezTo>
                  <a:lnTo>
                    <a:pt x="0" y="36195"/>
                  </a:lnTo>
                  <a:cubicBezTo>
                    <a:pt x="0" y="952"/>
                    <a:pt x="31432" y="0"/>
                    <a:pt x="49530" y="0"/>
                  </a:cubicBezTo>
                  <a:cubicBezTo>
                    <a:pt x="55245" y="0"/>
                    <a:pt x="77153" y="952"/>
                    <a:pt x="82868" y="3810"/>
                  </a:cubicBezTo>
                  <a:close/>
                </a:path>
              </a:pathLst>
            </a:custGeom>
            <a:solidFill>
              <a:schemeClr val="bg1"/>
            </a:solidFill>
            <a:ln w="9525" cap="flat">
              <a:noFill/>
              <a:prstDash val="solid"/>
              <a:miter/>
            </a:ln>
          </p:spPr>
          <p:txBody>
            <a:bodyPr rtlCol="0" anchor="ctr"/>
            <a:lstStyle/>
            <a:p>
              <a:endParaRPr lang="fr-FR"/>
            </a:p>
          </p:txBody>
        </p:sp>
        <p:sp>
          <p:nvSpPr>
            <p:cNvPr id="44" name="Freeform: Shape 43">
              <a:extLst>
                <a:ext uri="{FF2B5EF4-FFF2-40B4-BE49-F238E27FC236}">
                  <a16:creationId xmlns:a16="http://schemas.microsoft.com/office/drawing/2014/main" id="{4DB5A9DC-D486-D2D1-6AFB-D4CF72C702F2}"/>
                </a:ext>
              </a:extLst>
            </p:cNvPr>
            <p:cNvSpPr/>
            <p:nvPr/>
          </p:nvSpPr>
          <p:spPr>
            <a:xfrm>
              <a:off x="11595228" y="648743"/>
              <a:ext cx="42866" cy="52072"/>
            </a:xfrm>
            <a:custGeom>
              <a:avLst/>
              <a:gdLst>
                <a:gd name="connsiteX0" fmla="*/ 137160 w 141922"/>
                <a:gd name="connsiteY0" fmla="*/ 952 h 172402"/>
                <a:gd name="connsiteX1" fmla="*/ 141922 w 141922"/>
                <a:gd name="connsiteY1" fmla="*/ 5715 h 172402"/>
                <a:gd name="connsiteX2" fmla="*/ 141922 w 141922"/>
                <a:gd name="connsiteY2" fmla="*/ 162877 h 172402"/>
                <a:gd name="connsiteX3" fmla="*/ 137160 w 141922"/>
                <a:gd name="connsiteY3" fmla="*/ 167640 h 172402"/>
                <a:gd name="connsiteX4" fmla="*/ 72390 w 141922"/>
                <a:gd name="connsiteY4" fmla="*/ 172402 h 172402"/>
                <a:gd name="connsiteX5" fmla="*/ 0 w 141922"/>
                <a:gd name="connsiteY5" fmla="*/ 99060 h 172402"/>
                <a:gd name="connsiteX6" fmla="*/ 0 w 141922"/>
                <a:gd name="connsiteY6" fmla="*/ 4763 h 172402"/>
                <a:gd name="connsiteX7" fmla="*/ 5715 w 141922"/>
                <a:gd name="connsiteY7" fmla="*/ 0 h 172402"/>
                <a:gd name="connsiteX8" fmla="*/ 25717 w 141922"/>
                <a:gd name="connsiteY8" fmla="*/ 0 h 172402"/>
                <a:gd name="connsiteX9" fmla="*/ 30480 w 141922"/>
                <a:gd name="connsiteY9" fmla="*/ 4763 h 172402"/>
                <a:gd name="connsiteX10" fmla="*/ 30480 w 141922"/>
                <a:gd name="connsiteY10" fmla="*/ 96202 h 172402"/>
                <a:gd name="connsiteX11" fmla="*/ 69532 w 141922"/>
                <a:gd name="connsiteY11" fmla="*/ 145732 h 172402"/>
                <a:gd name="connsiteX12" fmla="*/ 112395 w 141922"/>
                <a:gd name="connsiteY12" fmla="*/ 145732 h 172402"/>
                <a:gd name="connsiteX13" fmla="*/ 112395 w 141922"/>
                <a:gd name="connsiteY13" fmla="*/ 5715 h 172402"/>
                <a:gd name="connsiteX14" fmla="*/ 117157 w 141922"/>
                <a:gd name="connsiteY14" fmla="*/ 952 h 172402"/>
                <a:gd name="connsiteX15" fmla="*/ 137160 w 141922"/>
                <a:gd name="connsiteY15" fmla="*/ 952 h 172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922" h="172402">
                  <a:moveTo>
                    <a:pt x="137160" y="952"/>
                  </a:moveTo>
                  <a:cubicBezTo>
                    <a:pt x="140017" y="952"/>
                    <a:pt x="141922" y="2857"/>
                    <a:pt x="141922" y="5715"/>
                  </a:cubicBezTo>
                  <a:lnTo>
                    <a:pt x="141922" y="162877"/>
                  </a:lnTo>
                  <a:cubicBezTo>
                    <a:pt x="141922" y="166688"/>
                    <a:pt x="140017" y="166688"/>
                    <a:pt x="137160" y="167640"/>
                  </a:cubicBezTo>
                  <a:cubicBezTo>
                    <a:pt x="112395" y="172402"/>
                    <a:pt x="86677" y="172402"/>
                    <a:pt x="72390" y="172402"/>
                  </a:cubicBezTo>
                  <a:cubicBezTo>
                    <a:pt x="17145" y="172402"/>
                    <a:pt x="0" y="164782"/>
                    <a:pt x="0" y="99060"/>
                  </a:cubicBezTo>
                  <a:lnTo>
                    <a:pt x="0" y="4763"/>
                  </a:lnTo>
                  <a:cubicBezTo>
                    <a:pt x="0" y="1905"/>
                    <a:pt x="1905" y="0"/>
                    <a:pt x="5715" y="0"/>
                  </a:cubicBezTo>
                  <a:lnTo>
                    <a:pt x="25717" y="0"/>
                  </a:lnTo>
                  <a:cubicBezTo>
                    <a:pt x="28575" y="0"/>
                    <a:pt x="30480" y="1905"/>
                    <a:pt x="30480" y="4763"/>
                  </a:cubicBezTo>
                  <a:lnTo>
                    <a:pt x="30480" y="96202"/>
                  </a:lnTo>
                  <a:cubicBezTo>
                    <a:pt x="30480" y="143827"/>
                    <a:pt x="40005" y="145732"/>
                    <a:pt x="69532" y="145732"/>
                  </a:cubicBezTo>
                  <a:lnTo>
                    <a:pt x="112395" y="145732"/>
                  </a:lnTo>
                  <a:lnTo>
                    <a:pt x="112395" y="5715"/>
                  </a:lnTo>
                  <a:cubicBezTo>
                    <a:pt x="112395" y="2857"/>
                    <a:pt x="114300" y="952"/>
                    <a:pt x="117157" y="952"/>
                  </a:cubicBezTo>
                  <a:lnTo>
                    <a:pt x="137160" y="952"/>
                  </a:lnTo>
                  <a:close/>
                </a:path>
              </a:pathLst>
            </a:custGeom>
            <a:solidFill>
              <a:schemeClr val="bg1"/>
            </a:solidFill>
            <a:ln w="9525" cap="flat">
              <a:noFill/>
              <a:prstDash val="solid"/>
              <a:miter/>
            </a:ln>
          </p:spPr>
          <p:txBody>
            <a:bodyPr rtlCol="0" anchor="ctr"/>
            <a:lstStyle/>
            <a:p>
              <a:endParaRPr lang="fr-FR"/>
            </a:p>
          </p:txBody>
        </p:sp>
        <p:sp>
          <p:nvSpPr>
            <p:cNvPr id="45" name="Freeform: Shape 44">
              <a:extLst>
                <a:ext uri="{FF2B5EF4-FFF2-40B4-BE49-F238E27FC236}">
                  <a16:creationId xmlns:a16="http://schemas.microsoft.com/office/drawing/2014/main" id="{CA620B50-8C52-7817-C7D4-F7501E7462E1}"/>
                </a:ext>
              </a:extLst>
            </p:cNvPr>
            <p:cNvSpPr/>
            <p:nvPr/>
          </p:nvSpPr>
          <p:spPr>
            <a:xfrm>
              <a:off x="11648451" y="648168"/>
              <a:ext cx="37687" cy="52647"/>
            </a:xfrm>
            <a:custGeom>
              <a:avLst/>
              <a:gdLst>
                <a:gd name="connsiteX0" fmla="*/ 114300 w 124777"/>
                <a:gd name="connsiteY0" fmla="*/ 3810 h 174307"/>
                <a:gd name="connsiteX1" fmla="*/ 119063 w 124777"/>
                <a:gd name="connsiteY1" fmla="*/ 8573 h 174307"/>
                <a:gd name="connsiteX2" fmla="*/ 119063 w 124777"/>
                <a:gd name="connsiteY2" fmla="*/ 21908 h 174307"/>
                <a:gd name="connsiteX3" fmla="*/ 114300 w 124777"/>
                <a:gd name="connsiteY3" fmla="*/ 26670 h 174307"/>
                <a:gd name="connsiteX4" fmla="*/ 56197 w 124777"/>
                <a:gd name="connsiteY4" fmla="*/ 26670 h 174307"/>
                <a:gd name="connsiteX5" fmla="*/ 33338 w 124777"/>
                <a:gd name="connsiteY5" fmla="*/ 42863 h 174307"/>
                <a:gd name="connsiteX6" fmla="*/ 33338 w 124777"/>
                <a:gd name="connsiteY6" fmla="*/ 46673 h 174307"/>
                <a:gd name="connsiteX7" fmla="*/ 52388 w 124777"/>
                <a:gd name="connsiteY7" fmla="*/ 68580 h 174307"/>
                <a:gd name="connsiteX8" fmla="*/ 93345 w 124777"/>
                <a:gd name="connsiteY8" fmla="*/ 84773 h 174307"/>
                <a:gd name="connsiteX9" fmla="*/ 124777 w 124777"/>
                <a:gd name="connsiteY9" fmla="*/ 128588 h 174307"/>
                <a:gd name="connsiteX10" fmla="*/ 124777 w 124777"/>
                <a:gd name="connsiteY10" fmla="*/ 132398 h 174307"/>
                <a:gd name="connsiteX11" fmla="*/ 61913 w 124777"/>
                <a:gd name="connsiteY11" fmla="*/ 174308 h 174307"/>
                <a:gd name="connsiteX12" fmla="*/ 4763 w 124777"/>
                <a:gd name="connsiteY12" fmla="*/ 171450 h 174307"/>
                <a:gd name="connsiteX13" fmla="*/ 0 w 124777"/>
                <a:gd name="connsiteY13" fmla="*/ 166688 h 174307"/>
                <a:gd name="connsiteX14" fmla="*/ 0 w 124777"/>
                <a:gd name="connsiteY14" fmla="*/ 153353 h 174307"/>
                <a:gd name="connsiteX15" fmla="*/ 4763 w 124777"/>
                <a:gd name="connsiteY15" fmla="*/ 148590 h 174307"/>
                <a:gd name="connsiteX16" fmla="*/ 61913 w 124777"/>
                <a:gd name="connsiteY16" fmla="*/ 148590 h 174307"/>
                <a:gd name="connsiteX17" fmla="*/ 94297 w 124777"/>
                <a:gd name="connsiteY17" fmla="*/ 132398 h 174307"/>
                <a:gd name="connsiteX18" fmla="*/ 94297 w 124777"/>
                <a:gd name="connsiteY18" fmla="*/ 128588 h 174307"/>
                <a:gd name="connsiteX19" fmla="*/ 76200 w 124777"/>
                <a:gd name="connsiteY19" fmla="*/ 107633 h 174307"/>
                <a:gd name="connsiteX20" fmla="*/ 32385 w 124777"/>
                <a:gd name="connsiteY20" fmla="*/ 90488 h 174307"/>
                <a:gd name="connsiteX21" fmla="*/ 2857 w 124777"/>
                <a:gd name="connsiteY21" fmla="*/ 45720 h 174307"/>
                <a:gd name="connsiteX22" fmla="*/ 2857 w 124777"/>
                <a:gd name="connsiteY22" fmla="*/ 39053 h 174307"/>
                <a:gd name="connsiteX23" fmla="*/ 65722 w 124777"/>
                <a:gd name="connsiteY23" fmla="*/ 0 h 174307"/>
                <a:gd name="connsiteX24" fmla="*/ 114300 w 124777"/>
                <a:gd name="connsiteY24" fmla="*/ 3810 h 174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4777" h="174307">
                  <a:moveTo>
                    <a:pt x="114300" y="3810"/>
                  </a:moveTo>
                  <a:cubicBezTo>
                    <a:pt x="117157" y="3810"/>
                    <a:pt x="119063" y="5715"/>
                    <a:pt x="119063" y="8573"/>
                  </a:cubicBezTo>
                  <a:lnTo>
                    <a:pt x="119063" y="21908"/>
                  </a:lnTo>
                  <a:cubicBezTo>
                    <a:pt x="119063" y="24765"/>
                    <a:pt x="117157" y="26670"/>
                    <a:pt x="114300" y="26670"/>
                  </a:cubicBezTo>
                  <a:lnTo>
                    <a:pt x="56197" y="26670"/>
                  </a:lnTo>
                  <a:cubicBezTo>
                    <a:pt x="41910" y="26670"/>
                    <a:pt x="33338" y="31433"/>
                    <a:pt x="33338" y="42863"/>
                  </a:cubicBezTo>
                  <a:lnTo>
                    <a:pt x="33338" y="46673"/>
                  </a:lnTo>
                  <a:cubicBezTo>
                    <a:pt x="33338" y="55245"/>
                    <a:pt x="37147" y="62865"/>
                    <a:pt x="52388" y="68580"/>
                  </a:cubicBezTo>
                  <a:lnTo>
                    <a:pt x="93345" y="84773"/>
                  </a:lnTo>
                  <a:cubicBezTo>
                    <a:pt x="121920" y="95250"/>
                    <a:pt x="124777" y="111443"/>
                    <a:pt x="124777" y="128588"/>
                  </a:cubicBezTo>
                  <a:lnTo>
                    <a:pt x="124777" y="132398"/>
                  </a:lnTo>
                  <a:cubicBezTo>
                    <a:pt x="124777" y="167640"/>
                    <a:pt x="103822" y="174308"/>
                    <a:pt x="61913" y="174308"/>
                  </a:cubicBezTo>
                  <a:cubicBezTo>
                    <a:pt x="35242" y="174308"/>
                    <a:pt x="10477" y="172403"/>
                    <a:pt x="4763" y="171450"/>
                  </a:cubicBezTo>
                  <a:cubicBezTo>
                    <a:pt x="952" y="171450"/>
                    <a:pt x="0" y="169545"/>
                    <a:pt x="0" y="166688"/>
                  </a:cubicBezTo>
                  <a:lnTo>
                    <a:pt x="0" y="153353"/>
                  </a:lnTo>
                  <a:cubicBezTo>
                    <a:pt x="0" y="150495"/>
                    <a:pt x="1905" y="148590"/>
                    <a:pt x="4763" y="148590"/>
                  </a:cubicBezTo>
                  <a:lnTo>
                    <a:pt x="61913" y="148590"/>
                  </a:lnTo>
                  <a:cubicBezTo>
                    <a:pt x="86677" y="148590"/>
                    <a:pt x="94297" y="145733"/>
                    <a:pt x="94297" y="132398"/>
                  </a:cubicBezTo>
                  <a:lnTo>
                    <a:pt x="94297" y="128588"/>
                  </a:lnTo>
                  <a:cubicBezTo>
                    <a:pt x="94297" y="120015"/>
                    <a:pt x="90488" y="113348"/>
                    <a:pt x="76200" y="107633"/>
                  </a:cubicBezTo>
                  <a:lnTo>
                    <a:pt x="32385" y="90488"/>
                  </a:lnTo>
                  <a:cubicBezTo>
                    <a:pt x="8572" y="80963"/>
                    <a:pt x="2857" y="62865"/>
                    <a:pt x="2857" y="45720"/>
                  </a:cubicBezTo>
                  <a:lnTo>
                    <a:pt x="2857" y="39053"/>
                  </a:lnTo>
                  <a:cubicBezTo>
                    <a:pt x="2857" y="4763"/>
                    <a:pt x="32385" y="0"/>
                    <a:pt x="65722" y="0"/>
                  </a:cubicBezTo>
                  <a:cubicBezTo>
                    <a:pt x="80010" y="953"/>
                    <a:pt x="96202" y="1905"/>
                    <a:pt x="114300" y="3810"/>
                  </a:cubicBezTo>
                  <a:close/>
                </a:path>
              </a:pathLst>
            </a:custGeom>
            <a:solidFill>
              <a:schemeClr val="bg1"/>
            </a:solidFill>
            <a:ln w="9525" cap="flat">
              <a:noFill/>
              <a:prstDash val="solid"/>
              <a:miter/>
            </a:ln>
          </p:spPr>
          <p:txBody>
            <a:bodyPr rtlCol="0" anchor="ctr"/>
            <a:lstStyle/>
            <a:p>
              <a:endParaRPr lang="fr-FR"/>
            </a:p>
          </p:txBody>
        </p:sp>
        <p:sp>
          <p:nvSpPr>
            <p:cNvPr id="46" name="Freeform: Shape 45">
              <a:extLst>
                <a:ext uri="{FF2B5EF4-FFF2-40B4-BE49-F238E27FC236}">
                  <a16:creationId xmlns:a16="http://schemas.microsoft.com/office/drawing/2014/main" id="{98BB9311-4C88-3751-E093-7B1B03C5473D}"/>
                </a:ext>
              </a:extLst>
            </p:cNvPr>
            <p:cNvSpPr/>
            <p:nvPr/>
          </p:nvSpPr>
          <p:spPr>
            <a:xfrm>
              <a:off x="11692468" y="634571"/>
              <a:ext cx="27906" cy="66531"/>
            </a:xfrm>
            <a:custGeom>
              <a:avLst/>
              <a:gdLst>
                <a:gd name="connsiteX0" fmla="*/ 46672 w 92392"/>
                <a:gd name="connsiteY0" fmla="*/ 248 h 220275"/>
                <a:gd name="connsiteX1" fmla="*/ 52388 w 92392"/>
                <a:gd name="connsiteY1" fmla="*/ 4058 h 220275"/>
                <a:gd name="connsiteX2" fmla="*/ 52388 w 92392"/>
                <a:gd name="connsiteY2" fmla="*/ 47873 h 220275"/>
                <a:gd name="connsiteX3" fmla="*/ 84772 w 92392"/>
                <a:gd name="connsiteY3" fmla="*/ 47873 h 220275"/>
                <a:gd name="connsiteX4" fmla="*/ 89535 w 92392"/>
                <a:gd name="connsiteY4" fmla="*/ 52635 h 220275"/>
                <a:gd name="connsiteX5" fmla="*/ 89535 w 92392"/>
                <a:gd name="connsiteY5" fmla="*/ 66923 h 220275"/>
                <a:gd name="connsiteX6" fmla="*/ 84772 w 92392"/>
                <a:gd name="connsiteY6" fmla="*/ 71685 h 220275"/>
                <a:gd name="connsiteX7" fmla="*/ 52388 w 92392"/>
                <a:gd name="connsiteY7" fmla="*/ 71685 h 220275"/>
                <a:gd name="connsiteX8" fmla="*/ 52388 w 92392"/>
                <a:gd name="connsiteY8" fmla="*/ 176460 h 220275"/>
                <a:gd name="connsiteX9" fmla="*/ 72390 w 92392"/>
                <a:gd name="connsiteY9" fmla="*/ 193605 h 220275"/>
                <a:gd name="connsiteX10" fmla="*/ 87630 w 92392"/>
                <a:gd name="connsiteY10" fmla="*/ 193605 h 220275"/>
                <a:gd name="connsiteX11" fmla="*/ 92393 w 92392"/>
                <a:gd name="connsiteY11" fmla="*/ 198368 h 220275"/>
                <a:gd name="connsiteX12" fmla="*/ 92393 w 92392"/>
                <a:gd name="connsiteY12" fmla="*/ 213608 h 220275"/>
                <a:gd name="connsiteX13" fmla="*/ 87630 w 92392"/>
                <a:gd name="connsiteY13" fmla="*/ 218370 h 220275"/>
                <a:gd name="connsiteX14" fmla="*/ 70485 w 92392"/>
                <a:gd name="connsiteY14" fmla="*/ 220275 h 220275"/>
                <a:gd name="connsiteX15" fmla="*/ 22860 w 92392"/>
                <a:gd name="connsiteY15" fmla="*/ 185033 h 220275"/>
                <a:gd name="connsiteX16" fmla="*/ 22860 w 92392"/>
                <a:gd name="connsiteY16" fmla="*/ 71685 h 220275"/>
                <a:gd name="connsiteX17" fmla="*/ 4763 w 92392"/>
                <a:gd name="connsiteY17" fmla="*/ 71685 h 220275"/>
                <a:gd name="connsiteX18" fmla="*/ 0 w 92392"/>
                <a:gd name="connsiteY18" fmla="*/ 66923 h 220275"/>
                <a:gd name="connsiteX19" fmla="*/ 0 w 92392"/>
                <a:gd name="connsiteY19" fmla="*/ 52635 h 220275"/>
                <a:gd name="connsiteX20" fmla="*/ 4763 w 92392"/>
                <a:gd name="connsiteY20" fmla="*/ 47873 h 220275"/>
                <a:gd name="connsiteX21" fmla="*/ 21907 w 92392"/>
                <a:gd name="connsiteY21" fmla="*/ 47873 h 220275"/>
                <a:gd name="connsiteX22" fmla="*/ 21907 w 92392"/>
                <a:gd name="connsiteY22" fmla="*/ 10725 h 220275"/>
                <a:gd name="connsiteX23" fmla="*/ 25718 w 92392"/>
                <a:gd name="connsiteY23" fmla="*/ 5963 h 220275"/>
                <a:gd name="connsiteX24" fmla="*/ 46672 w 92392"/>
                <a:gd name="connsiteY24" fmla="*/ 248 h 220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2392" h="220275">
                  <a:moveTo>
                    <a:pt x="46672" y="248"/>
                  </a:moveTo>
                  <a:cubicBezTo>
                    <a:pt x="50482" y="-705"/>
                    <a:pt x="52388" y="1200"/>
                    <a:pt x="52388" y="4058"/>
                  </a:cubicBezTo>
                  <a:lnTo>
                    <a:pt x="52388" y="47873"/>
                  </a:lnTo>
                  <a:lnTo>
                    <a:pt x="84772" y="47873"/>
                  </a:lnTo>
                  <a:cubicBezTo>
                    <a:pt x="88582" y="47873"/>
                    <a:pt x="89535" y="49778"/>
                    <a:pt x="89535" y="52635"/>
                  </a:cubicBezTo>
                  <a:lnTo>
                    <a:pt x="89535" y="66923"/>
                  </a:lnTo>
                  <a:cubicBezTo>
                    <a:pt x="89535" y="69780"/>
                    <a:pt x="87630" y="71685"/>
                    <a:pt x="84772" y="71685"/>
                  </a:cubicBezTo>
                  <a:lnTo>
                    <a:pt x="52388" y="71685"/>
                  </a:lnTo>
                  <a:lnTo>
                    <a:pt x="52388" y="176460"/>
                  </a:lnTo>
                  <a:cubicBezTo>
                    <a:pt x="52388" y="189795"/>
                    <a:pt x="56197" y="193605"/>
                    <a:pt x="72390" y="193605"/>
                  </a:cubicBezTo>
                  <a:lnTo>
                    <a:pt x="87630" y="193605"/>
                  </a:lnTo>
                  <a:cubicBezTo>
                    <a:pt x="91440" y="193605"/>
                    <a:pt x="92393" y="194558"/>
                    <a:pt x="92393" y="198368"/>
                  </a:cubicBezTo>
                  <a:lnTo>
                    <a:pt x="92393" y="213608"/>
                  </a:lnTo>
                  <a:cubicBezTo>
                    <a:pt x="92393" y="216465"/>
                    <a:pt x="90488" y="218370"/>
                    <a:pt x="87630" y="218370"/>
                  </a:cubicBezTo>
                  <a:cubicBezTo>
                    <a:pt x="80963" y="220275"/>
                    <a:pt x="73343" y="220275"/>
                    <a:pt x="70485" y="220275"/>
                  </a:cubicBezTo>
                  <a:cubicBezTo>
                    <a:pt x="48578" y="220275"/>
                    <a:pt x="22860" y="220275"/>
                    <a:pt x="22860" y="185033"/>
                  </a:cubicBezTo>
                  <a:lnTo>
                    <a:pt x="22860" y="71685"/>
                  </a:lnTo>
                  <a:lnTo>
                    <a:pt x="4763" y="71685"/>
                  </a:lnTo>
                  <a:cubicBezTo>
                    <a:pt x="1905" y="71685"/>
                    <a:pt x="0" y="69780"/>
                    <a:pt x="0" y="66923"/>
                  </a:cubicBezTo>
                  <a:lnTo>
                    <a:pt x="0" y="52635"/>
                  </a:lnTo>
                  <a:cubicBezTo>
                    <a:pt x="0" y="49778"/>
                    <a:pt x="1905" y="47873"/>
                    <a:pt x="4763" y="47873"/>
                  </a:cubicBezTo>
                  <a:lnTo>
                    <a:pt x="21907" y="47873"/>
                  </a:lnTo>
                  <a:lnTo>
                    <a:pt x="21907" y="10725"/>
                  </a:lnTo>
                  <a:cubicBezTo>
                    <a:pt x="21907" y="7868"/>
                    <a:pt x="22860" y="5963"/>
                    <a:pt x="25718" y="5963"/>
                  </a:cubicBezTo>
                  <a:lnTo>
                    <a:pt x="46672" y="248"/>
                  </a:lnTo>
                  <a:close/>
                </a:path>
              </a:pathLst>
            </a:custGeom>
            <a:solidFill>
              <a:schemeClr val="bg1"/>
            </a:solidFill>
            <a:ln w="9525" cap="flat">
              <a:noFill/>
              <a:prstDash val="solid"/>
              <a:miter/>
            </a:ln>
          </p:spPr>
          <p:txBody>
            <a:bodyPr rtlCol="0" anchor="ctr"/>
            <a:lstStyle/>
            <a:p>
              <a:endParaRPr lang="fr-FR"/>
            </a:p>
          </p:txBody>
        </p:sp>
      </p:grpSp>
    </p:spTree>
    <p:extLst>
      <p:ext uri="{BB962C8B-B14F-4D97-AF65-F5344CB8AC3E}">
        <p14:creationId xmlns:p14="http://schemas.microsoft.com/office/powerpoint/2010/main" val="3134628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F0D7FC-7E7E-EBCC-C02A-FD3C1D5A4AB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D3A822B-270A-3619-1254-3B84EB1D3865}"/>
              </a:ext>
            </a:extLst>
          </p:cNvPr>
          <p:cNvSpPr>
            <a:spLocks noGrp="1"/>
          </p:cNvSpPr>
          <p:nvPr>
            <p:ph type="title"/>
          </p:nvPr>
        </p:nvSpPr>
        <p:spPr/>
        <p:txBody>
          <a:bodyPr/>
          <a:lstStyle/>
          <a:p>
            <a:r>
              <a:rPr lang="en-US" dirty="0"/>
              <a:t>Wallet secure cryptographic Application (</a:t>
            </a:r>
            <a:r>
              <a:rPr lang="en-US" dirty="0" err="1"/>
              <a:t>wscA</a:t>
            </a:r>
            <a:r>
              <a:rPr lang="en-US" dirty="0"/>
              <a:t>)</a:t>
            </a:r>
          </a:p>
        </p:txBody>
      </p:sp>
      <p:sp>
        <p:nvSpPr>
          <p:cNvPr id="3" name="Text Placeholder 2">
            <a:extLst>
              <a:ext uri="{FF2B5EF4-FFF2-40B4-BE49-F238E27FC236}">
                <a16:creationId xmlns:a16="http://schemas.microsoft.com/office/drawing/2014/main" id="{E165D720-36E5-97AD-5EE2-77006BEF4583}"/>
              </a:ext>
            </a:extLst>
          </p:cNvPr>
          <p:cNvSpPr>
            <a:spLocks noGrp="1"/>
          </p:cNvSpPr>
          <p:nvPr>
            <p:ph type="body" sz="quarter" idx="10"/>
          </p:nvPr>
        </p:nvSpPr>
        <p:spPr>
          <a:xfrm>
            <a:off x="1776000" y="3606214"/>
            <a:ext cx="8640000" cy="2125190"/>
          </a:xfrm>
        </p:spPr>
        <p:txBody>
          <a:bodyPr/>
          <a:lstStyle/>
          <a:p>
            <a:r>
              <a:rPr lang="en-US" dirty="0"/>
              <a:t>… Narrowing the choices</a:t>
            </a:r>
          </a:p>
        </p:txBody>
      </p:sp>
      <p:pic>
        <p:nvPicPr>
          <p:cNvPr id="3074" name="Picture 2">
            <a:extLst>
              <a:ext uri="{FF2B5EF4-FFF2-40B4-BE49-F238E27FC236}">
                <a16:creationId xmlns:a16="http://schemas.microsoft.com/office/drawing/2014/main" id="{86307BE9-42F9-5E3C-B538-EACF08AFE36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71767" y="2327553"/>
            <a:ext cx="1848466" cy="1848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4868427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 descr="Confused man icon with question mark and exclamation point">
            <a:extLst>
              <a:ext uri="{FF2B5EF4-FFF2-40B4-BE49-F238E27FC236}">
                <a16:creationId xmlns:a16="http://schemas.microsoft.com/office/drawing/2014/main" id="{EA3D9725-86FB-8C12-5496-1C8C5E2E154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304181" y="4883185"/>
            <a:ext cx="1260351" cy="1183891"/>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descr="Confused man icon with question mark and exclamation point">
            <a:extLst>
              <a:ext uri="{FF2B5EF4-FFF2-40B4-BE49-F238E27FC236}">
                <a16:creationId xmlns:a16="http://schemas.microsoft.com/office/drawing/2014/main" id="{39770973-51CE-6956-1676-61ECF46212B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3387" y="2245109"/>
            <a:ext cx="1260351" cy="118389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B539C383-36CC-3EA5-8640-37C1633E4563}"/>
              </a:ext>
            </a:extLst>
          </p:cNvPr>
          <p:cNvSpPr>
            <a:spLocks noGrp="1"/>
          </p:cNvSpPr>
          <p:nvPr>
            <p:ph type="title"/>
          </p:nvPr>
        </p:nvSpPr>
        <p:spPr/>
        <p:txBody>
          <a:bodyPr/>
          <a:lstStyle/>
          <a:p>
            <a:r>
              <a:rPr lang="en-US" dirty="0"/>
              <a:t>The Sky is the Limit</a:t>
            </a:r>
          </a:p>
        </p:txBody>
      </p:sp>
      <p:sp>
        <p:nvSpPr>
          <p:cNvPr id="5" name="Rectangle: Rounded Corners 4">
            <a:extLst>
              <a:ext uri="{FF2B5EF4-FFF2-40B4-BE49-F238E27FC236}">
                <a16:creationId xmlns:a16="http://schemas.microsoft.com/office/drawing/2014/main" id="{1FC5C03C-A78C-0ADB-1A74-F3945E086E5D}"/>
              </a:ext>
            </a:extLst>
          </p:cNvPr>
          <p:cNvSpPr/>
          <p:nvPr/>
        </p:nvSpPr>
        <p:spPr>
          <a:xfrm>
            <a:off x="4148254" y="2040675"/>
            <a:ext cx="3289609" cy="669073"/>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solidFill>
              </a:rPr>
              <a:t>Wallet Instance</a:t>
            </a:r>
          </a:p>
        </p:txBody>
      </p:sp>
      <p:sp>
        <p:nvSpPr>
          <p:cNvPr id="6" name="Rectangle: Rounded Corners 5">
            <a:extLst>
              <a:ext uri="{FF2B5EF4-FFF2-40B4-BE49-F238E27FC236}">
                <a16:creationId xmlns:a16="http://schemas.microsoft.com/office/drawing/2014/main" id="{7610CCE2-6BCB-0688-25BD-7883952C64A1}"/>
              </a:ext>
            </a:extLst>
          </p:cNvPr>
          <p:cNvSpPr/>
          <p:nvPr/>
        </p:nvSpPr>
        <p:spPr>
          <a:xfrm>
            <a:off x="4148253" y="3170666"/>
            <a:ext cx="3289609" cy="669073"/>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solidFill>
              </a:rPr>
              <a:t>Wallet Secure Cryptographic Application</a:t>
            </a:r>
          </a:p>
        </p:txBody>
      </p:sp>
      <p:sp>
        <p:nvSpPr>
          <p:cNvPr id="7" name="Rectangle: Rounded Corners 6">
            <a:extLst>
              <a:ext uri="{FF2B5EF4-FFF2-40B4-BE49-F238E27FC236}">
                <a16:creationId xmlns:a16="http://schemas.microsoft.com/office/drawing/2014/main" id="{FB38731A-D673-63B6-9CAF-9EB4B034EA5A}"/>
              </a:ext>
            </a:extLst>
          </p:cNvPr>
          <p:cNvSpPr/>
          <p:nvPr/>
        </p:nvSpPr>
        <p:spPr>
          <a:xfrm>
            <a:off x="4148253" y="4371506"/>
            <a:ext cx="3289609" cy="669073"/>
          </a:xfrm>
          <a:prstGeom prst="round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2"/>
                </a:solidFill>
              </a:rPr>
              <a:t>Wallet Secure Cryptographic Device</a:t>
            </a:r>
          </a:p>
        </p:txBody>
      </p:sp>
      <p:cxnSp>
        <p:nvCxnSpPr>
          <p:cNvPr id="9" name="Straight Connector 8">
            <a:extLst>
              <a:ext uri="{FF2B5EF4-FFF2-40B4-BE49-F238E27FC236}">
                <a16:creationId xmlns:a16="http://schemas.microsoft.com/office/drawing/2014/main" id="{EE3AB490-84DC-CA24-882B-496A703A5B16}"/>
              </a:ext>
            </a:extLst>
          </p:cNvPr>
          <p:cNvCxnSpPr/>
          <p:nvPr/>
        </p:nvCxnSpPr>
        <p:spPr>
          <a:xfrm>
            <a:off x="3579541" y="4125951"/>
            <a:ext cx="4583152" cy="0"/>
          </a:xfrm>
          <a:prstGeom prst="line">
            <a:avLst/>
          </a:prstGeom>
          <a:ln w="38100">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668CAD42-B383-5DAA-F18C-7FE73086484E}"/>
              </a:ext>
            </a:extLst>
          </p:cNvPr>
          <p:cNvCxnSpPr/>
          <p:nvPr/>
        </p:nvCxnSpPr>
        <p:spPr>
          <a:xfrm>
            <a:off x="3501481" y="2906751"/>
            <a:ext cx="4583152" cy="0"/>
          </a:xfrm>
          <a:prstGeom prst="line">
            <a:avLst/>
          </a:prstGeom>
          <a:ln w="38100">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11" name="Text Placeholder 2">
            <a:extLst>
              <a:ext uri="{FF2B5EF4-FFF2-40B4-BE49-F238E27FC236}">
                <a16:creationId xmlns:a16="http://schemas.microsoft.com/office/drawing/2014/main" id="{34EA3B05-00BC-2336-D7EA-EBC1FEEDA294}"/>
              </a:ext>
            </a:extLst>
          </p:cNvPr>
          <p:cNvSpPr txBox="1">
            <a:spLocks/>
          </p:cNvSpPr>
          <p:nvPr/>
        </p:nvSpPr>
        <p:spPr>
          <a:xfrm>
            <a:off x="8410975" y="3972074"/>
            <a:ext cx="2428011" cy="307753"/>
          </a:xfrm>
          <a:prstGeom prst="rect">
            <a:avLst/>
          </a:prstGeom>
        </p:spPr>
        <p:txBody>
          <a:bodyPr vert="horz" lIns="0" tIns="0" rIns="0" bIns="0" rtlCol="0" anchor="t">
            <a:noAutofit/>
          </a:bodyPr>
          <a:lstStyle>
            <a:lvl1pPr marL="0" indent="0" algn="ctr" defTabSz="914400" rtl="0" eaLnBrk="1" latinLnBrk="0" hangingPunct="1">
              <a:lnSpc>
                <a:spcPct val="100000"/>
              </a:lnSpc>
              <a:spcBef>
                <a:spcPts val="1600"/>
              </a:spcBef>
              <a:buClrTx/>
              <a:buFont typeface="Arial" panose="020B0604020202020204" pitchFamily="34" charset="0"/>
              <a:buNone/>
              <a:defRPr sz="2000" b="0" kern="1200">
                <a:solidFill>
                  <a:schemeClr val="tx2"/>
                </a:solidFill>
                <a:latin typeface="+mn-lt"/>
                <a:ea typeface="+mn-ea"/>
                <a:cs typeface="+mn-cs"/>
              </a:defRPr>
            </a:lvl1pPr>
            <a:lvl2pPr marL="0" indent="0" algn="l" defTabSz="914400" rtl="0" eaLnBrk="1" latinLnBrk="0" hangingPunct="1">
              <a:lnSpc>
                <a:spcPct val="114000"/>
              </a:lnSpc>
              <a:spcBef>
                <a:spcPts val="600"/>
              </a:spcBef>
              <a:buClr>
                <a:schemeClr val="accent3"/>
              </a:buClr>
              <a:buFont typeface="Wingdings 3" panose="05040102010807070707" pitchFamily="18" charset="2"/>
              <a:buNone/>
              <a:defRPr sz="1400" kern="1200">
                <a:solidFill>
                  <a:schemeClr val="tx2"/>
                </a:solidFill>
                <a:latin typeface="+mn-lt"/>
                <a:ea typeface="+mn-ea"/>
                <a:cs typeface="+mn-cs"/>
              </a:defRPr>
            </a:lvl2pPr>
            <a:lvl3pPr marL="360000" indent="0" algn="l" defTabSz="914400" rtl="0" eaLnBrk="1" latinLnBrk="0" hangingPunct="1">
              <a:lnSpc>
                <a:spcPct val="114000"/>
              </a:lnSpc>
              <a:spcBef>
                <a:spcPts val="600"/>
              </a:spcBef>
              <a:buFont typeface="Century Gothic" panose="020B0502020202020204" pitchFamily="34" charset="0"/>
              <a:buNone/>
              <a:defRPr sz="1200" kern="1200">
                <a:solidFill>
                  <a:schemeClr val="tx1"/>
                </a:solidFill>
                <a:latin typeface="+mn-lt"/>
                <a:ea typeface="+mn-ea"/>
                <a:cs typeface="+mn-cs"/>
              </a:defRPr>
            </a:lvl3pPr>
            <a:lvl4pPr marL="576000" indent="0" algn="l" defTabSz="914400" rtl="0" eaLnBrk="1" latinLnBrk="0" hangingPunct="1">
              <a:lnSpc>
                <a:spcPct val="114000"/>
              </a:lnSpc>
              <a:spcBef>
                <a:spcPts val="300"/>
              </a:spcBef>
              <a:buClr>
                <a:schemeClr val="accent3"/>
              </a:buClr>
              <a:buFont typeface="Arial" panose="020B0604020202020204" pitchFamily="34" charset="0"/>
              <a:buNone/>
              <a:defRPr sz="1100" kern="1200">
                <a:solidFill>
                  <a:schemeClr val="accent3"/>
                </a:solidFill>
                <a:latin typeface="+mn-lt"/>
                <a:ea typeface="+mn-ea"/>
                <a:cs typeface="+mn-cs"/>
              </a:defRPr>
            </a:lvl4pPr>
            <a:lvl5pPr marL="828000" indent="0" algn="l" defTabSz="914400" rtl="0" eaLnBrk="1" latinLnBrk="0" hangingPunct="1">
              <a:lnSpc>
                <a:spcPct val="114000"/>
              </a:lnSpc>
              <a:spcBef>
                <a:spcPts val="300"/>
              </a:spcBef>
              <a:buFont typeface="Wingdings 3" panose="05040102010807070707" pitchFamily="18" charset="2"/>
              <a:buNone/>
              <a:defRPr sz="1000" kern="1200">
                <a:solidFill>
                  <a:schemeClr val="accent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spcBef>
                <a:spcPts val="0"/>
              </a:spcBef>
            </a:pPr>
            <a:r>
              <a:rPr lang="en-US" sz="1600" dirty="0"/>
              <a:t>WSCA/WSCD Interface</a:t>
            </a:r>
          </a:p>
        </p:txBody>
      </p:sp>
      <p:sp>
        <p:nvSpPr>
          <p:cNvPr id="12" name="Text Placeholder 2">
            <a:extLst>
              <a:ext uri="{FF2B5EF4-FFF2-40B4-BE49-F238E27FC236}">
                <a16:creationId xmlns:a16="http://schemas.microsoft.com/office/drawing/2014/main" id="{ED0CC177-0257-F6A6-1EF8-05741658B52C}"/>
              </a:ext>
            </a:extLst>
          </p:cNvPr>
          <p:cNvSpPr txBox="1">
            <a:spLocks/>
          </p:cNvSpPr>
          <p:nvPr/>
        </p:nvSpPr>
        <p:spPr>
          <a:xfrm>
            <a:off x="8410974" y="2818536"/>
            <a:ext cx="2428011" cy="307753"/>
          </a:xfrm>
          <a:prstGeom prst="rect">
            <a:avLst/>
          </a:prstGeom>
        </p:spPr>
        <p:txBody>
          <a:bodyPr vert="horz" lIns="0" tIns="0" rIns="0" bIns="0" rtlCol="0" anchor="t">
            <a:noAutofit/>
          </a:bodyPr>
          <a:lstStyle>
            <a:lvl1pPr marL="0" indent="0" algn="ctr" defTabSz="914400" rtl="0" eaLnBrk="1" latinLnBrk="0" hangingPunct="1">
              <a:lnSpc>
                <a:spcPct val="100000"/>
              </a:lnSpc>
              <a:spcBef>
                <a:spcPts val="1600"/>
              </a:spcBef>
              <a:buClrTx/>
              <a:buFont typeface="Arial" panose="020B0604020202020204" pitchFamily="34" charset="0"/>
              <a:buNone/>
              <a:defRPr sz="2000" b="0" kern="1200">
                <a:solidFill>
                  <a:schemeClr val="tx2"/>
                </a:solidFill>
                <a:latin typeface="+mn-lt"/>
                <a:ea typeface="+mn-ea"/>
                <a:cs typeface="+mn-cs"/>
              </a:defRPr>
            </a:lvl1pPr>
            <a:lvl2pPr marL="0" indent="0" algn="l" defTabSz="914400" rtl="0" eaLnBrk="1" latinLnBrk="0" hangingPunct="1">
              <a:lnSpc>
                <a:spcPct val="114000"/>
              </a:lnSpc>
              <a:spcBef>
                <a:spcPts val="600"/>
              </a:spcBef>
              <a:buClr>
                <a:schemeClr val="accent3"/>
              </a:buClr>
              <a:buFont typeface="Wingdings 3" panose="05040102010807070707" pitchFamily="18" charset="2"/>
              <a:buNone/>
              <a:defRPr sz="1400" kern="1200">
                <a:solidFill>
                  <a:schemeClr val="tx2"/>
                </a:solidFill>
                <a:latin typeface="+mn-lt"/>
                <a:ea typeface="+mn-ea"/>
                <a:cs typeface="+mn-cs"/>
              </a:defRPr>
            </a:lvl2pPr>
            <a:lvl3pPr marL="360000" indent="0" algn="l" defTabSz="914400" rtl="0" eaLnBrk="1" latinLnBrk="0" hangingPunct="1">
              <a:lnSpc>
                <a:spcPct val="114000"/>
              </a:lnSpc>
              <a:spcBef>
                <a:spcPts val="600"/>
              </a:spcBef>
              <a:buFont typeface="Century Gothic" panose="020B0502020202020204" pitchFamily="34" charset="0"/>
              <a:buNone/>
              <a:defRPr sz="1200" kern="1200">
                <a:solidFill>
                  <a:schemeClr val="tx1"/>
                </a:solidFill>
                <a:latin typeface="+mn-lt"/>
                <a:ea typeface="+mn-ea"/>
                <a:cs typeface="+mn-cs"/>
              </a:defRPr>
            </a:lvl3pPr>
            <a:lvl4pPr marL="576000" indent="0" algn="l" defTabSz="914400" rtl="0" eaLnBrk="1" latinLnBrk="0" hangingPunct="1">
              <a:lnSpc>
                <a:spcPct val="114000"/>
              </a:lnSpc>
              <a:spcBef>
                <a:spcPts val="300"/>
              </a:spcBef>
              <a:buClr>
                <a:schemeClr val="accent3"/>
              </a:buClr>
              <a:buFont typeface="Arial" panose="020B0604020202020204" pitchFamily="34" charset="0"/>
              <a:buNone/>
              <a:defRPr sz="1100" kern="1200">
                <a:solidFill>
                  <a:schemeClr val="accent3"/>
                </a:solidFill>
                <a:latin typeface="+mn-lt"/>
                <a:ea typeface="+mn-ea"/>
                <a:cs typeface="+mn-cs"/>
              </a:defRPr>
            </a:lvl4pPr>
            <a:lvl5pPr marL="828000" indent="0" algn="l" defTabSz="914400" rtl="0" eaLnBrk="1" latinLnBrk="0" hangingPunct="1">
              <a:lnSpc>
                <a:spcPct val="114000"/>
              </a:lnSpc>
              <a:spcBef>
                <a:spcPts val="300"/>
              </a:spcBef>
              <a:buFont typeface="Wingdings 3" panose="05040102010807070707" pitchFamily="18" charset="2"/>
              <a:buNone/>
              <a:defRPr sz="1000" kern="1200">
                <a:solidFill>
                  <a:schemeClr val="accent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spcBef>
                <a:spcPts val="0"/>
              </a:spcBef>
            </a:pPr>
            <a:r>
              <a:rPr lang="en-US" sz="1600" dirty="0"/>
              <a:t>Secure Cryptographic Interface</a:t>
            </a:r>
          </a:p>
        </p:txBody>
      </p:sp>
      <p:cxnSp>
        <p:nvCxnSpPr>
          <p:cNvPr id="13" name="Straight Connector 12">
            <a:extLst>
              <a:ext uri="{FF2B5EF4-FFF2-40B4-BE49-F238E27FC236}">
                <a16:creationId xmlns:a16="http://schemas.microsoft.com/office/drawing/2014/main" id="{6DA9A345-9647-A532-0DDB-E890347D433C}"/>
              </a:ext>
            </a:extLst>
          </p:cNvPr>
          <p:cNvCxnSpPr>
            <a:cxnSpLocks/>
          </p:cNvCxnSpPr>
          <p:nvPr/>
        </p:nvCxnSpPr>
        <p:spPr>
          <a:xfrm>
            <a:off x="290145" y="4453827"/>
            <a:ext cx="468970" cy="0"/>
          </a:xfrm>
          <a:prstGeom prst="line">
            <a:avLst/>
          </a:prstGeom>
          <a:ln w="38100">
            <a:solidFill>
              <a:schemeClr val="tx2"/>
            </a:solidFill>
            <a:prstDash val="dash"/>
          </a:ln>
        </p:spPr>
        <p:style>
          <a:lnRef idx="1">
            <a:schemeClr val="accent1"/>
          </a:lnRef>
          <a:fillRef idx="0">
            <a:schemeClr val="accent1"/>
          </a:fillRef>
          <a:effectRef idx="0">
            <a:schemeClr val="accent1"/>
          </a:effectRef>
          <a:fontRef idx="minor">
            <a:schemeClr val="tx1"/>
          </a:fontRef>
        </p:style>
      </p:cxnSp>
      <p:sp>
        <p:nvSpPr>
          <p:cNvPr id="16" name="Text Placeholder 2">
            <a:extLst>
              <a:ext uri="{FF2B5EF4-FFF2-40B4-BE49-F238E27FC236}">
                <a16:creationId xmlns:a16="http://schemas.microsoft.com/office/drawing/2014/main" id="{AD09C079-3D6E-44A4-B751-C54DF5728301}"/>
              </a:ext>
            </a:extLst>
          </p:cNvPr>
          <p:cNvSpPr txBox="1">
            <a:spLocks/>
          </p:cNvSpPr>
          <p:nvPr/>
        </p:nvSpPr>
        <p:spPr>
          <a:xfrm>
            <a:off x="1018861" y="4103849"/>
            <a:ext cx="1175699" cy="875814"/>
          </a:xfrm>
          <a:prstGeom prst="rect">
            <a:avLst/>
          </a:prstGeom>
        </p:spPr>
        <p:txBody>
          <a:bodyPr vert="horz" lIns="0" tIns="0" rIns="0" bIns="0" rtlCol="0" anchor="t">
            <a:noAutofit/>
          </a:bodyPr>
          <a:lstStyle>
            <a:lvl1pPr marL="0" indent="0" algn="ctr" defTabSz="914400" rtl="0" eaLnBrk="1" latinLnBrk="0" hangingPunct="1">
              <a:lnSpc>
                <a:spcPct val="100000"/>
              </a:lnSpc>
              <a:spcBef>
                <a:spcPts val="1600"/>
              </a:spcBef>
              <a:buClrTx/>
              <a:buFont typeface="Arial" panose="020B0604020202020204" pitchFamily="34" charset="0"/>
              <a:buNone/>
              <a:defRPr sz="2000" b="0" kern="1200">
                <a:solidFill>
                  <a:schemeClr val="tx2"/>
                </a:solidFill>
                <a:latin typeface="+mn-lt"/>
                <a:ea typeface="+mn-ea"/>
                <a:cs typeface="+mn-cs"/>
              </a:defRPr>
            </a:lvl1pPr>
            <a:lvl2pPr marL="0" indent="0" algn="l" defTabSz="914400" rtl="0" eaLnBrk="1" latinLnBrk="0" hangingPunct="1">
              <a:lnSpc>
                <a:spcPct val="114000"/>
              </a:lnSpc>
              <a:spcBef>
                <a:spcPts val="600"/>
              </a:spcBef>
              <a:buClr>
                <a:schemeClr val="accent3"/>
              </a:buClr>
              <a:buFont typeface="Wingdings 3" panose="05040102010807070707" pitchFamily="18" charset="2"/>
              <a:buNone/>
              <a:defRPr sz="1400" kern="1200">
                <a:solidFill>
                  <a:schemeClr val="tx2"/>
                </a:solidFill>
                <a:latin typeface="+mn-lt"/>
                <a:ea typeface="+mn-ea"/>
                <a:cs typeface="+mn-cs"/>
              </a:defRPr>
            </a:lvl2pPr>
            <a:lvl3pPr marL="360000" indent="0" algn="l" defTabSz="914400" rtl="0" eaLnBrk="1" latinLnBrk="0" hangingPunct="1">
              <a:lnSpc>
                <a:spcPct val="114000"/>
              </a:lnSpc>
              <a:spcBef>
                <a:spcPts val="600"/>
              </a:spcBef>
              <a:buFont typeface="Century Gothic" panose="020B0502020202020204" pitchFamily="34" charset="0"/>
              <a:buNone/>
              <a:defRPr sz="1200" kern="1200">
                <a:solidFill>
                  <a:schemeClr val="tx1"/>
                </a:solidFill>
                <a:latin typeface="+mn-lt"/>
                <a:ea typeface="+mn-ea"/>
                <a:cs typeface="+mn-cs"/>
              </a:defRPr>
            </a:lvl3pPr>
            <a:lvl4pPr marL="576000" indent="0" algn="l" defTabSz="914400" rtl="0" eaLnBrk="1" latinLnBrk="0" hangingPunct="1">
              <a:lnSpc>
                <a:spcPct val="114000"/>
              </a:lnSpc>
              <a:spcBef>
                <a:spcPts val="300"/>
              </a:spcBef>
              <a:buClr>
                <a:schemeClr val="accent3"/>
              </a:buClr>
              <a:buFont typeface="Arial" panose="020B0604020202020204" pitchFamily="34" charset="0"/>
              <a:buNone/>
              <a:defRPr sz="1100" kern="1200">
                <a:solidFill>
                  <a:schemeClr val="accent3"/>
                </a:solidFill>
                <a:latin typeface="+mn-lt"/>
                <a:ea typeface="+mn-ea"/>
                <a:cs typeface="+mn-cs"/>
              </a:defRPr>
            </a:lvl4pPr>
            <a:lvl5pPr marL="828000" indent="0" algn="l" defTabSz="914400" rtl="0" eaLnBrk="1" latinLnBrk="0" hangingPunct="1">
              <a:lnSpc>
                <a:spcPct val="114000"/>
              </a:lnSpc>
              <a:spcBef>
                <a:spcPts val="300"/>
              </a:spcBef>
              <a:buFont typeface="Wingdings 3" panose="05040102010807070707" pitchFamily="18" charset="2"/>
              <a:buNone/>
              <a:defRPr sz="1000" kern="1200">
                <a:solidFill>
                  <a:schemeClr val="accent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spcBef>
                <a:spcPts val="0"/>
              </a:spcBef>
            </a:pPr>
            <a:r>
              <a:rPr lang="en-US" sz="1050" dirty="0"/>
              <a:t>These interfaces will not be specified within the scope of the EUDI Wallet</a:t>
            </a:r>
          </a:p>
        </p:txBody>
      </p:sp>
      <p:sp>
        <p:nvSpPr>
          <p:cNvPr id="18" name="Speech Bubble: Rectangle with Corners Rounded 17">
            <a:extLst>
              <a:ext uri="{FF2B5EF4-FFF2-40B4-BE49-F238E27FC236}">
                <a16:creationId xmlns:a16="http://schemas.microsoft.com/office/drawing/2014/main" id="{84F6227C-BC8B-6FFF-C513-1D18B542C8A7}"/>
              </a:ext>
            </a:extLst>
          </p:cNvPr>
          <p:cNvSpPr/>
          <p:nvPr/>
        </p:nvSpPr>
        <p:spPr>
          <a:xfrm>
            <a:off x="8587046" y="4829695"/>
            <a:ext cx="1981993" cy="953469"/>
          </a:xfrm>
          <a:prstGeom prst="wedgeRoundRectCallout">
            <a:avLst>
              <a:gd name="adj1" fmla="val -113111"/>
              <a:gd name="adj2" fmla="val -60211"/>
              <a:gd name="adj3" fmla="val 16667"/>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2"/>
                </a:solidFill>
              </a:rPr>
              <a:t>A Secure Element, a remote HSM, an external card or something in the phone OS that can access, or not, a secure element</a:t>
            </a:r>
          </a:p>
        </p:txBody>
      </p:sp>
      <p:sp>
        <p:nvSpPr>
          <p:cNvPr id="20" name="Speech Bubble: Rectangle with Corners Rounded 19">
            <a:extLst>
              <a:ext uri="{FF2B5EF4-FFF2-40B4-BE49-F238E27FC236}">
                <a16:creationId xmlns:a16="http://schemas.microsoft.com/office/drawing/2014/main" id="{6B670DDD-D4BE-0B10-9B7F-BA51A545F04C}"/>
              </a:ext>
            </a:extLst>
          </p:cNvPr>
          <p:cNvSpPr/>
          <p:nvPr/>
        </p:nvSpPr>
        <p:spPr>
          <a:xfrm>
            <a:off x="1166551" y="2156534"/>
            <a:ext cx="1828953" cy="953469"/>
          </a:xfrm>
          <a:prstGeom prst="wedgeRoundRectCallout">
            <a:avLst>
              <a:gd name="adj1" fmla="val 112325"/>
              <a:gd name="adj2" fmla="val 90617"/>
              <a:gd name="adj3" fmla="val 16667"/>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50" dirty="0">
                <a:solidFill>
                  <a:schemeClr val="tx2"/>
                </a:solidFill>
              </a:rPr>
              <a:t>Something that runs in the WSCD, or the OS, or on the server, or the three of them</a:t>
            </a:r>
          </a:p>
        </p:txBody>
      </p:sp>
    </p:spTree>
    <p:extLst>
      <p:ext uri="{BB962C8B-B14F-4D97-AF65-F5344CB8AC3E}">
        <p14:creationId xmlns:p14="http://schemas.microsoft.com/office/powerpoint/2010/main" val="3731353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F0CDC5-8701-131E-6F31-90FEEDAF5590}"/>
              </a:ext>
            </a:extLst>
          </p:cNvPr>
          <p:cNvSpPr>
            <a:spLocks noGrp="1"/>
          </p:cNvSpPr>
          <p:nvPr>
            <p:ph type="title"/>
          </p:nvPr>
        </p:nvSpPr>
        <p:spPr>
          <a:xfrm>
            <a:off x="1776000" y="1145369"/>
            <a:ext cx="8640000" cy="615553"/>
          </a:xfrm>
        </p:spPr>
        <p:txBody>
          <a:bodyPr/>
          <a:lstStyle/>
          <a:p>
            <a:r>
              <a:rPr lang="en-US" dirty="0"/>
              <a:t>Interoperability &amp; scalability are key for the EUDI Wallet mass-market application</a:t>
            </a:r>
          </a:p>
        </p:txBody>
      </p:sp>
      <p:sp>
        <p:nvSpPr>
          <p:cNvPr id="3" name="Text Placeholder 2">
            <a:extLst>
              <a:ext uri="{FF2B5EF4-FFF2-40B4-BE49-F238E27FC236}">
                <a16:creationId xmlns:a16="http://schemas.microsoft.com/office/drawing/2014/main" id="{A7C05FD5-02A0-E0AC-01C4-81FD21AE744A}"/>
              </a:ext>
            </a:extLst>
          </p:cNvPr>
          <p:cNvSpPr>
            <a:spLocks noGrp="1"/>
          </p:cNvSpPr>
          <p:nvPr>
            <p:ph type="body" sz="quarter" idx="10"/>
          </p:nvPr>
        </p:nvSpPr>
        <p:spPr/>
        <p:txBody>
          <a:bodyPr/>
          <a:lstStyle/>
          <a:p>
            <a:r>
              <a:rPr lang="en-US" dirty="0"/>
              <a:t>Relevant industry stakeholders must organize themselves to narrow the choices and adopt technical specifications that clearly defines the implementation of those choices.</a:t>
            </a:r>
          </a:p>
        </p:txBody>
      </p:sp>
    </p:spTree>
    <p:extLst>
      <p:ext uri="{BB962C8B-B14F-4D97-AF65-F5344CB8AC3E}">
        <p14:creationId xmlns:p14="http://schemas.microsoft.com/office/powerpoint/2010/main" val="372916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5B0418-CAD0-B916-AC7F-A9D82422484B}"/>
              </a:ext>
            </a:extLst>
          </p:cNvPr>
          <p:cNvSpPr>
            <a:spLocks noGrp="1"/>
          </p:cNvSpPr>
          <p:nvPr>
            <p:ph type="title"/>
          </p:nvPr>
        </p:nvSpPr>
        <p:spPr>
          <a:xfrm>
            <a:off x="1776000" y="1145369"/>
            <a:ext cx="8640000" cy="615553"/>
          </a:xfrm>
        </p:spPr>
        <p:txBody>
          <a:bodyPr/>
          <a:lstStyle/>
          <a:p>
            <a:r>
              <a:rPr lang="en-US" dirty="0"/>
              <a:t>GlobalPlatform technical specifications – An example of successful industry collaboration</a:t>
            </a:r>
          </a:p>
        </p:txBody>
      </p:sp>
      <p:sp>
        <p:nvSpPr>
          <p:cNvPr id="4" name="Content Placeholder 2">
            <a:extLst>
              <a:ext uri="{FF2B5EF4-FFF2-40B4-BE49-F238E27FC236}">
                <a16:creationId xmlns:a16="http://schemas.microsoft.com/office/drawing/2014/main" id="{F1535538-2D50-8375-84F2-B551919F8053}"/>
              </a:ext>
            </a:extLst>
          </p:cNvPr>
          <p:cNvSpPr txBox="1">
            <a:spLocks/>
          </p:cNvSpPr>
          <p:nvPr/>
        </p:nvSpPr>
        <p:spPr>
          <a:xfrm>
            <a:off x="1676532" y="2137558"/>
            <a:ext cx="4213629" cy="4073074"/>
          </a:xfrm>
          <a:prstGeom prst="rect">
            <a:avLst/>
          </a:prstGeom>
        </p:spPr>
        <p:txBody>
          <a:bodyPr/>
          <a:lstStyle>
            <a:lvl1pPr marL="216000" indent="-216000" algn="l" defTabSz="914400" rtl="0" eaLnBrk="1" latinLnBrk="0" hangingPunct="1">
              <a:lnSpc>
                <a:spcPct val="114000"/>
              </a:lnSpc>
              <a:spcBef>
                <a:spcPts val="1600"/>
              </a:spcBef>
              <a:buClrTx/>
              <a:buFontTx/>
              <a:buBlip>
                <a:blip r:embed="rId2"/>
              </a:buBlip>
              <a:defRPr sz="1800" b="1" kern="1200">
                <a:solidFill>
                  <a:schemeClr val="bg2"/>
                </a:solidFill>
                <a:latin typeface="+mn-lt"/>
                <a:ea typeface="+mn-ea"/>
                <a:cs typeface="+mn-cs"/>
              </a:defRPr>
            </a:lvl1pPr>
            <a:lvl2pPr marL="216000" indent="-216000" algn="l" defTabSz="914400" rtl="0" eaLnBrk="1" latinLnBrk="0" hangingPunct="1">
              <a:lnSpc>
                <a:spcPct val="114000"/>
              </a:lnSpc>
              <a:spcBef>
                <a:spcPts val="600"/>
              </a:spcBef>
              <a:buClr>
                <a:schemeClr val="accent3"/>
              </a:buClr>
              <a:buFont typeface="Wingdings 3" panose="05040102010807070707" pitchFamily="18" charset="2"/>
              <a:buChar char="ê"/>
              <a:defRPr sz="1400" kern="1200">
                <a:solidFill>
                  <a:schemeClr val="tx2"/>
                </a:solidFill>
                <a:latin typeface="+mn-lt"/>
                <a:ea typeface="+mn-ea"/>
                <a:cs typeface="+mn-cs"/>
              </a:defRPr>
            </a:lvl2pPr>
            <a:lvl3pPr marL="540000" indent="-180000" algn="l" defTabSz="914400" rtl="0" eaLnBrk="1" latinLnBrk="0" hangingPunct="1">
              <a:lnSpc>
                <a:spcPct val="114000"/>
              </a:lnSpc>
              <a:spcBef>
                <a:spcPts val="600"/>
              </a:spcBef>
              <a:buFont typeface="Century Gothic" panose="020B0502020202020204" pitchFamily="34" charset="0"/>
              <a:buChar char="–"/>
              <a:defRPr sz="1200" kern="1200">
                <a:solidFill>
                  <a:schemeClr val="tx1"/>
                </a:solidFill>
                <a:latin typeface="+mn-lt"/>
                <a:ea typeface="+mn-ea"/>
                <a:cs typeface="+mn-cs"/>
              </a:defRPr>
            </a:lvl3pPr>
            <a:lvl4pPr marL="720000" indent="-144000" algn="l" defTabSz="914400" rtl="0" eaLnBrk="1" latinLnBrk="0" hangingPunct="1">
              <a:lnSpc>
                <a:spcPct val="114000"/>
              </a:lnSpc>
              <a:spcBef>
                <a:spcPts val="300"/>
              </a:spcBef>
              <a:buClr>
                <a:schemeClr val="accent3"/>
              </a:buClr>
              <a:buFont typeface="Arial" panose="020B0604020202020204" pitchFamily="34" charset="0"/>
              <a:buChar char="›"/>
              <a:defRPr sz="1100" kern="1200">
                <a:solidFill>
                  <a:schemeClr val="accent3"/>
                </a:solidFill>
                <a:latin typeface="+mn-lt"/>
                <a:ea typeface="+mn-ea"/>
                <a:cs typeface="+mn-cs"/>
              </a:defRPr>
            </a:lvl4pPr>
            <a:lvl5pPr marL="936000" indent="-108000" algn="l" defTabSz="914400" rtl="0" eaLnBrk="1" latinLnBrk="0" hangingPunct="1">
              <a:lnSpc>
                <a:spcPct val="114000"/>
              </a:lnSpc>
              <a:spcBef>
                <a:spcPts val="300"/>
              </a:spcBef>
              <a:buFont typeface="Wingdings 3" panose="05040102010807070707" pitchFamily="18" charset="2"/>
              <a:buChar char=""/>
              <a:defRPr sz="1000" kern="1200">
                <a:solidFill>
                  <a:schemeClr val="accent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Bef>
                <a:spcPts val="4400"/>
              </a:spcBef>
              <a:spcAft>
                <a:spcPts val="1200"/>
              </a:spcAft>
              <a:buNone/>
            </a:pPr>
            <a:r>
              <a:rPr lang="en-US" kern="100" dirty="0">
                <a:solidFill>
                  <a:srgbClr val="156082"/>
                </a:solidFill>
                <a:latin typeface="Aptos Display" panose="020B0004020202020204" pitchFamily="34" charset="0"/>
                <a:ea typeface="Times New Roman" panose="02020603050405020304" pitchFamily="18" charset="0"/>
                <a:cs typeface="Times New Roman" panose="02020603050405020304" pitchFamily="18" charset="0"/>
              </a:rPr>
              <a:t>REGULATION 2024/2979</a:t>
            </a:r>
            <a:endParaRPr lang="en-US" kern="100" dirty="0">
              <a:latin typeface="Aptos" panose="020B0004020202020204" pitchFamily="34" charset="0"/>
              <a:ea typeface="Aptos" panose="020B0004020202020204" pitchFamily="34" charset="0"/>
              <a:cs typeface="Times New Roman" panose="02020603050405020304" pitchFamily="18" charset="0"/>
            </a:endParaRPr>
          </a:p>
          <a:p>
            <a:pPr marL="0" indent="0">
              <a:lnSpc>
                <a:spcPct val="107000"/>
              </a:lnSpc>
              <a:spcBef>
                <a:spcPts val="0"/>
              </a:spcBef>
              <a:spcAft>
                <a:spcPts val="800"/>
              </a:spcAft>
              <a:buNone/>
            </a:pPr>
            <a:r>
              <a:rPr lang="en-US" b="0" kern="100" dirty="0">
                <a:solidFill>
                  <a:srgbClr val="0E2841"/>
                </a:solidFill>
                <a:latin typeface="Aptos" panose="020B0004020202020204" pitchFamily="34" charset="0"/>
                <a:ea typeface="Aptos" panose="020B0004020202020204" pitchFamily="34" charset="0"/>
                <a:cs typeface="Times New Roman" panose="02020603050405020304" pitchFamily="18" charset="0"/>
              </a:rPr>
              <a:t>… laying down rules […] as regards the integrity and core functionalities of European Digital Identity Wallets.</a:t>
            </a:r>
            <a:endParaRPr lang="en-US" b="0" kern="100" dirty="0">
              <a:latin typeface="Aptos" panose="020B0004020202020204" pitchFamily="34" charset="0"/>
              <a:ea typeface="Aptos" panose="020B0004020202020204" pitchFamily="34" charset="0"/>
              <a:cs typeface="Times New Roman" panose="02020603050405020304" pitchFamily="18" charset="0"/>
            </a:endParaRPr>
          </a:p>
          <a:p>
            <a:pPr marL="0" indent="0">
              <a:lnSpc>
                <a:spcPct val="107000"/>
              </a:lnSpc>
              <a:spcBef>
                <a:spcPts val="0"/>
              </a:spcBef>
              <a:spcAft>
                <a:spcPts val="800"/>
              </a:spcAft>
              <a:buNone/>
            </a:pPr>
            <a:r>
              <a:rPr lang="en-US" b="0" kern="100" dirty="0">
                <a:solidFill>
                  <a:srgbClr val="0E2841"/>
                </a:solidFill>
                <a:latin typeface="Aptos" panose="020B0004020202020204" pitchFamily="34" charset="0"/>
                <a:ea typeface="Aptos" panose="020B0004020202020204" pitchFamily="34" charset="0"/>
                <a:cs typeface="Times New Roman" panose="02020603050405020304" pitchFamily="18" charset="0"/>
              </a:rPr>
              <a:t>Article 5. 2. </a:t>
            </a:r>
            <a:r>
              <a:rPr lang="en-US" kern="100" dirty="0">
                <a:solidFill>
                  <a:srgbClr val="0E2841"/>
                </a:solidFill>
                <a:latin typeface="Aptos" panose="020B0004020202020204" pitchFamily="34" charset="0"/>
                <a:ea typeface="Aptos" panose="020B0004020202020204" pitchFamily="34" charset="0"/>
                <a:cs typeface="Times New Roman" panose="02020603050405020304" pitchFamily="18" charset="0"/>
              </a:rPr>
              <a:t>Where wallet providers decide to provide a wallet secure cryptographic application to an embedded secure element these wallet</a:t>
            </a:r>
            <a:r>
              <a:rPr lang="en-US" b="0" kern="100" dirty="0">
                <a:solidFill>
                  <a:srgbClr val="0E2841"/>
                </a:solidFill>
                <a:latin typeface="Aptos" panose="020B0004020202020204" pitchFamily="34" charset="0"/>
                <a:ea typeface="Aptos" panose="020B0004020202020204" pitchFamily="34" charset="0"/>
                <a:cs typeface="Times New Roman" panose="02020603050405020304" pitchFamily="18" charset="0"/>
              </a:rPr>
              <a:t> </a:t>
            </a:r>
            <a:r>
              <a:rPr lang="en-US" kern="100" dirty="0">
                <a:solidFill>
                  <a:srgbClr val="0E2841"/>
                </a:solidFill>
                <a:latin typeface="Aptos" panose="020B0004020202020204" pitchFamily="34" charset="0"/>
                <a:ea typeface="Aptos" panose="020B0004020202020204" pitchFamily="34" charset="0"/>
                <a:cs typeface="Times New Roman" panose="02020603050405020304" pitchFamily="18" charset="0"/>
              </a:rPr>
              <a:t>providers shall base their technical solution on the technical specifications listed in </a:t>
            </a:r>
            <a:r>
              <a:rPr lang="en-US" kern="100" dirty="0">
                <a:solidFill>
                  <a:srgbClr val="0E2841"/>
                </a:solidFill>
                <a:highlight>
                  <a:srgbClr val="FFFF00"/>
                </a:highlight>
                <a:latin typeface="Aptos" panose="020B0004020202020204" pitchFamily="34" charset="0"/>
                <a:ea typeface="Aptos" panose="020B0004020202020204" pitchFamily="34" charset="0"/>
                <a:cs typeface="Times New Roman" panose="02020603050405020304" pitchFamily="18" charset="0"/>
              </a:rPr>
              <a:t>Annex I </a:t>
            </a:r>
            <a:r>
              <a:rPr lang="en-US" kern="100" dirty="0">
                <a:solidFill>
                  <a:srgbClr val="0E2841"/>
                </a:solidFill>
                <a:latin typeface="Aptos" panose="020B0004020202020204" pitchFamily="34" charset="0"/>
                <a:ea typeface="Aptos" panose="020B0004020202020204" pitchFamily="34" charset="0"/>
                <a:cs typeface="Times New Roman" panose="02020603050405020304" pitchFamily="18" charset="0"/>
              </a:rPr>
              <a:t>or on other equivalent technical specifications</a:t>
            </a:r>
            <a:r>
              <a:rPr lang="en-US" b="0" kern="100" dirty="0">
                <a:solidFill>
                  <a:srgbClr val="0E2841"/>
                </a:solidFill>
                <a:latin typeface="Aptos" panose="020B0004020202020204" pitchFamily="34" charset="0"/>
                <a:ea typeface="Aptos" panose="020B0004020202020204" pitchFamily="34" charset="0"/>
                <a:cs typeface="Times New Roman" panose="02020603050405020304" pitchFamily="18" charset="0"/>
              </a:rPr>
              <a:t>.</a:t>
            </a:r>
            <a:endParaRPr lang="en-US" b="0" kern="100" dirty="0">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
        <p:nvSpPr>
          <p:cNvPr id="5" name="Content Placeholder 2">
            <a:extLst>
              <a:ext uri="{FF2B5EF4-FFF2-40B4-BE49-F238E27FC236}">
                <a16:creationId xmlns:a16="http://schemas.microsoft.com/office/drawing/2014/main" id="{1A25DE75-0894-9779-FB99-7B76A816DAEB}"/>
              </a:ext>
            </a:extLst>
          </p:cNvPr>
          <p:cNvSpPr txBox="1">
            <a:spLocks/>
          </p:cNvSpPr>
          <p:nvPr/>
        </p:nvSpPr>
        <p:spPr>
          <a:xfrm>
            <a:off x="6733309" y="1962941"/>
            <a:ext cx="4773881" cy="4291011"/>
          </a:xfrm>
          <a:prstGeom prst="rect">
            <a:avLst/>
          </a:prstGeom>
        </p:spPr>
        <p:txBody>
          <a:bodyPr vert="horz" lIns="0" tIns="0" rIns="0" bIns="0" rtlCol="0">
            <a:noAutofit/>
          </a:bodyPr>
          <a:lstStyle>
            <a:lvl1pPr marL="0" indent="0" algn="l" defTabSz="914400" rtl="0" eaLnBrk="1" latinLnBrk="0" hangingPunct="1">
              <a:lnSpc>
                <a:spcPct val="110000"/>
              </a:lnSpc>
              <a:spcBef>
                <a:spcPts val="600"/>
              </a:spcBef>
              <a:buFont typeface="Arial" panose="020B0604020202020204" pitchFamily="34" charset="0"/>
              <a:buNone/>
              <a:defRPr sz="1600" kern="1200">
                <a:solidFill>
                  <a:schemeClr val="tx1"/>
                </a:solidFill>
                <a:latin typeface="+mn-lt"/>
                <a:ea typeface="+mn-ea"/>
                <a:cs typeface="+mn-cs"/>
              </a:defRPr>
            </a:lvl1pPr>
            <a:lvl2pPr marL="177800" indent="-177800" algn="l" defTabSz="914400" rtl="0" eaLnBrk="1" latinLnBrk="0" hangingPunct="1">
              <a:lnSpc>
                <a:spcPct val="110000"/>
              </a:lnSpc>
              <a:spcBef>
                <a:spcPts val="600"/>
              </a:spcBef>
              <a:buFont typeface="Arial" panose="020B0604020202020204" pitchFamily="34" charset="0"/>
              <a:buChar char="•"/>
              <a:defRPr sz="1600" kern="1200">
                <a:solidFill>
                  <a:schemeClr val="tx1"/>
                </a:solidFill>
                <a:latin typeface="+mn-lt"/>
                <a:ea typeface="+mn-ea"/>
                <a:cs typeface="+mn-cs"/>
              </a:defRPr>
            </a:lvl2pPr>
            <a:lvl3pPr marL="355600" indent="-177800" algn="l" defTabSz="914400" rtl="0" eaLnBrk="1" latinLnBrk="0" hangingPunct="1">
              <a:lnSpc>
                <a:spcPct val="110000"/>
              </a:lnSpc>
              <a:spcBef>
                <a:spcPts val="600"/>
              </a:spcBef>
              <a:buFont typeface="HelveticaNowDisplay Regular" panose="020B0504030202020204" pitchFamily="34" charset="0"/>
              <a:buChar char="–"/>
              <a:defRPr sz="1600" kern="1200">
                <a:solidFill>
                  <a:schemeClr val="tx1"/>
                </a:solidFill>
                <a:latin typeface="+mn-lt"/>
                <a:ea typeface="+mn-ea"/>
                <a:cs typeface="+mn-cs"/>
              </a:defRPr>
            </a:lvl3pPr>
            <a:lvl4pPr marL="539750" indent="-184150" algn="l" defTabSz="914400" rtl="0" eaLnBrk="1" latinLnBrk="0" hangingPunct="1">
              <a:lnSpc>
                <a:spcPct val="110000"/>
              </a:lnSpc>
              <a:spcBef>
                <a:spcPts val="600"/>
              </a:spcBef>
              <a:buFont typeface="Arial" panose="020B0604020202020204" pitchFamily="34" charset="0"/>
              <a:buChar char="•"/>
              <a:defRPr sz="1600" kern="1200">
                <a:solidFill>
                  <a:schemeClr val="tx1"/>
                </a:solidFill>
                <a:latin typeface="+mn-lt"/>
                <a:ea typeface="+mn-ea"/>
                <a:cs typeface="+mn-cs"/>
              </a:defRPr>
            </a:lvl4pPr>
            <a:lvl5pPr marL="717550" indent="-177800" algn="l" defTabSz="914400" rtl="0" eaLnBrk="1" latinLnBrk="0" hangingPunct="1">
              <a:lnSpc>
                <a:spcPct val="110000"/>
              </a:lnSpc>
              <a:spcBef>
                <a:spcPts val="600"/>
              </a:spcBef>
              <a:buFont typeface="HelveticaNowDisplay Regular" panose="020B050403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7000"/>
              </a:lnSpc>
              <a:spcBef>
                <a:spcPts val="0"/>
              </a:spcBef>
              <a:spcAft>
                <a:spcPts val="800"/>
              </a:spcAft>
            </a:pPr>
            <a:r>
              <a:rPr lang="en-US" sz="1800" b="1" kern="100" dirty="0">
                <a:solidFill>
                  <a:srgbClr val="0E2841"/>
                </a:solidFill>
                <a:highlight>
                  <a:srgbClr val="FFFF00"/>
                </a:highlight>
                <a:latin typeface="Aptos" panose="020B0004020202020204" pitchFamily="34" charset="0"/>
                <a:ea typeface="Aptos" panose="020B0004020202020204" pitchFamily="34" charset="0"/>
                <a:cs typeface="Times New Roman" panose="02020603050405020304" pitchFamily="18" charset="0"/>
              </a:rPr>
              <a:t>Annex I</a:t>
            </a:r>
            <a:r>
              <a:rPr lang="en-US" sz="1800" kern="100" dirty="0">
                <a:solidFill>
                  <a:srgbClr val="0E2841"/>
                </a:solidFill>
                <a:latin typeface="Aptos" panose="020B0004020202020204" pitchFamily="34" charset="0"/>
                <a:ea typeface="Aptos" panose="020B0004020202020204" pitchFamily="34" charset="0"/>
                <a:cs typeface="Times New Roman" panose="02020603050405020304" pitchFamily="18" charset="0"/>
              </a:rPr>
              <a:t> – List of Standards referred in Article 5</a:t>
            </a:r>
            <a:endParaRPr lang="en-US" sz="18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spcBef>
                <a:spcPts val="0"/>
              </a:spcBef>
              <a:spcAft>
                <a:spcPts val="800"/>
              </a:spcAft>
            </a:pPr>
            <a:r>
              <a:rPr lang="en-US" sz="1200" kern="100" dirty="0">
                <a:solidFill>
                  <a:srgbClr val="0E2841"/>
                </a:solidFill>
                <a:latin typeface="Aptos" panose="020B0004020202020204" pitchFamily="34" charset="0"/>
                <a:ea typeface="Aptos" panose="020B0004020202020204" pitchFamily="34" charset="0"/>
                <a:cs typeface="Times New Roman" panose="02020603050405020304" pitchFamily="18" charset="0"/>
              </a:rPr>
              <a:t>• SAM.01 Secured Applications for Mobile – Requirements for supporting 3rd party Applets on eSIM and eSE via SAMv1.1 2023, GSMA;</a:t>
            </a:r>
            <a:endParaRPr lang="en-US" sz="12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spcBef>
                <a:spcPts val="0"/>
              </a:spcBef>
              <a:spcAft>
                <a:spcPts val="800"/>
              </a:spcAft>
            </a:pPr>
            <a:r>
              <a:rPr lang="en-US" sz="1200" kern="100" dirty="0">
                <a:solidFill>
                  <a:srgbClr val="0E2841"/>
                </a:solidFill>
                <a:latin typeface="Aptos" panose="020B0004020202020204" pitchFamily="34" charset="0"/>
                <a:ea typeface="Aptos" panose="020B0004020202020204" pitchFamily="34" charset="0"/>
                <a:cs typeface="Times New Roman" panose="02020603050405020304" pitchFamily="18" charset="0"/>
              </a:rPr>
              <a:t>• GPC_GUI_ 217 GlobalPlatform SAM Configuration Technical specification for Implementation of SAM v1.0 2024-04;</a:t>
            </a:r>
            <a:endParaRPr lang="en-US" sz="12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spcBef>
                <a:spcPts val="0"/>
              </a:spcBef>
              <a:spcAft>
                <a:spcPts val="800"/>
              </a:spcAft>
            </a:pPr>
            <a:r>
              <a:rPr lang="en-US" sz="1200" kern="100" dirty="0">
                <a:solidFill>
                  <a:srgbClr val="0E2841"/>
                </a:solidFill>
                <a:latin typeface="Aptos" panose="020B0004020202020204" pitchFamily="34" charset="0"/>
                <a:ea typeface="Aptos" panose="020B0004020202020204" pitchFamily="34" charset="0"/>
                <a:cs typeface="Times New Roman" panose="02020603050405020304" pitchFamily="18" charset="0"/>
              </a:rPr>
              <a:t>• GPC_SPE_0 34 GlobalPlatform Card Specification Technical specification for smart cards v2.3.1 2018-03;</a:t>
            </a:r>
            <a:endParaRPr lang="en-US" sz="12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spcBef>
                <a:spcPts val="0"/>
              </a:spcBef>
              <a:spcAft>
                <a:spcPts val="800"/>
              </a:spcAft>
            </a:pPr>
            <a:r>
              <a:rPr lang="en-US" sz="1200" kern="100" dirty="0">
                <a:solidFill>
                  <a:srgbClr val="0E2841"/>
                </a:solidFill>
                <a:latin typeface="Aptos" panose="020B0004020202020204" pitchFamily="34" charset="0"/>
                <a:ea typeface="Aptos" panose="020B0004020202020204" pitchFamily="34" charset="0"/>
                <a:cs typeface="Times New Roman" panose="02020603050405020304" pitchFamily="18" charset="0"/>
              </a:rPr>
              <a:t>• GPC_SPE_0 07 GlobalPlatform Amendment A Confidential Card Content Management v1.2 2019-07;</a:t>
            </a:r>
            <a:endParaRPr lang="en-US" sz="12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spcBef>
                <a:spcPts val="0"/>
              </a:spcBef>
              <a:spcAft>
                <a:spcPts val="800"/>
              </a:spcAft>
            </a:pPr>
            <a:r>
              <a:rPr lang="en-US" sz="1200" kern="100" dirty="0">
                <a:solidFill>
                  <a:srgbClr val="0E2841"/>
                </a:solidFill>
                <a:latin typeface="Aptos" panose="020B0004020202020204" pitchFamily="34" charset="0"/>
                <a:ea typeface="Aptos" panose="020B0004020202020204" pitchFamily="34" charset="0"/>
                <a:cs typeface="Times New Roman" panose="02020603050405020304" pitchFamily="18" charset="0"/>
              </a:rPr>
              <a:t>• GPC_SPE_0 13 GlobalPlatform Amendment D Secure Channel Protocol 03 v1.2 2020-04;</a:t>
            </a:r>
            <a:endParaRPr lang="en-US" sz="12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spcBef>
                <a:spcPts val="0"/>
              </a:spcBef>
              <a:spcAft>
                <a:spcPts val="800"/>
              </a:spcAft>
            </a:pPr>
            <a:r>
              <a:rPr lang="en-US" sz="1200" kern="100" dirty="0">
                <a:solidFill>
                  <a:srgbClr val="0E2841"/>
                </a:solidFill>
                <a:latin typeface="Aptos" panose="020B0004020202020204" pitchFamily="34" charset="0"/>
                <a:ea typeface="Aptos" panose="020B0004020202020204" pitchFamily="34" charset="0"/>
                <a:cs typeface="Times New Roman" panose="02020603050405020304" pitchFamily="18" charset="0"/>
              </a:rPr>
              <a:t>• GPC_SPE_0 93 GlobalPlatform Amendment F Secure Channel Protocol 11 v1.4 2024-03;</a:t>
            </a:r>
            <a:endParaRPr lang="en-US" sz="1200" kern="100" dirty="0">
              <a:latin typeface="Aptos" panose="020B0004020202020204" pitchFamily="34" charset="0"/>
              <a:ea typeface="Aptos" panose="020B0004020202020204" pitchFamily="34" charset="0"/>
              <a:cs typeface="Times New Roman" panose="02020603050405020304" pitchFamily="18" charset="0"/>
            </a:endParaRPr>
          </a:p>
          <a:p>
            <a:pPr>
              <a:lnSpc>
                <a:spcPct val="107000"/>
              </a:lnSpc>
              <a:spcBef>
                <a:spcPts val="0"/>
              </a:spcBef>
              <a:spcAft>
                <a:spcPts val="800"/>
              </a:spcAft>
            </a:pPr>
            <a:r>
              <a:rPr lang="en-US" sz="1200" kern="100" dirty="0">
                <a:solidFill>
                  <a:srgbClr val="0E2841"/>
                </a:solidFill>
                <a:latin typeface="Aptos" panose="020B0004020202020204" pitchFamily="34" charset="0"/>
                <a:ea typeface="Aptos" panose="020B0004020202020204" pitchFamily="34" charset="0"/>
                <a:cs typeface="Times New Roman" panose="02020603050405020304" pitchFamily="18" charset="0"/>
              </a:rPr>
              <a:t>• GPD_SPE_0 75 Open Mobile API Specification OMAPI API for mobile apps to access secure elements on user devices. v3.3 2018-08, GlobalPlatform.</a:t>
            </a:r>
            <a:endParaRPr lang="en-US" sz="1200" kern="100" dirty="0">
              <a:latin typeface="Aptos" panose="020B0004020202020204" pitchFamily="34" charset="0"/>
              <a:ea typeface="Aptos" panose="020B000402020202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468267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A7EA1C-5E7B-BD2D-BC90-4D981A445B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35D417-C18D-59B3-36B9-84E78D801813}"/>
              </a:ext>
            </a:extLst>
          </p:cNvPr>
          <p:cNvSpPr>
            <a:spLocks noGrp="1"/>
          </p:cNvSpPr>
          <p:nvPr>
            <p:ph type="title"/>
          </p:nvPr>
        </p:nvSpPr>
        <p:spPr>
          <a:xfrm>
            <a:off x="1776000" y="1145369"/>
            <a:ext cx="8640000" cy="615553"/>
          </a:xfrm>
        </p:spPr>
        <p:txBody>
          <a:bodyPr/>
          <a:lstStyle/>
          <a:p>
            <a:r>
              <a:rPr lang="en-US" dirty="0"/>
              <a:t>evaluating the level of assurance of the Wallet Solution</a:t>
            </a:r>
          </a:p>
        </p:txBody>
      </p:sp>
      <p:sp>
        <p:nvSpPr>
          <p:cNvPr id="3" name="Text Placeholder 2">
            <a:extLst>
              <a:ext uri="{FF2B5EF4-FFF2-40B4-BE49-F238E27FC236}">
                <a16:creationId xmlns:a16="http://schemas.microsoft.com/office/drawing/2014/main" id="{4EA81DB4-77EF-147A-E29F-5F130C401B7F}"/>
              </a:ext>
            </a:extLst>
          </p:cNvPr>
          <p:cNvSpPr>
            <a:spLocks noGrp="1"/>
          </p:cNvSpPr>
          <p:nvPr>
            <p:ph type="body" sz="quarter" idx="10"/>
          </p:nvPr>
        </p:nvSpPr>
        <p:spPr>
          <a:xfrm>
            <a:off x="1776000" y="4034484"/>
            <a:ext cx="8640000" cy="2125190"/>
          </a:xfrm>
        </p:spPr>
        <p:txBody>
          <a:bodyPr/>
          <a:lstStyle/>
          <a:p>
            <a:r>
              <a:rPr lang="en-US" dirty="0"/>
              <a:t>… Of Apples and Oranges</a:t>
            </a:r>
          </a:p>
        </p:txBody>
      </p:sp>
      <p:pic>
        <p:nvPicPr>
          <p:cNvPr id="2051" name="Picture 3">
            <a:extLst>
              <a:ext uri="{FF2B5EF4-FFF2-40B4-BE49-F238E27FC236}">
                <a16:creationId xmlns:a16="http://schemas.microsoft.com/office/drawing/2014/main" id="{2C368B27-78F9-3A45-51A9-F9B071E8EFB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12577" y="1968363"/>
            <a:ext cx="2566845" cy="2566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000414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E0A2FF-D37D-D561-E41D-FB2D51587CFB}"/>
              </a:ext>
            </a:extLst>
          </p:cNvPr>
          <p:cNvSpPr>
            <a:spLocks noGrp="1"/>
          </p:cNvSpPr>
          <p:nvPr>
            <p:ph type="title"/>
          </p:nvPr>
        </p:nvSpPr>
        <p:spPr>
          <a:xfrm>
            <a:off x="1776000" y="1145369"/>
            <a:ext cx="8640000" cy="307777"/>
          </a:xfrm>
        </p:spPr>
        <p:txBody>
          <a:bodyPr/>
          <a:lstStyle/>
          <a:p>
            <a:r>
              <a:rPr lang="en-US" dirty="0"/>
              <a:t>REGULATION 2024/2981</a:t>
            </a:r>
          </a:p>
        </p:txBody>
      </p:sp>
      <p:sp>
        <p:nvSpPr>
          <p:cNvPr id="3" name="Text Placeholder 2">
            <a:extLst>
              <a:ext uri="{FF2B5EF4-FFF2-40B4-BE49-F238E27FC236}">
                <a16:creationId xmlns:a16="http://schemas.microsoft.com/office/drawing/2014/main" id="{4D0E3B40-A2AB-C9C0-A1C9-4F59A9C926C0}"/>
              </a:ext>
            </a:extLst>
          </p:cNvPr>
          <p:cNvSpPr>
            <a:spLocks noGrp="1"/>
          </p:cNvSpPr>
          <p:nvPr>
            <p:ph type="body" sz="quarter" idx="10"/>
          </p:nvPr>
        </p:nvSpPr>
        <p:spPr>
          <a:xfrm>
            <a:off x="1776000" y="2007060"/>
            <a:ext cx="8640000" cy="2932929"/>
          </a:xfrm>
        </p:spPr>
        <p:txBody>
          <a:bodyPr/>
          <a:lstStyle/>
          <a:p>
            <a:r>
              <a:rPr lang="en-US" dirty="0"/>
              <a:t>laying down rules […] as regards the certification of European Digital Identity Wallets.</a:t>
            </a:r>
          </a:p>
          <a:p>
            <a:r>
              <a:rPr lang="en-US" dirty="0"/>
              <a:t>(7) the WSCD needs to satisfy high standards of certification […] such as Common Criteria (‘EUCC’),[…]  by EAL4 evaluation and advanced methodical vulnerability analysis, such as comparable to AVA_VAN.5</a:t>
            </a:r>
          </a:p>
        </p:txBody>
      </p:sp>
    </p:spTree>
    <p:extLst>
      <p:ext uri="{BB962C8B-B14F-4D97-AF65-F5344CB8AC3E}">
        <p14:creationId xmlns:p14="http://schemas.microsoft.com/office/powerpoint/2010/main" val="3499335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2EA435-7FD0-8056-EF11-47FDEEA56A8B}"/>
              </a:ext>
            </a:extLst>
          </p:cNvPr>
          <p:cNvSpPr>
            <a:spLocks noGrp="1"/>
          </p:cNvSpPr>
          <p:nvPr>
            <p:ph type="title"/>
          </p:nvPr>
        </p:nvSpPr>
        <p:spPr>
          <a:xfrm>
            <a:off x="1776000" y="1145369"/>
            <a:ext cx="8640000" cy="615553"/>
          </a:xfrm>
        </p:spPr>
        <p:txBody>
          <a:bodyPr/>
          <a:lstStyle/>
          <a:p>
            <a:r>
              <a:rPr lang="en-US" dirty="0"/>
              <a:t>Objective evaluation leads to objective comparison and fair cross-recognition</a:t>
            </a:r>
          </a:p>
        </p:txBody>
      </p:sp>
      <p:sp>
        <p:nvSpPr>
          <p:cNvPr id="3" name="Text Placeholder 2">
            <a:extLst>
              <a:ext uri="{FF2B5EF4-FFF2-40B4-BE49-F238E27FC236}">
                <a16:creationId xmlns:a16="http://schemas.microsoft.com/office/drawing/2014/main" id="{BE1E719B-75F2-EC04-2EEE-A928D2E5A68B}"/>
              </a:ext>
            </a:extLst>
          </p:cNvPr>
          <p:cNvSpPr>
            <a:spLocks noGrp="1"/>
          </p:cNvSpPr>
          <p:nvPr>
            <p:ph type="body" sz="quarter" idx="10"/>
          </p:nvPr>
        </p:nvSpPr>
        <p:spPr>
          <a:xfrm>
            <a:off x="1776000" y="4295011"/>
            <a:ext cx="8640000" cy="1660212"/>
          </a:xfrm>
        </p:spPr>
        <p:txBody>
          <a:bodyPr/>
          <a:lstStyle/>
          <a:p>
            <a:r>
              <a:rPr lang="en-US" dirty="0"/>
              <a:t>Same rules of the game (Certification Methodologies)</a:t>
            </a:r>
          </a:p>
          <a:p>
            <a:r>
              <a:rPr lang="en-US" dirty="0"/>
              <a:t>Same referee (Certification Schemes)</a:t>
            </a:r>
          </a:p>
          <a:p>
            <a:r>
              <a:rPr lang="en-US" dirty="0"/>
              <a:t>Same playing field (Protection Profiles)</a:t>
            </a:r>
          </a:p>
        </p:txBody>
      </p:sp>
      <p:pic>
        <p:nvPicPr>
          <p:cNvPr id="4" name="Picture 2">
            <a:extLst>
              <a:ext uri="{FF2B5EF4-FFF2-40B4-BE49-F238E27FC236}">
                <a16:creationId xmlns:a16="http://schemas.microsoft.com/office/drawing/2014/main" id="{37E5C671-9210-756F-AE02-B2376E8BF99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14073" y="1924100"/>
            <a:ext cx="2207733" cy="22077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9640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71231C-5A80-469D-B0BF-47E995D88786}"/>
              </a:ext>
            </a:extLst>
          </p:cNvPr>
          <p:cNvSpPr>
            <a:spLocks noGrp="1"/>
          </p:cNvSpPr>
          <p:nvPr>
            <p:ph type="title"/>
          </p:nvPr>
        </p:nvSpPr>
        <p:spPr/>
        <p:txBody>
          <a:bodyPr/>
          <a:lstStyle/>
          <a:p>
            <a:r>
              <a:rPr lang="en-US" dirty="0"/>
              <a:t>Take aways</a:t>
            </a:r>
          </a:p>
        </p:txBody>
      </p:sp>
      <p:sp>
        <p:nvSpPr>
          <p:cNvPr id="3" name="Text Placeholder 2">
            <a:extLst>
              <a:ext uri="{FF2B5EF4-FFF2-40B4-BE49-F238E27FC236}">
                <a16:creationId xmlns:a16="http://schemas.microsoft.com/office/drawing/2014/main" id="{2E91586C-F311-8CA3-2AA4-C8DCB70F62BE}"/>
              </a:ext>
            </a:extLst>
          </p:cNvPr>
          <p:cNvSpPr>
            <a:spLocks noGrp="1"/>
          </p:cNvSpPr>
          <p:nvPr>
            <p:ph type="body" sz="quarter" idx="10"/>
          </p:nvPr>
        </p:nvSpPr>
        <p:spPr>
          <a:xfrm>
            <a:off x="1776000" y="2007060"/>
            <a:ext cx="8640000" cy="3133899"/>
          </a:xfrm>
        </p:spPr>
        <p:txBody>
          <a:bodyPr/>
          <a:lstStyle/>
          <a:p>
            <a:r>
              <a:rPr lang="en-US" sz="1800" b="1" dirty="0"/>
              <a:t>There is no silver bullet</a:t>
            </a:r>
            <a:r>
              <a:rPr lang="en-US" sz="1800" dirty="0"/>
              <a:t>— Securing the EUDIW requires an evolving mix of hardware security devices balancing reach, convenience and security vs technology availability over time.</a:t>
            </a:r>
          </a:p>
          <a:p>
            <a:r>
              <a:rPr lang="en-US" sz="1800" b="1" dirty="0"/>
              <a:t>Narrowing the choices </a:t>
            </a:r>
            <a:r>
              <a:rPr lang="en-US" sz="1800" dirty="0"/>
              <a:t>—securing a mass-market consumer application such as the EUDIW must be based on a limited set of industry backed technical specifications and standards to ensure scalability and interoperability</a:t>
            </a:r>
          </a:p>
          <a:p>
            <a:r>
              <a:rPr lang="en-US" sz="1800" b="1" dirty="0"/>
              <a:t>Comparing Apples and Oranges— </a:t>
            </a:r>
            <a:r>
              <a:rPr lang="en-US" sz="1800" dirty="0"/>
              <a:t>a fair and objective assessment of the security of a EUDIW security device must be based on a common set of Certification Methodologies, Protection Profiles, and Certification Scheme</a:t>
            </a:r>
            <a:r>
              <a:rPr lang="en-US" sz="1800" b="1" dirty="0"/>
              <a:t>.</a:t>
            </a:r>
            <a:endParaRPr lang="en-US" sz="1800" dirty="0"/>
          </a:p>
        </p:txBody>
      </p:sp>
    </p:spTree>
    <p:extLst>
      <p:ext uri="{BB962C8B-B14F-4D97-AF65-F5344CB8AC3E}">
        <p14:creationId xmlns:p14="http://schemas.microsoft.com/office/powerpoint/2010/main" val="666742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qr code with black squares&#10;&#10;AI-generated content may be incorrect.">
            <a:extLst>
              <a:ext uri="{FF2B5EF4-FFF2-40B4-BE49-F238E27FC236}">
                <a16:creationId xmlns:a16="http://schemas.microsoft.com/office/drawing/2014/main" id="{F4A85B35-A1BC-AD84-5D65-E727E529EDE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85499" y="3115353"/>
            <a:ext cx="1454117" cy="1474455"/>
          </a:xfrm>
          <a:prstGeom prst="rect">
            <a:avLst/>
          </a:prstGeom>
        </p:spPr>
      </p:pic>
    </p:spTree>
    <p:extLst>
      <p:ext uri="{BB962C8B-B14F-4D97-AF65-F5344CB8AC3E}">
        <p14:creationId xmlns:p14="http://schemas.microsoft.com/office/powerpoint/2010/main" val="3277138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2" descr="Watercolour illustration of a mobile phone displaying a German Digital Travel Credential with flag and QR code.">
            <a:extLst>
              <a:ext uri="{FF2B5EF4-FFF2-40B4-BE49-F238E27FC236}">
                <a16:creationId xmlns:a16="http://schemas.microsoft.com/office/drawing/2014/main" id="{6D8699D0-51E9-A77C-29AB-264F1CB772C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466115" y="2836963"/>
            <a:ext cx="1121807" cy="112180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982F9DA0-C751-80EB-5EFF-A540C40DAA9C}"/>
              </a:ext>
            </a:extLst>
          </p:cNvPr>
          <p:cNvSpPr>
            <a:spLocks noGrp="1"/>
          </p:cNvSpPr>
          <p:nvPr>
            <p:ph type="title"/>
          </p:nvPr>
        </p:nvSpPr>
        <p:spPr/>
        <p:txBody>
          <a:bodyPr/>
          <a:lstStyle/>
          <a:p>
            <a:r>
              <a:rPr lang="en-US" dirty="0"/>
              <a:t>The EUDI Wallet revolution</a:t>
            </a:r>
          </a:p>
        </p:txBody>
      </p:sp>
      <p:pic>
        <p:nvPicPr>
          <p:cNvPr id="52" name="Picture 2" descr="Watercolour illustration of a Poland vehicle registration certificate showing Mercedes car details, titled 'Certyfikat Rejestracji' with national emblem.">
            <a:extLst>
              <a:ext uri="{FF2B5EF4-FFF2-40B4-BE49-F238E27FC236}">
                <a16:creationId xmlns:a16="http://schemas.microsoft.com/office/drawing/2014/main" id="{DD507058-CDCC-5644-9339-3D595B8E844E}"/>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420082" y="2527341"/>
            <a:ext cx="901659" cy="901659"/>
          </a:xfrm>
          <a:prstGeom prst="rect">
            <a:avLst/>
          </a:prstGeom>
          <a:noFill/>
          <a:extLst>
            <a:ext uri="{909E8E84-426E-40DD-AFC4-6F175D3DCCD1}">
              <a14:hiddenFill xmlns:a14="http://schemas.microsoft.com/office/drawing/2010/main">
                <a:solidFill>
                  <a:srgbClr val="FFFFFF"/>
                </a:solidFill>
              </a14:hiddenFill>
            </a:ext>
          </a:extLst>
        </p:spPr>
      </p:pic>
      <p:pic>
        <p:nvPicPr>
          <p:cNvPr id="53" name="Picture 2" descr="Watercolour illustration of a mobile phone displaying an EU Business Wallet for an Italian business with flag and interface icons.">
            <a:extLst>
              <a:ext uri="{FF2B5EF4-FFF2-40B4-BE49-F238E27FC236}">
                <a16:creationId xmlns:a16="http://schemas.microsoft.com/office/drawing/2014/main" id="{D1C9A2A0-2338-2685-B815-18B3111BAC2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00830" y="2232737"/>
            <a:ext cx="901660" cy="90166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Watercolour image of a Digital Euro app on mobile screen">
            <a:extLst>
              <a:ext uri="{FF2B5EF4-FFF2-40B4-BE49-F238E27FC236}">
                <a16:creationId xmlns:a16="http://schemas.microsoft.com/office/drawing/2014/main" id="{4E7C853B-8515-5498-3DB9-1AF0D331322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237674" y="3022951"/>
            <a:ext cx="901659" cy="90165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Watercolour image of EU Digital Identity wallet on mobile with woman ID picture, no app title">
            <a:extLst>
              <a:ext uri="{FF2B5EF4-FFF2-40B4-BE49-F238E27FC236}">
                <a16:creationId xmlns:a16="http://schemas.microsoft.com/office/drawing/2014/main" id="{74455899-D1D5-4141-6F56-42E1142918B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230244" y="2009202"/>
            <a:ext cx="2484462" cy="2484462"/>
          </a:xfrm>
          <a:prstGeom prst="rect">
            <a:avLst/>
          </a:prstGeom>
          <a:noFill/>
          <a:extLst>
            <a:ext uri="{909E8E84-426E-40DD-AFC4-6F175D3DCCD1}">
              <a14:hiddenFill xmlns:a14="http://schemas.microsoft.com/office/drawing/2010/main">
                <a:solidFill>
                  <a:srgbClr val="FFFFFF"/>
                </a:solidFill>
              </a14:hiddenFill>
            </a:ext>
          </a:extLst>
        </p:spPr>
      </p:pic>
      <p:sp>
        <p:nvSpPr>
          <p:cNvPr id="55" name="Text Placeholder 2">
            <a:extLst>
              <a:ext uri="{FF2B5EF4-FFF2-40B4-BE49-F238E27FC236}">
                <a16:creationId xmlns:a16="http://schemas.microsoft.com/office/drawing/2014/main" id="{C1D97E8F-69A8-5440-D157-BEA402E55AC0}"/>
              </a:ext>
            </a:extLst>
          </p:cNvPr>
          <p:cNvSpPr>
            <a:spLocks noGrp="1"/>
          </p:cNvSpPr>
          <p:nvPr>
            <p:ph type="body" sz="quarter" idx="10"/>
          </p:nvPr>
        </p:nvSpPr>
        <p:spPr>
          <a:xfrm>
            <a:off x="1476760" y="4685429"/>
            <a:ext cx="9100156" cy="1027202"/>
          </a:xfrm>
        </p:spPr>
        <p:txBody>
          <a:bodyPr/>
          <a:lstStyle/>
          <a:p>
            <a:r>
              <a:rPr lang="en-US" dirty="0"/>
              <a:t>The EUDIW unlocks limitless possibilities by securely connecting citizens to digital services across Europe with unprecedented privacy, ease and trust</a:t>
            </a:r>
          </a:p>
        </p:txBody>
      </p:sp>
      <p:sp>
        <p:nvSpPr>
          <p:cNvPr id="57" name="TextBox 56">
            <a:extLst>
              <a:ext uri="{FF2B5EF4-FFF2-40B4-BE49-F238E27FC236}">
                <a16:creationId xmlns:a16="http://schemas.microsoft.com/office/drawing/2014/main" id="{388F8271-06B4-E9E0-A800-1D43DBBC1EBE}"/>
              </a:ext>
            </a:extLst>
          </p:cNvPr>
          <p:cNvSpPr txBox="1"/>
          <p:nvPr/>
        </p:nvSpPr>
        <p:spPr>
          <a:xfrm>
            <a:off x="7710123" y="2009201"/>
            <a:ext cx="1112484" cy="184666"/>
          </a:xfrm>
          <a:prstGeom prst="rect">
            <a:avLst/>
          </a:prstGeom>
          <a:noFill/>
        </p:spPr>
        <p:txBody>
          <a:bodyPr wrap="none" lIns="0" tIns="0" rIns="0" bIns="0" rtlCol="0">
            <a:spAutoFit/>
          </a:bodyPr>
          <a:lstStyle/>
          <a:p>
            <a:pPr algn="l"/>
            <a:r>
              <a:rPr lang="en-US" sz="1200" dirty="0">
                <a:solidFill>
                  <a:schemeClr val="tx2"/>
                </a:solidFill>
              </a:rPr>
              <a:t>Business Wallet</a:t>
            </a:r>
          </a:p>
        </p:txBody>
      </p:sp>
      <p:sp>
        <p:nvSpPr>
          <p:cNvPr id="59" name="TextBox 58">
            <a:extLst>
              <a:ext uri="{FF2B5EF4-FFF2-40B4-BE49-F238E27FC236}">
                <a16:creationId xmlns:a16="http://schemas.microsoft.com/office/drawing/2014/main" id="{1D494275-AB18-21D1-384D-9DCAE9334B8E}"/>
              </a:ext>
            </a:extLst>
          </p:cNvPr>
          <p:cNvSpPr txBox="1"/>
          <p:nvPr/>
        </p:nvSpPr>
        <p:spPr>
          <a:xfrm>
            <a:off x="8758427" y="3958770"/>
            <a:ext cx="944169" cy="369332"/>
          </a:xfrm>
          <a:prstGeom prst="rect">
            <a:avLst/>
          </a:prstGeom>
          <a:noFill/>
        </p:spPr>
        <p:txBody>
          <a:bodyPr wrap="none" lIns="0" tIns="0" rIns="0" bIns="0" rtlCol="0">
            <a:spAutoFit/>
          </a:bodyPr>
          <a:lstStyle/>
          <a:p>
            <a:pPr algn="l"/>
            <a:r>
              <a:rPr lang="en-US" sz="1200" dirty="0">
                <a:solidFill>
                  <a:schemeClr val="tx2"/>
                </a:solidFill>
              </a:rPr>
              <a:t>Digital Travel</a:t>
            </a:r>
          </a:p>
          <a:p>
            <a:pPr algn="l"/>
            <a:r>
              <a:rPr lang="en-US" sz="1200" dirty="0">
                <a:solidFill>
                  <a:schemeClr val="tx2"/>
                </a:solidFill>
              </a:rPr>
              <a:t>Credentials</a:t>
            </a:r>
          </a:p>
        </p:txBody>
      </p:sp>
      <p:sp>
        <p:nvSpPr>
          <p:cNvPr id="61" name="TextBox 60">
            <a:extLst>
              <a:ext uri="{FF2B5EF4-FFF2-40B4-BE49-F238E27FC236}">
                <a16:creationId xmlns:a16="http://schemas.microsoft.com/office/drawing/2014/main" id="{A2D2F903-AF57-0D21-F572-EE2B6B4AEFE4}"/>
              </a:ext>
            </a:extLst>
          </p:cNvPr>
          <p:cNvSpPr txBox="1"/>
          <p:nvPr/>
        </p:nvSpPr>
        <p:spPr>
          <a:xfrm>
            <a:off x="9445120" y="2312159"/>
            <a:ext cx="1474763" cy="184666"/>
          </a:xfrm>
          <a:prstGeom prst="rect">
            <a:avLst/>
          </a:prstGeom>
          <a:noFill/>
        </p:spPr>
        <p:txBody>
          <a:bodyPr wrap="none" lIns="0" tIns="0" rIns="0" bIns="0" rtlCol="0">
            <a:spAutoFit/>
          </a:bodyPr>
          <a:lstStyle/>
          <a:p>
            <a:pPr algn="l"/>
            <a:r>
              <a:rPr lang="en-US" sz="1200" dirty="0">
                <a:solidFill>
                  <a:schemeClr val="tx2"/>
                </a:solidFill>
              </a:rPr>
              <a:t>Vehicle Registration</a:t>
            </a:r>
          </a:p>
        </p:txBody>
      </p:sp>
      <p:sp>
        <p:nvSpPr>
          <p:cNvPr id="62" name="TextBox 61">
            <a:extLst>
              <a:ext uri="{FF2B5EF4-FFF2-40B4-BE49-F238E27FC236}">
                <a16:creationId xmlns:a16="http://schemas.microsoft.com/office/drawing/2014/main" id="{2D2995E6-0572-65BE-174E-4977DACD1A7C}"/>
              </a:ext>
            </a:extLst>
          </p:cNvPr>
          <p:cNvSpPr txBox="1"/>
          <p:nvPr/>
        </p:nvSpPr>
        <p:spPr>
          <a:xfrm>
            <a:off x="10462209" y="3892155"/>
            <a:ext cx="1396216" cy="184666"/>
          </a:xfrm>
          <a:prstGeom prst="rect">
            <a:avLst/>
          </a:prstGeom>
          <a:noFill/>
        </p:spPr>
        <p:txBody>
          <a:bodyPr wrap="none" lIns="0" tIns="0" rIns="0" bIns="0" rtlCol="0">
            <a:spAutoFit/>
          </a:bodyPr>
          <a:lstStyle/>
          <a:p>
            <a:pPr algn="l"/>
            <a:r>
              <a:rPr lang="en-US" sz="1200" dirty="0">
                <a:solidFill>
                  <a:schemeClr val="tx2"/>
                </a:solidFill>
              </a:rPr>
              <a:t>Payment, Digital € </a:t>
            </a:r>
          </a:p>
        </p:txBody>
      </p:sp>
      <p:sp>
        <p:nvSpPr>
          <p:cNvPr id="1024" name="Arrow: Chevron 1023">
            <a:extLst>
              <a:ext uri="{FF2B5EF4-FFF2-40B4-BE49-F238E27FC236}">
                <a16:creationId xmlns:a16="http://schemas.microsoft.com/office/drawing/2014/main" id="{C6B197D2-4F64-2E77-AD54-32305701BAE3}"/>
              </a:ext>
            </a:extLst>
          </p:cNvPr>
          <p:cNvSpPr/>
          <p:nvPr/>
        </p:nvSpPr>
        <p:spPr>
          <a:xfrm>
            <a:off x="4872153" y="3022951"/>
            <a:ext cx="617589" cy="484632"/>
          </a:xfrm>
          <a:prstGeom prst="chevron">
            <a:avLst/>
          </a:prstGeom>
          <a:gradFill flip="none" rotWithShape="1">
            <a:gsLst>
              <a:gs pos="0">
                <a:schemeClr val="tx2">
                  <a:alpha val="0"/>
                </a:schemeClr>
              </a:gs>
              <a:gs pos="100000">
                <a:schemeClr val="tx2"/>
              </a:gs>
            </a:gsLst>
            <a:lin ang="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25" name="Arrow: Chevron 1024">
            <a:extLst>
              <a:ext uri="{FF2B5EF4-FFF2-40B4-BE49-F238E27FC236}">
                <a16:creationId xmlns:a16="http://schemas.microsoft.com/office/drawing/2014/main" id="{7A98A031-58E9-75AA-876A-FD1791BE762A}"/>
              </a:ext>
            </a:extLst>
          </p:cNvPr>
          <p:cNvSpPr/>
          <p:nvPr/>
        </p:nvSpPr>
        <p:spPr>
          <a:xfrm>
            <a:off x="5377087" y="3022951"/>
            <a:ext cx="794588" cy="484632"/>
          </a:xfrm>
          <a:prstGeom prst="chevron">
            <a:avLst/>
          </a:prstGeom>
          <a:gradFill flip="none" rotWithShape="1">
            <a:gsLst>
              <a:gs pos="0">
                <a:schemeClr val="tx2">
                  <a:alpha val="0"/>
                </a:schemeClr>
              </a:gs>
              <a:gs pos="100000">
                <a:schemeClr val="tx2"/>
              </a:gs>
            </a:gsLst>
            <a:lin ang="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027" name="Arrow: Chevron 1026">
            <a:extLst>
              <a:ext uri="{FF2B5EF4-FFF2-40B4-BE49-F238E27FC236}">
                <a16:creationId xmlns:a16="http://schemas.microsoft.com/office/drawing/2014/main" id="{89C9369F-3C5D-1D9A-5364-BFD584E6C5D4}"/>
              </a:ext>
            </a:extLst>
          </p:cNvPr>
          <p:cNvSpPr/>
          <p:nvPr/>
        </p:nvSpPr>
        <p:spPr>
          <a:xfrm>
            <a:off x="6026838" y="3022951"/>
            <a:ext cx="962428" cy="484632"/>
          </a:xfrm>
          <a:prstGeom prst="chevron">
            <a:avLst/>
          </a:prstGeom>
          <a:gradFill flip="none" rotWithShape="1">
            <a:gsLst>
              <a:gs pos="0">
                <a:schemeClr val="tx2">
                  <a:alpha val="0"/>
                </a:schemeClr>
              </a:gs>
              <a:gs pos="100000">
                <a:schemeClr val="tx2"/>
              </a:gs>
            </a:gsLst>
            <a:lin ang="0" scaled="1"/>
            <a:tileRect/>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630151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FD1DDF-E1B5-C39E-6FDD-D6015DCBA5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21EC4C8-E91E-4780-D850-B91A8B91141E}"/>
              </a:ext>
            </a:extLst>
          </p:cNvPr>
          <p:cNvSpPr>
            <a:spLocks noGrp="1"/>
          </p:cNvSpPr>
          <p:nvPr>
            <p:ph type="title"/>
          </p:nvPr>
        </p:nvSpPr>
        <p:spPr>
          <a:xfrm>
            <a:off x="1776000" y="1140872"/>
            <a:ext cx="8640000" cy="307777"/>
          </a:xfrm>
        </p:spPr>
        <p:txBody>
          <a:bodyPr/>
          <a:lstStyle/>
          <a:p>
            <a:r>
              <a:rPr lang="en-US" dirty="0"/>
              <a:t>Thales &amp; Digital Identity</a:t>
            </a:r>
          </a:p>
        </p:txBody>
      </p:sp>
      <p:sp>
        <p:nvSpPr>
          <p:cNvPr id="6" name="Text Placeholder 2">
            <a:extLst>
              <a:ext uri="{FF2B5EF4-FFF2-40B4-BE49-F238E27FC236}">
                <a16:creationId xmlns:a16="http://schemas.microsoft.com/office/drawing/2014/main" id="{E96FFD57-7CBD-450B-796F-8C29127563E0}"/>
              </a:ext>
            </a:extLst>
          </p:cNvPr>
          <p:cNvSpPr>
            <a:spLocks noGrp="1"/>
          </p:cNvSpPr>
          <p:nvPr>
            <p:ph type="body" sz="quarter" idx="10"/>
          </p:nvPr>
        </p:nvSpPr>
        <p:spPr>
          <a:xfrm>
            <a:off x="2290054" y="2712776"/>
            <a:ext cx="1912858" cy="902926"/>
          </a:xfrm>
        </p:spPr>
        <p:txBody>
          <a:bodyPr anchor="t"/>
          <a:lstStyle/>
          <a:p>
            <a:pPr algn="l"/>
            <a:r>
              <a:rPr lang="en-US" sz="1400" dirty="0"/>
              <a:t>Secure Civil IDs Delivered Each Year Is Powered by Thales</a:t>
            </a:r>
          </a:p>
        </p:txBody>
      </p:sp>
      <p:sp>
        <p:nvSpPr>
          <p:cNvPr id="8" name="Rectangle: Diagonal Corners Snipped 7">
            <a:extLst>
              <a:ext uri="{FF2B5EF4-FFF2-40B4-BE49-F238E27FC236}">
                <a16:creationId xmlns:a16="http://schemas.microsoft.com/office/drawing/2014/main" id="{DE3563D9-F5D4-C80D-B5F3-E2FC0DDBE058}"/>
              </a:ext>
            </a:extLst>
          </p:cNvPr>
          <p:cNvSpPr/>
          <p:nvPr/>
        </p:nvSpPr>
        <p:spPr>
          <a:xfrm>
            <a:off x="971253" y="2532337"/>
            <a:ext cx="3231659" cy="1083365"/>
          </a:xfrm>
          <a:prstGeom prst="snip2Diag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dirty="0">
                <a:solidFill>
                  <a:schemeClr val="tx2"/>
                </a:solidFill>
              </a:rPr>
              <a:t>1/3</a:t>
            </a:r>
            <a:endParaRPr lang="en-US" dirty="0">
              <a:solidFill>
                <a:schemeClr val="tx2"/>
              </a:solidFill>
            </a:endParaRPr>
          </a:p>
        </p:txBody>
      </p:sp>
      <p:sp>
        <p:nvSpPr>
          <p:cNvPr id="9" name="Text Placeholder 2">
            <a:extLst>
              <a:ext uri="{FF2B5EF4-FFF2-40B4-BE49-F238E27FC236}">
                <a16:creationId xmlns:a16="http://schemas.microsoft.com/office/drawing/2014/main" id="{1AC9D1B7-F7F6-DA3A-7ED5-CE0A1B4A6D2A}"/>
              </a:ext>
            </a:extLst>
          </p:cNvPr>
          <p:cNvSpPr txBox="1">
            <a:spLocks/>
          </p:cNvSpPr>
          <p:nvPr/>
        </p:nvSpPr>
        <p:spPr>
          <a:xfrm>
            <a:off x="6088566" y="2622556"/>
            <a:ext cx="1529196" cy="902926"/>
          </a:xfrm>
          <a:prstGeom prst="rect">
            <a:avLst/>
          </a:prstGeom>
        </p:spPr>
        <p:txBody>
          <a:bodyPr vert="horz" lIns="0" tIns="0" rIns="0" bIns="0" rtlCol="0" anchor="t">
            <a:noAutofit/>
          </a:bodyPr>
          <a:lstStyle>
            <a:lvl1pPr marL="0" indent="0" algn="ctr" defTabSz="914400" rtl="0" eaLnBrk="1" latinLnBrk="0" hangingPunct="1">
              <a:lnSpc>
                <a:spcPct val="100000"/>
              </a:lnSpc>
              <a:spcBef>
                <a:spcPts val="1600"/>
              </a:spcBef>
              <a:buClrTx/>
              <a:buFont typeface="Arial" panose="020B0604020202020204" pitchFamily="34" charset="0"/>
              <a:buNone/>
              <a:defRPr sz="2000" b="0" kern="1200">
                <a:solidFill>
                  <a:schemeClr val="tx2"/>
                </a:solidFill>
                <a:latin typeface="+mn-lt"/>
                <a:ea typeface="+mn-ea"/>
                <a:cs typeface="+mn-cs"/>
              </a:defRPr>
            </a:lvl1pPr>
            <a:lvl2pPr marL="0" indent="0" algn="l" defTabSz="914400" rtl="0" eaLnBrk="1" latinLnBrk="0" hangingPunct="1">
              <a:lnSpc>
                <a:spcPct val="114000"/>
              </a:lnSpc>
              <a:spcBef>
                <a:spcPts val="600"/>
              </a:spcBef>
              <a:buClr>
                <a:schemeClr val="accent3"/>
              </a:buClr>
              <a:buFont typeface="Wingdings 3" panose="05040102010807070707" pitchFamily="18" charset="2"/>
              <a:buNone/>
              <a:defRPr sz="1400" kern="1200">
                <a:solidFill>
                  <a:schemeClr val="tx2"/>
                </a:solidFill>
                <a:latin typeface="+mn-lt"/>
                <a:ea typeface="+mn-ea"/>
                <a:cs typeface="+mn-cs"/>
              </a:defRPr>
            </a:lvl2pPr>
            <a:lvl3pPr marL="360000" indent="0" algn="l" defTabSz="914400" rtl="0" eaLnBrk="1" latinLnBrk="0" hangingPunct="1">
              <a:lnSpc>
                <a:spcPct val="114000"/>
              </a:lnSpc>
              <a:spcBef>
                <a:spcPts val="600"/>
              </a:spcBef>
              <a:buFont typeface="Century Gothic" panose="020B0502020202020204" pitchFamily="34" charset="0"/>
              <a:buNone/>
              <a:defRPr sz="1200" kern="1200">
                <a:solidFill>
                  <a:schemeClr val="tx1"/>
                </a:solidFill>
                <a:latin typeface="+mn-lt"/>
                <a:ea typeface="+mn-ea"/>
                <a:cs typeface="+mn-cs"/>
              </a:defRPr>
            </a:lvl3pPr>
            <a:lvl4pPr marL="576000" indent="0" algn="l" defTabSz="914400" rtl="0" eaLnBrk="1" latinLnBrk="0" hangingPunct="1">
              <a:lnSpc>
                <a:spcPct val="114000"/>
              </a:lnSpc>
              <a:spcBef>
                <a:spcPts val="300"/>
              </a:spcBef>
              <a:buClr>
                <a:schemeClr val="accent3"/>
              </a:buClr>
              <a:buFont typeface="Arial" panose="020B0604020202020204" pitchFamily="34" charset="0"/>
              <a:buNone/>
              <a:defRPr sz="1100" kern="1200">
                <a:solidFill>
                  <a:schemeClr val="accent3"/>
                </a:solidFill>
                <a:latin typeface="+mn-lt"/>
                <a:ea typeface="+mn-ea"/>
                <a:cs typeface="+mn-cs"/>
              </a:defRPr>
            </a:lvl4pPr>
            <a:lvl5pPr marL="828000" indent="0" algn="l" defTabSz="914400" rtl="0" eaLnBrk="1" latinLnBrk="0" hangingPunct="1">
              <a:lnSpc>
                <a:spcPct val="114000"/>
              </a:lnSpc>
              <a:spcBef>
                <a:spcPts val="300"/>
              </a:spcBef>
              <a:buFont typeface="Wingdings 3" panose="05040102010807070707" pitchFamily="18" charset="2"/>
              <a:buNone/>
              <a:defRPr sz="1000" kern="1200">
                <a:solidFill>
                  <a:schemeClr val="accent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400" dirty="0"/>
              <a:t>identity &amp; biometric programs worldwide</a:t>
            </a:r>
          </a:p>
        </p:txBody>
      </p:sp>
      <p:sp>
        <p:nvSpPr>
          <p:cNvPr id="10" name="Rectangle: Diagonal Corners Snipped 9">
            <a:extLst>
              <a:ext uri="{FF2B5EF4-FFF2-40B4-BE49-F238E27FC236}">
                <a16:creationId xmlns:a16="http://schemas.microsoft.com/office/drawing/2014/main" id="{F8E033A5-169D-E5CD-EC49-5B5B27F741D6}"/>
              </a:ext>
            </a:extLst>
          </p:cNvPr>
          <p:cNvSpPr/>
          <p:nvPr/>
        </p:nvSpPr>
        <p:spPr>
          <a:xfrm>
            <a:off x="4469019" y="2532337"/>
            <a:ext cx="3231659" cy="1083365"/>
          </a:xfrm>
          <a:prstGeom prst="snip2Diag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dirty="0">
                <a:solidFill>
                  <a:schemeClr val="tx2"/>
                </a:solidFill>
              </a:rPr>
              <a:t>300+</a:t>
            </a:r>
            <a:endParaRPr lang="en-US" dirty="0">
              <a:solidFill>
                <a:schemeClr val="tx2"/>
              </a:solidFill>
            </a:endParaRPr>
          </a:p>
        </p:txBody>
      </p:sp>
      <p:sp>
        <p:nvSpPr>
          <p:cNvPr id="13" name="Text Placeholder 2">
            <a:extLst>
              <a:ext uri="{FF2B5EF4-FFF2-40B4-BE49-F238E27FC236}">
                <a16:creationId xmlns:a16="http://schemas.microsoft.com/office/drawing/2014/main" id="{BDE074D3-F198-261B-1108-F074014E7642}"/>
              </a:ext>
            </a:extLst>
          </p:cNvPr>
          <p:cNvSpPr txBox="1">
            <a:spLocks/>
          </p:cNvSpPr>
          <p:nvPr/>
        </p:nvSpPr>
        <p:spPr>
          <a:xfrm>
            <a:off x="9582614" y="2796248"/>
            <a:ext cx="1451136" cy="555541"/>
          </a:xfrm>
          <a:prstGeom prst="rect">
            <a:avLst/>
          </a:prstGeom>
        </p:spPr>
        <p:txBody>
          <a:bodyPr vert="horz" lIns="0" tIns="0" rIns="0" bIns="0" rtlCol="0" anchor="t">
            <a:noAutofit/>
          </a:bodyPr>
          <a:lstStyle>
            <a:lvl1pPr marL="0" indent="0" algn="ctr" defTabSz="914400" rtl="0" eaLnBrk="1" latinLnBrk="0" hangingPunct="1">
              <a:lnSpc>
                <a:spcPct val="100000"/>
              </a:lnSpc>
              <a:spcBef>
                <a:spcPts val="1600"/>
              </a:spcBef>
              <a:buClrTx/>
              <a:buFont typeface="Arial" panose="020B0604020202020204" pitchFamily="34" charset="0"/>
              <a:buNone/>
              <a:defRPr sz="2000" b="0" kern="1200">
                <a:solidFill>
                  <a:schemeClr val="tx2"/>
                </a:solidFill>
                <a:latin typeface="+mn-lt"/>
                <a:ea typeface="+mn-ea"/>
                <a:cs typeface="+mn-cs"/>
              </a:defRPr>
            </a:lvl1pPr>
            <a:lvl2pPr marL="0" indent="0" algn="l" defTabSz="914400" rtl="0" eaLnBrk="1" latinLnBrk="0" hangingPunct="1">
              <a:lnSpc>
                <a:spcPct val="114000"/>
              </a:lnSpc>
              <a:spcBef>
                <a:spcPts val="600"/>
              </a:spcBef>
              <a:buClr>
                <a:schemeClr val="accent3"/>
              </a:buClr>
              <a:buFont typeface="Wingdings 3" panose="05040102010807070707" pitchFamily="18" charset="2"/>
              <a:buNone/>
              <a:defRPr sz="1400" kern="1200">
                <a:solidFill>
                  <a:schemeClr val="tx2"/>
                </a:solidFill>
                <a:latin typeface="+mn-lt"/>
                <a:ea typeface="+mn-ea"/>
                <a:cs typeface="+mn-cs"/>
              </a:defRPr>
            </a:lvl2pPr>
            <a:lvl3pPr marL="360000" indent="0" algn="l" defTabSz="914400" rtl="0" eaLnBrk="1" latinLnBrk="0" hangingPunct="1">
              <a:lnSpc>
                <a:spcPct val="114000"/>
              </a:lnSpc>
              <a:spcBef>
                <a:spcPts val="600"/>
              </a:spcBef>
              <a:buFont typeface="Century Gothic" panose="020B0502020202020204" pitchFamily="34" charset="0"/>
              <a:buNone/>
              <a:defRPr sz="1200" kern="1200">
                <a:solidFill>
                  <a:schemeClr val="tx1"/>
                </a:solidFill>
                <a:latin typeface="+mn-lt"/>
                <a:ea typeface="+mn-ea"/>
                <a:cs typeface="+mn-cs"/>
              </a:defRPr>
            </a:lvl3pPr>
            <a:lvl4pPr marL="576000" indent="0" algn="l" defTabSz="914400" rtl="0" eaLnBrk="1" latinLnBrk="0" hangingPunct="1">
              <a:lnSpc>
                <a:spcPct val="114000"/>
              </a:lnSpc>
              <a:spcBef>
                <a:spcPts val="300"/>
              </a:spcBef>
              <a:buClr>
                <a:schemeClr val="accent3"/>
              </a:buClr>
              <a:buFont typeface="Arial" panose="020B0604020202020204" pitchFamily="34" charset="0"/>
              <a:buNone/>
              <a:defRPr sz="1100" kern="1200">
                <a:solidFill>
                  <a:schemeClr val="accent3"/>
                </a:solidFill>
                <a:latin typeface="+mn-lt"/>
                <a:ea typeface="+mn-ea"/>
                <a:cs typeface="+mn-cs"/>
              </a:defRPr>
            </a:lvl4pPr>
            <a:lvl5pPr marL="828000" indent="0" algn="l" defTabSz="914400" rtl="0" eaLnBrk="1" latinLnBrk="0" hangingPunct="1">
              <a:lnSpc>
                <a:spcPct val="114000"/>
              </a:lnSpc>
              <a:spcBef>
                <a:spcPts val="300"/>
              </a:spcBef>
              <a:buFont typeface="Wingdings 3" panose="05040102010807070707" pitchFamily="18" charset="2"/>
              <a:buNone/>
              <a:defRPr sz="1000" kern="1200">
                <a:solidFill>
                  <a:schemeClr val="accent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400" dirty="0"/>
              <a:t>National digital ID programs</a:t>
            </a:r>
          </a:p>
        </p:txBody>
      </p:sp>
      <p:sp>
        <p:nvSpPr>
          <p:cNvPr id="14" name="Rectangle: Diagonal Corners Snipped 13">
            <a:extLst>
              <a:ext uri="{FF2B5EF4-FFF2-40B4-BE49-F238E27FC236}">
                <a16:creationId xmlns:a16="http://schemas.microsoft.com/office/drawing/2014/main" id="{06C79E4C-DEBC-FCE0-9A75-064C8897C5CD}"/>
              </a:ext>
            </a:extLst>
          </p:cNvPr>
          <p:cNvSpPr/>
          <p:nvPr/>
        </p:nvSpPr>
        <p:spPr>
          <a:xfrm>
            <a:off x="7966785" y="2532337"/>
            <a:ext cx="3231659" cy="1083365"/>
          </a:xfrm>
          <a:prstGeom prst="snip2Diag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dirty="0">
                <a:solidFill>
                  <a:schemeClr val="tx2"/>
                </a:solidFill>
              </a:rPr>
              <a:t>20+</a:t>
            </a:r>
            <a:endParaRPr lang="en-US" dirty="0">
              <a:solidFill>
                <a:schemeClr val="tx2"/>
              </a:solidFill>
            </a:endParaRPr>
          </a:p>
        </p:txBody>
      </p:sp>
      <p:sp>
        <p:nvSpPr>
          <p:cNvPr id="15" name="Text Placeholder 2">
            <a:extLst>
              <a:ext uri="{FF2B5EF4-FFF2-40B4-BE49-F238E27FC236}">
                <a16:creationId xmlns:a16="http://schemas.microsoft.com/office/drawing/2014/main" id="{B62CCE79-829F-B246-F301-6CB3F755CD0C}"/>
              </a:ext>
            </a:extLst>
          </p:cNvPr>
          <p:cNvSpPr txBox="1">
            <a:spLocks/>
          </p:cNvSpPr>
          <p:nvPr/>
        </p:nvSpPr>
        <p:spPr>
          <a:xfrm>
            <a:off x="2290054" y="4012739"/>
            <a:ext cx="1926205" cy="902926"/>
          </a:xfrm>
          <a:prstGeom prst="rect">
            <a:avLst/>
          </a:prstGeom>
        </p:spPr>
        <p:txBody>
          <a:bodyPr vert="horz" lIns="0" tIns="0" rIns="0" bIns="0" rtlCol="0" anchor="t">
            <a:noAutofit/>
          </a:bodyPr>
          <a:lstStyle>
            <a:lvl1pPr marL="0" indent="0" algn="ctr" defTabSz="914400" rtl="0" eaLnBrk="1" latinLnBrk="0" hangingPunct="1">
              <a:lnSpc>
                <a:spcPct val="100000"/>
              </a:lnSpc>
              <a:spcBef>
                <a:spcPts val="1600"/>
              </a:spcBef>
              <a:buClrTx/>
              <a:buFont typeface="Arial" panose="020B0604020202020204" pitchFamily="34" charset="0"/>
              <a:buNone/>
              <a:defRPr sz="2000" b="0" kern="1200">
                <a:solidFill>
                  <a:schemeClr val="tx2"/>
                </a:solidFill>
                <a:latin typeface="+mn-lt"/>
                <a:ea typeface="+mn-ea"/>
                <a:cs typeface="+mn-cs"/>
              </a:defRPr>
            </a:lvl1pPr>
            <a:lvl2pPr marL="0" indent="0" algn="l" defTabSz="914400" rtl="0" eaLnBrk="1" latinLnBrk="0" hangingPunct="1">
              <a:lnSpc>
                <a:spcPct val="114000"/>
              </a:lnSpc>
              <a:spcBef>
                <a:spcPts val="600"/>
              </a:spcBef>
              <a:buClr>
                <a:schemeClr val="accent3"/>
              </a:buClr>
              <a:buFont typeface="Wingdings 3" panose="05040102010807070707" pitchFamily="18" charset="2"/>
              <a:buNone/>
              <a:defRPr sz="1400" kern="1200">
                <a:solidFill>
                  <a:schemeClr val="tx2"/>
                </a:solidFill>
                <a:latin typeface="+mn-lt"/>
                <a:ea typeface="+mn-ea"/>
                <a:cs typeface="+mn-cs"/>
              </a:defRPr>
            </a:lvl2pPr>
            <a:lvl3pPr marL="360000" indent="0" algn="l" defTabSz="914400" rtl="0" eaLnBrk="1" latinLnBrk="0" hangingPunct="1">
              <a:lnSpc>
                <a:spcPct val="114000"/>
              </a:lnSpc>
              <a:spcBef>
                <a:spcPts val="600"/>
              </a:spcBef>
              <a:buFont typeface="Century Gothic" panose="020B0502020202020204" pitchFamily="34" charset="0"/>
              <a:buNone/>
              <a:defRPr sz="1200" kern="1200">
                <a:solidFill>
                  <a:schemeClr val="tx1"/>
                </a:solidFill>
                <a:latin typeface="+mn-lt"/>
                <a:ea typeface="+mn-ea"/>
                <a:cs typeface="+mn-cs"/>
              </a:defRPr>
            </a:lvl3pPr>
            <a:lvl4pPr marL="576000" indent="0" algn="l" defTabSz="914400" rtl="0" eaLnBrk="1" latinLnBrk="0" hangingPunct="1">
              <a:lnSpc>
                <a:spcPct val="114000"/>
              </a:lnSpc>
              <a:spcBef>
                <a:spcPts val="300"/>
              </a:spcBef>
              <a:buClr>
                <a:schemeClr val="accent3"/>
              </a:buClr>
              <a:buFont typeface="Arial" panose="020B0604020202020204" pitchFamily="34" charset="0"/>
              <a:buNone/>
              <a:defRPr sz="1100" kern="1200">
                <a:solidFill>
                  <a:schemeClr val="accent3"/>
                </a:solidFill>
                <a:latin typeface="+mn-lt"/>
                <a:ea typeface="+mn-ea"/>
                <a:cs typeface="+mn-cs"/>
              </a:defRPr>
            </a:lvl4pPr>
            <a:lvl5pPr marL="828000" indent="0" algn="l" defTabSz="914400" rtl="0" eaLnBrk="1" latinLnBrk="0" hangingPunct="1">
              <a:lnSpc>
                <a:spcPct val="114000"/>
              </a:lnSpc>
              <a:spcBef>
                <a:spcPts val="300"/>
              </a:spcBef>
              <a:buFont typeface="Wingdings 3" panose="05040102010807070707" pitchFamily="18" charset="2"/>
              <a:buNone/>
              <a:defRPr sz="1000" kern="1200">
                <a:solidFill>
                  <a:schemeClr val="accent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400" dirty="0"/>
              <a:t>In Hardware Security Module (HSM) market share</a:t>
            </a:r>
            <a:r>
              <a:rPr lang="en-US" sz="1400" baseline="30000" dirty="0"/>
              <a:t>(1)</a:t>
            </a:r>
          </a:p>
        </p:txBody>
      </p:sp>
      <p:sp>
        <p:nvSpPr>
          <p:cNvPr id="16" name="Rectangle: Diagonal Corners Snipped 15">
            <a:extLst>
              <a:ext uri="{FF2B5EF4-FFF2-40B4-BE49-F238E27FC236}">
                <a16:creationId xmlns:a16="http://schemas.microsoft.com/office/drawing/2014/main" id="{C031E113-2ACC-799E-2733-5BC962847ACA}"/>
              </a:ext>
            </a:extLst>
          </p:cNvPr>
          <p:cNvSpPr/>
          <p:nvPr/>
        </p:nvSpPr>
        <p:spPr>
          <a:xfrm>
            <a:off x="994653" y="3799859"/>
            <a:ext cx="3231659" cy="1083365"/>
          </a:xfrm>
          <a:prstGeom prst="snip2Diag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dirty="0">
                <a:solidFill>
                  <a:schemeClr val="tx2"/>
                </a:solidFill>
              </a:rPr>
              <a:t>#1</a:t>
            </a:r>
            <a:endParaRPr lang="en-US" dirty="0">
              <a:solidFill>
                <a:schemeClr val="tx2"/>
              </a:solidFill>
            </a:endParaRPr>
          </a:p>
        </p:txBody>
      </p:sp>
      <p:sp>
        <p:nvSpPr>
          <p:cNvPr id="17" name="Text Placeholder 2">
            <a:extLst>
              <a:ext uri="{FF2B5EF4-FFF2-40B4-BE49-F238E27FC236}">
                <a16:creationId xmlns:a16="http://schemas.microsoft.com/office/drawing/2014/main" id="{8D8E39FB-BD55-9A8C-CE18-B582C194169B}"/>
              </a:ext>
            </a:extLst>
          </p:cNvPr>
          <p:cNvSpPr txBox="1">
            <a:spLocks/>
          </p:cNvSpPr>
          <p:nvPr/>
        </p:nvSpPr>
        <p:spPr>
          <a:xfrm>
            <a:off x="503999" y="5787753"/>
            <a:ext cx="10159903" cy="307777"/>
          </a:xfrm>
          <a:prstGeom prst="rect">
            <a:avLst/>
          </a:prstGeom>
        </p:spPr>
        <p:txBody>
          <a:bodyPr vert="horz" lIns="0" tIns="0" rIns="0" bIns="0" rtlCol="0" anchor="t">
            <a:noAutofit/>
          </a:bodyPr>
          <a:lstStyle>
            <a:lvl1pPr marL="0" indent="0" algn="ctr" defTabSz="914400" rtl="0" eaLnBrk="1" latinLnBrk="0" hangingPunct="1">
              <a:lnSpc>
                <a:spcPct val="100000"/>
              </a:lnSpc>
              <a:spcBef>
                <a:spcPts val="1600"/>
              </a:spcBef>
              <a:buClrTx/>
              <a:buFont typeface="Arial" panose="020B0604020202020204" pitchFamily="34" charset="0"/>
              <a:buNone/>
              <a:defRPr sz="2000" b="0" kern="1200">
                <a:solidFill>
                  <a:schemeClr val="tx2"/>
                </a:solidFill>
                <a:latin typeface="+mn-lt"/>
                <a:ea typeface="+mn-ea"/>
                <a:cs typeface="+mn-cs"/>
              </a:defRPr>
            </a:lvl1pPr>
            <a:lvl2pPr marL="0" indent="0" algn="l" defTabSz="914400" rtl="0" eaLnBrk="1" latinLnBrk="0" hangingPunct="1">
              <a:lnSpc>
                <a:spcPct val="114000"/>
              </a:lnSpc>
              <a:spcBef>
                <a:spcPts val="600"/>
              </a:spcBef>
              <a:buClr>
                <a:schemeClr val="accent3"/>
              </a:buClr>
              <a:buFont typeface="Wingdings 3" panose="05040102010807070707" pitchFamily="18" charset="2"/>
              <a:buNone/>
              <a:defRPr sz="1400" kern="1200">
                <a:solidFill>
                  <a:schemeClr val="tx2"/>
                </a:solidFill>
                <a:latin typeface="+mn-lt"/>
                <a:ea typeface="+mn-ea"/>
                <a:cs typeface="+mn-cs"/>
              </a:defRPr>
            </a:lvl2pPr>
            <a:lvl3pPr marL="360000" indent="0" algn="l" defTabSz="914400" rtl="0" eaLnBrk="1" latinLnBrk="0" hangingPunct="1">
              <a:lnSpc>
                <a:spcPct val="114000"/>
              </a:lnSpc>
              <a:spcBef>
                <a:spcPts val="600"/>
              </a:spcBef>
              <a:buFont typeface="Century Gothic" panose="020B0502020202020204" pitchFamily="34" charset="0"/>
              <a:buNone/>
              <a:defRPr sz="1200" kern="1200">
                <a:solidFill>
                  <a:schemeClr val="tx1"/>
                </a:solidFill>
                <a:latin typeface="+mn-lt"/>
                <a:ea typeface="+mn-ea"/>
                <a:cs typeface="+mn-cs"/>
              </a:defRPr>
            </a:lvl3pPr>
            <a:lvl4pPr marL="576000" indent="0" algn="l" defTabSz="914400" rtl="0" eaLnBrk="1" latinLnBrk="0" hangingPunct="1">
              <a:lnSpc>
                <a:spcPct val="114000"/>
              </a:lnSpc>
              <a:spcBef>
                <a:spcPts val="300"/>
              </a:spcBef>
              <a:buClr>
                <a:schemeClr val="accent3"/>
              </a:buClr>
              <a:buFont typeface="Arial" panose="020B0604020202020204" pitchFamily="34" charset="0"/>
              <a:buNone/>
              <a:defRPr sz="1100" kern="1200">
                <a:solidFill>
                  <a:schemeClr val="accent3"/>
                </a:solidFill>
                <a:latin typeface="+mn-lt"/>
                <a:ea typeface="+mn-ea"/>
                <a:cs typeface="+mn-cs"/>
              </a:defRPr>
            </a:lvl4pPr>
            <a:lvl5pPr marL="828000" indent="0" algn="l" defTabSz="914400" rtl="0" eaLnBrk="1" latinLnBrk="0" hangingPunct="1">
              <a:lnSpc>
                <a:spcPct val="114000"/>
              </a:lnSpc>
              <a:spcBef>
                <a:spcPts val="300"/>
              </a:spcBef>
              <a:buFont typeface="Wingdings 3" panose="05040102010807070707" pitchFamily="18" charset="2"/>
              <a:buNone/>
              <a:defRPr sz="1000" kern="1200">
                <a:solidFill>
                  <a:schemeClr val="accent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indent="-228600" algn="l">
              <a:spcBef>
                <a:spcPts val="0"/>
              </a:spcBef>
              <a:buAutoNum type="arabicParenBoth"/>
            </a:pPr>
            <a:r>
              <a:rPr lang="en-US" sz="1200" dirty="0"/>
              <a:t>HSM Market Global Forecast 2025-2034 – Global Markets Insights report GMI14251</a:t>
            </a:r>
          </a:p>
          <a:p>
            <a:pPr marL="228600" indent="-228600" algn="l">
              <a:spcBef>
                <a:spcPts val="0"/>
              </a:spcBef>
              <a:buAutoNum type="arabicParenBoth"/>
            </a:pPr>
            <a:r>
              <a:rPr lang="en-US" sz="1200" dirty="0"/>
              <a:t>Digital Signature Market - Company Evaluation Report, 2024 – Research &amp; Markets report 6097990</a:t>
            </a:r>
          </a:p>
        </p:txBody>
      </p:sp>
      <p:sp>
        <p:nvSpPr>
          <p:cNvPr id="18" name="Text Placeholder 2">
            <a:extLst>
              <a:ext uri="{FF2B5EF4-FFF2-40B4-BE49-F238E27FC236}">
                <a16:creationId xmlns:a16="http://schemas.microsoft.com/office/drawing/2014/main" id="{B4303E35-5A68-E270-B7F8-1466D98F7AF6}"/>
              </a:ext>
            </a:extLst>
          </p:cNvPr>
          <p:cNvSpPr txBox="1">
            <a:spLocks/>
          </p:cNvSpPr>
          <p:nvPr/>
        </p:nvSpPr>
        <p:spPr>
          <a:xfrm>
            <a:off x="6088566" y="3861353"/>
            <a:ext cx="1602059" cy="902926"/>
          </a:xfrm>
          <a:prstGeom prst="rect">
            <a:avLst/>
          </a:prstGeom>
        </p:spPr>
        <p:txBody>
          <a:bodyPr vert="horz" lIns="0" tIns="0" rIns="0" bIns="0" rtlCol="0" anchor="t">
            <a:noAutofit/>
          </a:bodyPr>
          <a:lstStyle>
            <a:lvl1pPr marL="0" indent="0" algn="ctr" defTabSz="914400" rtl="0" eaLnBrk="1" latinLnBrk="0" hangingPunct="1">
              <a:lnSpc>
                <a:spcPct val="100000"/>
              </a:lnSpc>
              <a:spcBef>
                <a:spcPts val="1600"/>
              </a:spcBef>
              <a:buClrTx/>
              <a:buFont typeface="Arial" panose="020B0604020202020204" pitchFamily="34" charset="0"/>
              <a:buNone/>
              <a:defRPr sz="2000" b="0" kern="1200">
                <a:solidFill>
                  <a:schemeClr val="tx2"/>
                </a:solidFill>
                <a:latin typeface="+mn-lt"/>
                <a:ea typeface="+mn-ea"/>
                <a:cs typeface="+mn-cs"/>
              </a:defRPr>
            </a:lvl1pPr>
            <a:lvl2pPr marL="0" indent="0" algn="l" defTabSz="914400" rtl="0" eaLnBrk="1" latinLnBrk="0" hangingPunct="1">
              <a:lnSpc>
                <a:spcPct val="114000"/>
              </a:lnSpc>
              <a:spcBef>
                <a:spcPts val="600"/>
              </a:spcBef>
              <a:buClr>
                <a:schemeClr val="accent3"/>
              </a:buClr>
              <a:buFont typeface="Wingdings 3" panose="05040102010807070707" pitchFamily="18" charset="2"/>
              <a:buNone/>
              <a:defRPr sz="1400" kern="1200">
                <a:solidFill>
                  <a:schemeClr val="tx2"/>
                </a:solidFill>
                <a:latin typeface="+mn-lt"/>
                <a:ea typeface="+mn-ea"/>
                <a:cs typeface="+mn-cs"/>
              </a:defRPr>
            </a:lvl2pPr>
            <a:lvl3pPr marL="360000" indent="0" algn="l" defTabSz="914400" rtl="0" eaLnBrk="1" latinLnBrk="0" hangingPunct="1">
              <a:lnSpc>
                <a:spcPct val="114000"/>
              </a:lnSpc>
              <a:spcBef>
                <a:spcPts val="600"/>
              </a:spcBef>
              <a:buFont typeface="Century Gothic" panose="020B0502020202020204" pitchFamily="34" charset="0"/>
              <a:buNone/>
              <a:defRPr sz="1200" kern="1200">
                <a:solidFill>
                  <a:schemeClr val="tx1"/>
                </a:solidFill>
                <a:latin typeface="+mn-lt"/>
                <a:ea typeface="+mn-ea"/>
                <a:cs typeface="+mn-cs"/>
              </a:defRPr>
            </a:lvl3pPr>
            <a:lvl4pPr marL="576000" indent="0" algn="l" defTabSz="914400" rtl="0" eaLnBrk="1" latinLnBrk="0" hangingPunct="1">
              <a:lnSpc>
                <a:spcPct val="114000"/>
              </a:lnSpc>
              <a:spcBef>
                <a:spcPts val="300"/>
              </a:spcBef>
              <a:buClr>
                <a:schemeClr val="accent3"/>
              </a:buClr>
              <a:buFont typeface="Arial" panose="020B0604020202020204" pitchFamily="34" charset="0"/>
              <a:buNone/>
              <a:defRPr sz="1100" kern="1200">
                <a:solidFill>
                  <a:schemeClr val="accent3"/>
                </a:solidFill>
                <a:latin typeface="+mn-lt"/>
                <a:ea typeface="+mn-ea"/>
                <a:cs typeface="+mn-cs"/>
              </a:defRPr>
            </a:lvl4pPr>
            <a:lvl5pPr marL="828000" indent="0" algn="l" defTabSz="914400" rtl="0" eaLnBrk="1" latinLnBrk="0" hangingPunct="1">
              <a:lnSpc>
                <a:spcPct val="114000"/>
              </a:lnSpc>
              <a:spcBef>
                <a:spcPts val="300"/>
              </a:spcBef>
              <a:buFont typeface="Wingdings 3" panose="05040102010807070707" pitchFamily="18" charset="2"/>
              <a:buNone/>
              <a:defRPr sz="1000" kern="1200">
                <a:solidFill>
                  <a:schemeClr val="accent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400" dirty="0"/>
              <a:t>In certified QSCD HSMs under eIDAS used by major QTSPs across Europe</a:t>
            </a:r>
            <a:r>
              <a:rPr lang="en-US" sz="1400" baseline="30000" dirty="0"/>
              <a:t>(2)</a:t>
            </a:r>
          </a:p>
        </p:txBody>
      </p:sp>
      <p:sp>
        <p:nvSpPr>
          <p:cNvPr id="19" name="Rectangle: Diagonal Corners Snipped 18">
            <a:extLst>
              <a:ext uri="{FF2B5EF4-FFF2-40B4-BE49-F238E27FC236}">
                <a16:creationId xmlns:a16="http://schemas.microsoft.com/office/drawing/2014/main" id="{F1F0440A-DBB0-5D23-89D7-07F029A0A290}"/>
              </a:ext>
            </a:extLst>
          </p:cNvPr>
          <p:cNvSpPr/>
          <p:nvPr/>
        </p:nvSpPr>
        <p:spPr>
          <a:xfrm>
            <a:off x="4469019" y="3838040"/>
            <a:ext cx="3231659" cy="1083365"/>
          </a:xfrm>
          <a:prstGeom prst="snip2Diag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chemeClr val="tx2"/>
                </a:solidFill>
              </a:rPr>
              <a:t>Top 3</a:t>
            </a:r>
            <a:endParaRPr lang="en-US" sz="2400" dirty="0">
              <a:solidFill>
                <a:schemeClr val="tx2"/>
              </a:solidFill>
            </a:endParaRPr>
          </a:p>
        </p:txBody>
      </p:sp>
      <p:sp>
        <p:nvSpPr>
          <p:cNvPr id="20" name="Text Placeholder 2">
            <a:extLst>
              <a:ext uri="{FF2B5EF4-FFF2-40B4-BE49-F238E27FC236}">
                <a16:creationId xmlns:a16="http://schemas.microsoft.com/office/drawing/2014/main" id="{AE419B56-1168-5CEB-B844-0AAA99D7ADE5}"/>
              </a:ext>
            </a:extLst>
          </p:cNvPr>
          <p:cNvSpPr txBox="1">
            <a:spLocks/>
          </p:cNvSpPr>
          <p:nvPr/>
        </p:nvSpPr>
        <p:spPr>
          <a:xfrm>
            <a:off x="9586332" y="3855613"/>
            <a:ext cx="1602059" cy="902926"/>
          </a:xfrm>
          <a:prstGeom prst="rect">
            <a:avLst/>
          </a:prstGeom>
        </p:spPr>
        <p:txBody>
          <a:bodyPr vert="horz" lIns="0" tIns="0" rIns="0" bIns="0" rtlCol="0" anchor="t">
            <a:noAutofit/>
          </a:bodyPr>
          <a:lstStyle>
            <a:lvl1pPr marL="0" indent="0" algn="ctr" defTabSz="914400" rtl="0" eaLnBrk="1" latinLnBrk="0" hangingPunct="1">
              <a:lnSpc>
                <a:spcPct val="100000"/>
              </a:lnSpc>
              <a:spcBef>
                <a:spcPts val="1600"/>
              </a:spcBef>
              <a:buClrTx/>
              <a:buFont typeface="Arial" panose="020B0604020202020204" pitchFamily="34" charset="0"/>
              <a:buNone/>
              <a:defRPr sz="2000" b="0" kern="1200">
                <a:solidFill>
                  <a:schemeClr val="tx2"/>
                </a:solidFill>
                <a:latin typeface="+mn-lt"/>
                <a:ea typeface="+mn-ea"/>
                <a:cs typeface="+mn-cs"/>
              </a:defRPr>
            </a:lvl1pPr>
            <a:lvl2pPr marL="0" indent="0" algn="l" defTabSz="914400" rtl="0" eaLnBrk="1" latinLnBrk="0" hangingPunct="1">
              <a:lnSpc>
                <a:spcPct val="114000"/>
              </a:lnSpc>
              <a:spcBef>
                <a:spcPts val="600"/>
              </a:spcBef>
              <a:buClr>
                <a:schemeClr val="accent3"/>
              </a:buClr>
              <a:buFont typeface="Wingdings 3" panose="05040102010807070707" pitchFamily="18" charset="2"/>
              <a:buNone/>
              <a:defRPr sz="1400" kern="1200">
                <a:solidFill>
                  <a:schemeClr val="tx2"/>
                </a:solidFill>
                <a:latin typeface="+mn-lt"/>
                <a:ea typeface="+mn-ea"/>
                <a:cs typeface="+mn-cs"/>
              </a:defRPr>
            </a:lvl2pPr>
            <a:lvl3pPr marL="360000" indent="0" algn="l" defTabSz="914400" rtl="0" eaLnBrk="1" latinLnBrk="0" hangingPunct="1">
              <a:lnSpc>
                <a:spcPct val="114000"/>
              </a:lnSpc>
              <a:spcBef>
                <a:spcPts val="600"/>
              </a:spcBef>
              <a:buFont typeface="Century Gothic" panose="020B0502020202020204" pitchFamily="34" charset="0"/>
              <a:buNone/>
              <a:defRPr sz="1200" kern="1200">
                <a:solidFill>
                  <a:schemeClr val="tx1"/>
                </a:solidFill>
                <a:latin typeface="+mn-lt"/>
                <a:ea typeface="+mn-ea"/>
                <a:cs typeface="+mn-cs"/>
              </a:defRPr>
            </a:lvl3pPr>
            <a:lvl4pPr marL="576000" indent="0" algn="l" defTabSz="914400" rtl="0" eaLnBrk="1" latinLnBrk="0" hangingPunct="1">
              <a:lnSpc>
                <a:spcPct val="114000"/>
              </a:lnSpc>
              <a:spcBef>
                <a:spcPts val="300"/>
              </a:spcBef>
              <a:buClr>
                <a:schemeClr val="accent3"/>
              </a:buClr>
              <a:buFont typeface="Arial" panose="020B0604020202020204" pitchFamily="34" charset="0"/>
              <a:buNone/>
              <a:defRPr sz="1100" kern="1200">
                <a:solidFill>
                  <a:schemeClr val="accent3"/>
                </a:solidFill>
                <a:latin typeface="+mn-lt"/>
                <a:ea typeface="+mn-ea"/>
                <a:cs typeface="+mn-cs"/>
              </a:defRPr>
            </a:lvl4pPr>
            <a:lvl5pPr marL="828000" indent="0" algn="l" defTabSz="914400" rtl="0" eaLnBrk="1" latinLnBrk="0" hangingPunct="1">
              <a:lnSpc>
                <a:spcPct val="114000"/>
              </a:lnSpc>
              <a:spcBef>
                <a:spcPts val="300"/>
              </a:spcBef>
              <a:buFont typeface="Wingdings 3" panose="05040102010807070707" pitchFamily="18" charset="2"/>
              <a:buNone/>
              <a:defRPr sz="1000" kern="1200">
                <a:solidFill>
                  <a:schemeClr val="accent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r>
              <a:rPr lang="en-US" sz="1400" dirty="0"/>
              <a:t>Devices worldwide protected by Thales Secure Elements</a:t>
            </a:r>
            <a:r>
              <a:rPr lang="en-US" sz="1400" baseline="30000" dirty="0"/>
              <a:t>2)</a:t>
            </a:r>
          </a:p>
        </p:txBody>
      </p:sp>
      <p:sp>
        <p:nvSpPr>
          <p:cNvPr id="21" name="Rectangle: Diagonal Corners Snipped 20">
            <a:extLst>
              <a:ext uri="{FF2B5EF4-FFF2-40B4-BE49-F238E27FC236}">
                <a16:creationId xmlns:a16="http://schemas.microsoft.com/office/drawing/2014/main" id="{55E3F099-0614-0078-3E1A-F8A34885174F}"/>
              </a:ext>
            </a:extLst>
          </p:cNvPr>
          <p:cNvSpPr/>
          <p:nvPr/>
        </p:nvSpPr>
        <p:spPr>
          <a:xfrm>
            <a:off x="7966785" y="3832300"/>
            <a:ext cx="3231659" cy="1083365"/>
          </a:xfrm>
          <a:prstGeom prst="snip2Diag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dirty="0">
                <a:solidFill>
                  <a:schemeClr val="tx2"/>
                </a:solidFill>
              </a:rPr>
              <a:t>30 Bn</a:t>
            </a:r>
            <a:endParaRPr lang="en-US" sz="2400" dirty="0">
              <a:solidFill>
                <a:schemeClr val="tx2"/>
              </a:solidFill>
            </a:endParaRPr>
          </a:p>
        </p:txBody>
      </p:sp>
    </p:spTree>
    <p:extLst>
      <p:ext uri="{BB962C8B-B14F-4D97-AF65-F5344CB8AC3E}">
        <p14:creationId xmlns:p14="http://schemas.microsoft.com/office/powerpoint/2010/main" val="280675573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0458E2-66DB-1F74-C55A-DEA73C96CF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A105E1-3789-7AA3-5D63-6331BEB9F54B}"/>
              </a:ext>
            </a:extLst>
          </p:cNvPr>
          <p:cNvSpPr>
            <a:spLocks noGrp="1"/>
          </p:cNvSpPr>
          <p:nvPr>
            <p:ph type="title"/>
          </p:nvPr>
        </p:nvSpPr>
        <p:spPr>
          <a:xfrm>
            <a:off x="1776000" y="420540"/>
            <a:ext cx="8640000" cy="615553"/>
          </a:xfrm>
        </p:spPr>
        <p:txBody>
          <a:bodyPr/>
          <a:lstStyle/>
          <a:p>
            <a:r>
              <a:rPr lang="en-US" dirty="0"/>
              <a:t>Thales’ solutions cover every steps of the Digital Identity journey</a:t>
            </a:r>
          </a:p>
        </p:txBody>
      </p:sp>
      <p:sp>
        <p:nvSpPr>
          <p:cNvPr id="1309" name="Rectangle 1308">
            <a:extLst>
              <a:ext uri="{FF2B5EF4-FFF2-40B4-BE49-F238E27FC236}">
                <a16:creationId xmlns:a16="http://schemas.microsoft.com/office/drawing/2014/main" id="{91C29EB6-5700-D264-0476-8A106DD333C6}"/>
              </a:ext>
            </a:extLst>
          </p:cNvPr>
          <p:cNvSpPr/>
          <p:nvPr/>
        </p:nvSpPr>
        <p:spPr>
          <a:xfrm>
            <a:off x="0" y="1109490"/>
            <a:ext cx="12205104" cy="1415262"/>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10" name="Group 1309">
            <a:extLst>
              <a:ext uri="{FF2B5EF4-FFF2-40B4-BE49-F238E27FC236}">
                <a16:creationId xmlns:a16="http://schemas.microsoft.com/office/drawing/2014/main" id="{CDC6498C-6136-DF59-CBDC-A6D31756F57D}"/>
              </a:ext>
            </a:extLst>
          </p:cNvPr>
          <p:cNvGrpSpPr/>
          <p:nvPr/>
        </p:nvGrpSpPr>
        <p:grpSpPr>
          <a:xfrm>
            <a:off x="1793790" y="1303848"/>
            <a:ext cx="8453914" cy="923037"/>
            <a:chOff x="1710665" y="1303848"/>
            <a:chExt cx="8453914" cy="923037"/>
          </a:xfrm>
        </p:grpSpPr>
        <p:sp>
          <p:nvSpPr>
            <p:cNvPr id="1311" name="Arc 1310">
              <a:extLst>
                <a:ext uri="{FF2B5EF4-FFF2-40B4-BE49-F238E27FC236}">
                  <a16:creationId xmlns:a16="http://schemas.microsoft.com/office/drawing/2014/main" id="{61442696-4B0C-C555-1361-457E656FBB89}"/>
                </a:ext>
              </a:extLst>
            </p:cNvPr>
            <p:cNvSpPr/>
            <p:nvPr/>
          </p:nvSpPr>
          <p:spPr>
            <a:xfrm>
              <a:off x="1710665" y="1303848"/>
              <a:ext cx="3108503" cy="923037"/>
            </a:xfrm>
            <a:prstGeom prst="arc">
              <a:avLst>
                <a:gd name="adj1" fmla="val 11065144"/>
                <a:gd name="adj2" fmla="val 21094381"/>
              </a:avLst>
            </a:prstGeom>
            <a:ln w="19050" cmpd="sng">
              <a:solidFill>
                <a:schemeClr val="tx1">
                  <a:lumMod val="60000"/>
                  <a:lumOff val="40000"/>
                  <a:alpha val="0"/>
                </a:schemeClr>
              </a:solidFill>
              <a:prstDash val="dash"/>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12" name="Arc 1311">
              <a:extLst>
                <a:ext uri="{FF2B5EF4-FFF2-40B4-BE49-F238E27FC236}">
                  <a16:creationId xmlns:a16="http://schemas.microsoft.com/office/drawing/2014/main" id="{E4EAD12A-9207-737B-F0A6-1A79D8D844EB}"/>
                </a:ext>
              </a:extLst>
            </p:cNvPr>
            <p:cNvSpPr/>
            <p:nvPr/>
          </p:nvSpPr>
          <p:spPr>
            <a:xfrm flipH="1" flipV="1">
              <a:off x="4939460" y="1504625"/>
              <a:ext cx="2837224" cy="662764"/>
            </a:xfrm>
            <a:prstGeom prst="arc">
              <a:avLst>
                <a:gd name="adj1" fmla="val 11022631"/>
                <a:gd name="adj2" fmla="val 21155896"/>
              </a:avLst>
            </a:prstGeom>
            <a:ln w="19050" cmpd="sng">
              <a:solidFill>
                <a:schemeClr val="tx1">
                  <a:lumMod val="60000"/>
                  <a:lumOff val="40000"/>
                  <a:alpha val="0"/>
                </a:schemeClr>
              </a:solidFill>
              <a:prstDash val="dash"/>
              <a:headEnd type="triangle" w="med" len="med"/>
              <a:tailEnd type="none"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13" name="Arc 1312">
              <a:extLst>
                <a:ext uri="{FF2B5EF4-FFF2-40B4-BE49-F238E27FC236}">
                  <a16:creationId xmlns:a16="http://schemas.microsoft.com/office/drawing/2014/main" id="{78927313-0E56-98C6-A53B-6B2E7049620B}"/>
                </a:ext>
              </a:extLst>
            </p:cNvPr>
            <p:cNvSpPr/>
            <p:nvPr/>
          </p:nvSpPr>
          <p:spPr>
            <a:xfrm>
              <a:off x="8043025" y="1346544"/>
              <a:ext cx="2121554" cy="820564"/>
            </a:xfrm>
            <a:prstGeom prst="arc">
              <a:avLst>
                <a:gd name="adj1" fmla="val 11422180"/>
                <a:gd name="adj2" fmla="val 21263898"/>
              </a:avLst>
            </a:prstGeom>
            <a:ln w="19050" cmpd="sng">
              <a:solidFill>
                <a:schemeClr val="tx1">
                  <a:lumMod val="60000"/>
                  <a:lumOff val="40000"/>
                  <a:alpha val="0"/>
                </a:schemeClr>
              </a:solidFill>
              <a:prstDash val="dash"/>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grpSp>
      <p:sp>
        <p:nvSpPr>
          <p:cNvPr id="1314" name="Chevron 79">
            <a:extLst>
              <a:ext uri="{FF2B5EF4-FFF2-40B4-BE49-F238E27FC236}">
                <a16:creationId xmlns:a16="http://schemas.microsoft.com/office/drawing/2014/main" id="{1EBDFFFC-ABCA-1C91-9C09-88DDFCEEC4CA}"/>
              </a:ext>
            </a:extLst>
          </p:cNvPr>
          <p:cNvSpPr/>
          <p:nvPr/>
        </p:nvSpPr>
        <p:spPr>
          <a:xfrm>
            <a:off x="7372588" y="3314202"/>
            <a:ext cx="2207748" cy="504525"/>
          </a:xfrm>
          <a:prstGeom prst="chevron">
            <a:avLst>
              <a:gd name="adj" fmla="val 40728"/>
            </a:avLst>
          </a:prstGeom>
          <a:solidFill>
            <a:schemeClr val="accent5"/>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60960" rIns="0" bIns="60960" numCol="1" spcCol="0" rtlCol="0" fromWordArt="0" anchor="ctr" anchorCtr="0" forceAA="0" compatLnSpc="1">
            <a:prstTxWarp prst="textNoShape">
              <a:avLst/>
            </a:prstTxWarp>
            <a:no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sz="2400" b="1" i="0" u="none" strike="noStrike" kern="1200" cap="small" spc="0" normalizeH="0" baseline="0" noProof="0" dirty="0">
                <a:ln>
                  <a:noFill/>
                </a:ln>
                <a:solidFill>
                  <a:srgbClr val="FFFFFF"/>
                </a:solidFill>
                <a:effectLst/>
                <a:uLnTx/>
                <a:uFillTx/>
                <a:latin typeface="Century Gothic"/>
                <a:ea typeface="+mn-ea"/>
                <a:cs typeface="+mn-cs"/>
              </a:rPr>
              <a:t>Storage</a:t>
            </a:r>
          </a:p>
        </p:txBody>
      </p:sp>
      <p:sp>
        <p:nvSpPr>
          <p:cNvPr id="1315" name="TextBox 1314">
            <a:extLst>
              <a:ext uri="{FF2B5EF4-FFF2-40B4-BE49-F238E27FC236}">
                <a16:creationId xmlns:a16="http://schemas.microsoft.com/office/drawing/2014/main" id="{1E838164-572A-BA2F-736F-51694A1DA61F}"/>
              </a:ext>
            </a:extLst>
          </p:cNvPr>
          <p:cNvSpPr txBox="1"/>
          <p:nvPr/>
        </p:nvSpPr>
        <p:spPr>
          <a:xfrm>
            <a:off x="7381824" y="2322082"/>
            <a:ext cx="2071293" cy="707694"/>
          </a:xfrm>
          <a:prstGeom prst="rect">
            <a:avLst/>
          </a:prstGeom>
          <a:noFill/>
        </p:spPr>
        <p:txBody>
          <a:bodyPr wrap="square" rtlCol="0">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chemeClr val="tx2"/>
                </a:solidFill>
                <a:effectLst/>
                <a:uLnTx/>
                <a:uFillTx/>
                <a:latin typeface="Century Gothic"/>
                <a:ea typeface="+mn-ea"/>
                <a:cs typeface="+mn-cs"/>
              </a:rPr>
              <a:t>Interoperability and security foundations for your own wallet.</a:t>
            </a:r>
          </a:p>
        </p:txBody>
      </p:sp>
      <p:sp>
        <p:nvSpPr>
          <p:cNvPr id="1316" name="Chevron 88">
            <a:extLst>
              <a:ext uri="{FF2B5EF4-FFF2-40B4-BE49-F238E27FC236}">
                <a16:creationId xmlns:a16="http://schemas.microsoft.com/office/drawing/2014/main" id="{BC1EB9F0-83C3-E2A3-F541-855859230A2F}"/>
              </a:ext>
            </a:extLst>
          </p:cNvPr>
          <p:cNvSpPr/>
          <p:nvPr/>
        </p:nvSpPr>
        <p:spPr>
          <a:xfrm>
            <a:off x="9698469" y="3303481"/>
            <a:ext cx="2003999" cy="507048"/>
          </a:xfrm>
          <a:prstGeom prst="chevron">
            <a:avLst>
              <a:gd name="adj" fmla="val 42465"/>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60960" rIns="0" bIns="60960" numCol="1" spcCol="0" rtlCol="0" fromWordArt="0" anchor="ctr" anchorCtr="0" forceAA="0" compatLnSpc="1">
            <a:prstTxWarp prst="textNoShape">
              <a:avLst/>
            </a:prstTxWarp>
            <a:no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sz="2400" b="1" i="0" u="none" strike="noStrike" kern="1200" cap="small" spc="0" normalizeH="0" baseline="0" noProof="0" dirty="0">
                <a:ln>
                  <a:noFill/>
                </a:ln>
                <a:solidFill>
                  <a:srgbClr val="FFFFFF"/>
                </a:solidFill>
                <a:effectLst/>
                <a:uLnTx/>
                <a:uFillTx/>
                <a:latin typeface="Century Gothic"/>
                <a:ea typeface="+mn-ea"/>
                <a:cs typeface="+mn-cs"/>
              </a:rPr>
              <a:t>Enablement</a:t>
            </a:r>
          </a:p>
        </p:txBody>
      </p:sp>
      <p:sp>
        <p:nvSpPr>
          <p:cNvPr id="1317" name="TextBox 1316">
            <a:extLst>
              <a:ext uri="{FF2B5EF4-FFF2-40B4-BE49-F238E27FC236}">
                <a16:creationId xmlns:a16="http://schemas.microsoft.com/office/drawing/2014/main" id="{E2850CE3-1CBE-9C49-09CC-3C8069F8E02F}"/>
              </a:ext>
            </a:extLst>
          </p:cNvPr>
          <p:cNvSpPr txBox="1"/>
          <p:nvPr/>
        </p:nvSpPr>
        <p:spPr>
          <a:xfrm>
            <a:off x="9682000" y="2331456"/>
            <a:ext cx="2003999" cy="707694"/>
          </a:xfrm>
          <a:prstGeom prst="rect">
            <a:avLst/>
          </a:prstGeom>
          <a:noFill/>
        </p:spPr>
        <p:txBody>
          <a:bodyPr wrap="square" rtlCol="0">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chemeClr val="tx2"/>
                </a:solidFill>
                <a:effectLst/>
                <a:uLnTx/>
                <a:uFillTx/>
                <a:latin typeface="Century Gothic"/>
                <a:ea typeface="+mn-ea"/>
                <a:cs typeface="+mn-cs"/>
              </a:rPr>
              <a:t>Enable usage of digital documents online or in proximity</a:t>
            </a:r>
          </a:p>
        </p:txBody>
      </p:sp>
      <p:sp>
        <p:nvSpPr>
          <p:cNvPr id="1318" name="Chevron 110">
            <a:extLst>
              <a:ext uri="{FF2B5EF4-FFF2-40B4-BE49-F238E27FC236}">
                <a16:creationId xmlns:a16="http://schemas.microsoft.com/office/drawing/2014/main" id="{5336103E-283F-33FB-1D01-8C49B8075853}"/>
              </a:ext>
            </a:extLst>
          </p:cNvPr>
          <p:cNvSpPr/>
          <p:nvPr/>
        </p:nvSpPr>
        <p:spPr>
          <a:xfrm>
            <a:off x="4950404" y="3303483"/>
            <a:ext cx="2207748" cy="507048"/>
          </a:xfrm>
          <a:prstGeom prst="chevron">
            <a:avLst>
              <a:gd name="adj" fmla="val 34951"/>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0" tIns="60960" rIns="0" bIns="60960" numCol="1" spcCol="0" rtlCol="0" fromWordArt="0" anchor="ctr" anchorCtr="0" forceAA="0" compatLnSpc="1">
            <a:prstTxWarp prst="textNoShape">
              <a:avLst/>
            </a:prstTxWarp>
            <a:no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sz="2400" b="1" i="0" u="none" strike="noStrike" kern="1200" cap="small" spc="0" normalizeH="0" baseline="0" noProof="0" dirty="0">
                <a:ln>
                  <a:noFill/>
                </a:ln>
                <a:solidFill>
                  <a:srgbClr val="FFFFFF"/>
                </a:solidFill>
                <a:effectLst/>
                <a:uLnTx/>
                <a:uFillTx/>
                <a:latin typeface="Century Gothic"/>
                <a:ea typeface="+mn-ea"/>
                <a:cs typeface="+mn-cs"/>
              </a:rPr>
              <a:t>Issuance</a:t>
            </a:r>
          </a:p>
        </p:txBody>
      </p:sp>
      <p:sp>
        <p:nvSpPr>
          <p:cNvPr id="1319" name="TextBox 1318">
            <a:extLst>
              <a:ext uri="{FF2B5EF4-FFF2-40B4-BE49-F238E27FC236}">
                <a16:creationId xmlns:a16="http://schemas.microsoft.com/office/drawing/2014/main" id="{C8471AF0-084A-1574-5640-239824B04E10}"/>
              </a:ext>
            </a:extLst>
          </p:cNvPr>
          <p:cNvSpPr txBox="1"/>
          <p:nvPr/>
        </p:nvSpPr>
        <p:spPr>
          <a:xfrm>
            <a:off x="4950405" y="2338251"/>
            <a:ext cx="2202536" cy="707694"/>
          </a:xfrm>
          <a:prstGeom prst="rect">
            <a:avLst/>
          </a:prstGeom>
          <a:noFill/>
        </p:spPr>
        <p:txBody>
          <a:bodyPr wrap="square" rtlCol="0">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lang="en-GB" sz="1333" dirty="0">
                <a:solidFill>
                  <a:schemeClr val="tx2"/>
                </a:solidFill>
                <a:latin typeface="Century Gothic"/>
              </a:rPr>
              <a:t>I</a:t>
            </a:r>
            <a:r>
              <a:rPr kumimoji="0" lang="en-GB" sz="1333" b="0" i="0" u="none" strike="noStrike" kern="1200" cap="none" spc="0" normalizeH="0" baseline="0" noProof="0" dirty="0" err="1">
                <a:ln>
                  <a:noFill/>
                </a:ln>
                <a:solidFill>
                  <a:schemeClr val="tx2"/>
                </a:solidFill>
                <a:effectLst/>
                <a:uLnTx/>
                <a:uFillTx/>
                <a:latin typeface="Century Gothic"/>
                <a:ea typeface="+mn-ea"/>
                <a:cs typeface="+mn-cs"/>
              </a:rPr>
              <a:t>ssue</a:t>
            </a:r>
            <a:r>
              <a:rPr lang="en-GB" sz="1333" dirty="0">
                <a:solidFill>
                  <a:schemeClr val="tx2"/>
                </a:solidFill>
                <a:latin typeface="Century Gothic"/>
              </a:rPr>
              <a:t> </a:t>
            </a:r>
            <a:r>
              <a:rPr kumimoji="0" lang="en-GB" sz="1333" b="0" i="0" u="none" strike="noStrike" kern="1200" cap="none" spc="0" normalizeH="0" baseline="0" noProof="0" dirty="0">
                <a:ln>
                  <a:noFill/>
                </a:ln>
                <a:solidFill>
                  <a:schemeClr val="tx2"/>
                </a:solidFill>
                <a:effectLst/>
                <a:uLnTx/>
                <a:uFillTx/>
                <a:latin typeface="Century Gothic"/>
                <a:ea typeface="+mn-ea"/>
                <a:cs typeface="+mn-cs"/>
              </a:rPr>
              <a:t>digital documents and securely deliver them in digital wallets</a:t>
            </a:r>
          </a:p>
        </p:txBody>
      </p:sp>
      <p:sp>
        <p:nvSpPr>
          <p:cNvPr id="1320" name="Chevron 82">
            <a:extLst>
              <a:ext uri="{FF2B5EF4-FFF2-40B4-BE49-F238E27FC236}">
                <a16:creationId xmlns:a16="http://schemas.microsoft.com/office/drawing/2014/main" id="{35C74098-E96B-6521-31CB-0ED67EF2F15E}"/>
              </a:ext>
            </a:extLst>
          </p:cNvPr>
          <p:cNvSpPr/>
          <p:nvPr/>
        </p:nvSpPr>
        <p:spPr>
          <a:xfrm>
            <a:off x="2608830" y="3302719"/>
            <a:ext cx="2147259" cy="507048"/>
          </a:xfrm>
          <a:prstGeom prst="chevron">
            <a:avLst>
              <a:gd name="adj" fmla="val 33073"/>
            </a:avLst>
          </a:prstGeom>
          <a:solidFill>
            <a:schemeClr val="bg2"/>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60960" rIns="0" bIns="60960" numCol="1" spcCol="0" rtlCol="0" fromWordArt="0" anchor="ctr" anchorCtr="0" forceAA="0" compatLnSpc="1">
            <a:prstTxWarp prst="textNoShape">
              <a:avLst/>
            </a:prstTxWarp>
            <a:no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sz="2400" b="1" i="0" u="none" strike="noStrike" kern="1200" cap="small" spc="0" normalizeH="0" baseline="0" noProof="0" dirty="0">
                <a:ln>
                  <a:noFill/>
                </a:ln>
                <a:solidFill>
                  <a:srgbClr val="FFFFFF"/>
                </a:solidFill>
                <a:effectLst/>
                <a:uLnTx/>
                <a:uFillTx/>
                <a:latin typeface="Century Gothic"/>
                <a:ea typeface="+mn-ea"/>
                <a:cs typeface="+mn-cs"/>
              </a:rPr>
              <a:t>Onboarding</a:t>
            </a:r>
          </a:p>
        </p:txBody>
      </p:sp>
      <p:sp>
        <p:nvSpPr>
          <p:cNvPr id="1321" name="TextBox 1320">
            <a:extLst>
              <a:ext uri="{FF2B5EF4-FFF2-40B4-BE49-F238E27FC236}">
                <a16:creationId xmlns:a16="http://schemas.microsoft.com/office/drawing/2014/main" id="{6935737D-516D-12F5-AA0A-8954E28957DF}"/>
              </a:ext>
            </a:extLst>
          </p:cNvPr>
          <p:cNvSpPr txBox="1"/>
          <p:nvPr/>
        </p:nvSpPr>
        <p:spPr>
          <a:xfrm>
            <a:off x="2656745" y="2338251"/>
            <a:ext cx="1987119" cy="707694"/>
          </a:xfrm>
          <a:prstGeom prst="rect">
            <a:avLst/>
          </a:prstGeom>
          <a:noFill/>
        </p:spPr>
        <p:txBody>
          <a:bodyPr wrap="square" rtlCol="0">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chemeClr val="tx2"/>
                </a:solidFill>
                <a:effectLst/>
                <a:uLnTx/>
                <a:uFillTx/>
                <a:latin typeface="Century Gothic"/>
                <a:ea typeface="+mn-ea"/>
                <a:cs typeface="+mn-cs"/>
              </a:rPr>
              <a:t>Determine a user identify before issuing a digital document</a:t>
            </a:r>
          </a:p>
        </p:txBody>
      </p:sp>
      <p:grpSp>
        <p:nvGrpSpPr>
          <p:cNvPr id="1322" name="Group 1321">
            <a:extLst>
              <a:ext uri="{FF2B5EF4-FFF2-40B4-BE49-F238E27FC236}">
                <a16:creationId xmlns:a16="http://schemas.microsoft.com/office/drawing/2014/main" id="{6DD23A02-4A61-7FD9-F33B-ED7288388E7B}"/>
              </a:ext>
            </a:extLst>
          </p:cNvPr>
          <p:cNvGrpSpPr/>
          <p:nvPr/>
        </p:nvGrpSpPr>
        <p:grpSpPr>
          <a:xfrm>
            <a:off x="2806316" y="1514515"/>
            <a:ext cx="1567927" cy="536000"/>
            <a:chOff x="508806" y="672538"/>
            <a:chExt cx="1175945" cy="402000"/>
          </a:xfrm>
          <a:solidFill>
            <a:schemeClr val="bg2"/>
          </a:solidFill>
        </p:grpSpPr>
        <p:sp>
          <p:nvSpPr>
            <p:cNvPr id="1323" name="Freeform 1039">
              <a:extLst>
                <a:ext uri="{FF2B5EF4-FFF2-40B4-BE49-F238E27FC236}">
                  <a16:creationId xmlns:a16="http://schemas.microsoft.com/office/drawing/2014/main" id="{7572F4BD-DD38-CD5A-40C8-82BDCF9C670E}"/>
                </a:ext>
              </a:extLst>
            </p:cNvPr>
            <p:cNvSpPr>
              <a:spLocks/>
            </p:cNvSpPr>
            <p:nvPr/>
          </p:nvSpPr>
          <p:spPr bwMode="auto">
            <a:xfrm>
              <a:off x="1077532" y="822466"/>
              <a:ext cx="244475" cy="127000"/>
            </a:xfrm>
            <a:custGeom>
              <a:avLst/>
              <a:gdLst>
                <a:gd name="T0" fmla="*/ 317 w 324"/>
                <a:gd name="T1" fmla="*/ 167 h 167"/>
                <a:gd name="T2" fmla="*/ 251 w 324"/>
                <a:gd name="T3" fmla="*/ 167 h 167"/>
                <a:gd name="T4" fmla="*/ 246 w 324"/>
                <a:gd name="T5" fmla="*/ 165 h 167"/>
                <a:gd name="T6" fmla="*/ 96 w 324"/>
                <a:gd name="T7" fmla="*/ 14 h 167"/>
                <a:gd name="T8" fmla="*/ 7 w 324"/>
                <a:gd name="T9" fmla="*/ 14 h 167"/>
                <a:gd name="T10" fmla="*/ 0 w 324"/>
                <a:gd name="T11" fmla="*/ 7 h 167"/>
                <a:gd name="T12" fmla="*/ 7 w 324"/>
                <a:gd name="T13" fmla="*/ 0 h 167"/>
                <a:gd name="T14" fmla="*/ 99 w 324"/>
                <a:gd name="T15" fmla="*/ 0 h 167"/>
                <a:gd name="T16" fmla="*/ 104 w 324"/>
                <a:gd name="T17" fmla="*/ 2 h 167"/>
                <a:gd name="T18" fmla="*/ 254 w 324"/>
                <a:gd name="T19" fmla="*/ 153 h 167"/>
                <a:gd name="T20" fmla="*/ 317 w 324"/>
                <a:gd name="T21" fmla="*/ 153 h 167"/>
                <a:gd name="T22" fmla="*/ 324 w 324"/>
                <a:gd name="T23" fmla="*/ 160 h 167"/>
                <a:gd name="T24" fmla="*/ 317 w 324"/>
                <a:gd name="T25"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4" h="167">
                  <a:moveTo>
                    <a:pt x="317" y="167"/>
                  </a:moveTo>
                  <a:cubicBezTo>
                    <a:pt x="251" y="167"/>
                    <a:pt x="251" y="167"/>
                    <a:pt x="251" y="167"/>
                  </a:cubicBezTo>
                  <a:cubicBezTo>
                    <a:pt x="249" y="167"/>
                    <a:pt x="247" y="166"/>
                    <a:pt x="246" y="165"/>
                  </a:cubicBezTo>
                  <a:cubicBezTo>
                    <a:pt x="96" y="14"/>
                    <a:pt x="96" y="14"/>
                    <a:pt x="96" y="14"/>
                  </a:cubicBezTo>
                  <a:cubicBezTo>
                    <a:pt x="7" y="14"/>
                    <a:pt x="7" y="14"/>
                    <a:pt x="7" y="14"/>
                  </a:cubicBezTo>
                  <a:cubicBezTo>
                    <a:pt x="3" y="14"/>
                    <a:pt x="0" y="11"/>
                    <a:pt x="0" y="7"/>
                  </a:cubicBezTo>
                  <a:cubicBezTo>
                    <a:pt x="0" y="3"/>
                    <a:pt x="3" y="0"/>
                    <a:pt x="7" y="0"/>
                  </a:cubicBezTo>
                  <a:cubicBezTo>
                    <a:pt x="99" y="0"/>
                    <a:pt x="99" y="0"/>
                    <a:pt x="99" y="0"/>
                  </a:cubicBezTo>
                  <a:cubicBezTo>
                    <a:pt x="101" y="0"/>
                    <a:pt x="103" y="1"/>
                    <a:pt x="104" y="2"/>
                  </a:cubicBezTo>
                  <a:cubicBezTo>
                    <a:pt x="254" y="153"/>
                    <a:pt x="254" y="153"/>
                    <a:pt x="254" y="153"/>
                  </a:cubicBezTo>
                  <a:cubicBezTo>
                    <a:pt x="317" y="153"/>
                    <a:pt x="317" y="153"/>
                    <a:pt x="317" y="153"/>
                  </a:cubicBezTo>
                  <a:cubicBezTo>
                    <a:pt x="321" y="153"/>
                    <a:pt x="324" y="156"/>
                    <a:pt x="324" y="160"/>
                  </a:cubicBezTo>
                  <a:cubicBezTo>
                    <a:pt x="324" y="164"/>
                    <a:pt x="321" y="167"/>
                    <a:pt x="317" y="1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24" name="Freeform 1040">
              <a:extLst>
                <a:ext uri="{FF2B5EF4-FFF2-40B4-BE49-F238E27FC236}">
                  <a16:creationId xmlns:a16="http://schemas.microsoft.com/office/drawing/2014/main" id="{2CF34AC6-2117-7BED-70BE-696E0CC57C67}"/>
                </a:ext>
              </a:extLst>
            </p:cNvPr>
            <p:cNvSpPr>
              <a:spLocks/>
            </p:cNvSpPr>
            <p:nvPr/>
          </p:nvSpPr>
          <p:spPr bwMode="auto">
            <a:xfrm>
              <a:off x="1274382" y="900254"/>
              <a:ext cx="53975" cy="87313"/>
            </a:xfrm>
            <a:custGeom>
              <a:avLst/>
              <a:gdLst>
                <a:gd name="T0" fmla="*/ 4 w 34"/>
                <a:gd name="T1" fmla="*/ 55 h 55"/>
                <a:gd name="T2" fmla="*/ 0 w 34"/>
                <a:gd name="T3" fmla="*/ 50 h 55"/>
                <a:gd name="T4" fmla="*/ 24 w 34"/>
                <a:gd name="T5" fmla="*/ 27 h 55"/>
                <a:gd name="T6" fmla="*/ 0 w 34"/>
                <a:gd name="T7" fmla="*/ 5 h 55"/>
                <a:gd name="T8" fmla="*/ 4 w 34"/>
                <a:gd name="T9" fmla="*/ 0 h 55"/>
                <a:gd name="T10" fmla="*/ 34 w 34"/>
                <a:gd name="T11" fmla="*/ 27 h 55"/>
                <a:gd name="T12" fmla="*/ 4 w 34"/>
                <a:gd name="T13" fmla="*/ 55 h 55"/>
              </a:gdLst>
              <a:ahLst/>
              <a:cxnLst>
                <a:cxn ang="0">
                  <a:pos x="T0" y="T1"/>
                </a:cxn>
                <a:cxn ang="0">
                  <a:pos x="T2" y="T3"/>
                </a:cxn>
                <a:cxn ang="0">
                  <a:pos x="T4" y="T5"/>
                </a:cxn>
                <a:cxn ang="0">
                  <a:pos x="T6" y="T7"/>
                </a:cxn>
                <a:cxn ang="0">
                  <a:pos x="T8" y="T9"/>
                </a:cxn>
                <a:cxn ang="0">
                  <a:pos x="T10" y="T11"/>
                </a:cxn>
                <a:cxn ang="0">
                  <a:pos x="T12" y="T13"/>
                </a:cxn>
              </a:cxnLst>
              <a:rect l="0" t="0" r="r" b="b"/>
              <a:pathLst>
                <a:path w="34" h="55">
                  <a:moveTo>
                    <a:pt x="4" y="55"/>
                  </a:moveTo>
                  <a:lnTo>
                    <a:pt x="0" y="50"/>
                  </a:lnTo>
                  <a:lnTo>
                    <a:pt x="24" y="27"/>
                  </a:lnTo>
                  <a:lnTo>
                    <a:pt x="0" y="5"/>
                  </a:lnTo>
                  <a:lnTo>
                    <a:pt x="4" y="0"/>
                  </a:lnTo>
                  <a:lnTo>
                    <a:pt x="34" y="27"/>
                  </a:lnTo>
                  <a:lnTo>
                    <a:pt x="4"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25" name="Freeform 1041">
              <a:extLst>
                <a:ext uri="{FF2B5EF4-FFF2-40B4-BE49-F238E27FC236}">
                  <a16:creationId xmlns:a16="http://schemas.microsoft.com/office/drawing/2014/main" id="{AF6EA660-C849-E795-74D0-51F0B5DAB19B}"/>
                </a:ext>
              </a:extLst>
            </p:cNvPr>
            <p:cNvSpPr>
              <a:spLocks/>
            </p:cNvSpPr>
            <p:nvPr/>
          </p:nvSpPr>
          <p:spPr bwMode="auto">
            <a:xfrm>
              <a:off x="1077532" y="830404"/>
              <a:ext cx="244475" cy="125413"/>
            </a:xfrm>
            <a:custGeom>
              <a:avLst/>
              <a:gdLst>
                <a:gd name="T0" fmla="*/ 99 w 324"/>
                <a:gd name="T1" fmla="*/ 167 h 167"/>
                <a:gd name="T2" fmla="*/ 7 w 324"/>
                <a:gd name="T3" fmla="*/ 167 h 167"/>
                <a:gd name="T4" fmla="*/ 0 w 324"/>
                <a:gd name="T5" fmla="*/ 160 h 167"/>
                <a:gd name="T6" fmla="*/ 7 w 324"/>
                <a:gd name="T7" fmla="*/ 153 h 167"/>
                <a:gd name="T8" fmla="*/ 96 w 324"/>
                <a:gd name="T9" fmla="*/ 153 h 167"/>
                <a:gd name="T10" fmla="*/ 246 w 324"/>
                <a:gd name="T11" fmla="*/ 2 h 167"/>
                <a:gd name="T12" fmla="*/ 251 w 324"/>
                <a:gd name="T13" fmla="*/ 0 h 167"/>
                <a:gd name="T14" fmla="*/ 317 w 324"/>
                <a:gd name="T15" fmla="*/ 0 h 167"/>
                <a:gd name="T16" fmla="*/ 324 w 324"/>
                <a:gd name="T17" fmla="*/ 7 h 167"/>
                <a:gd name="T18" fmla="*/ 317 w 324"/>
                <a:gd name="T19" fmla="*/ 14 h 167"/>
                <a:gd name="T20" fmla="*/ 254 w 324"/>
                <a:gd name="T21" fmla="*/ 14 h 167"/>
                <a:gd name="T22" fmla="*/ 104 w 324"/>
                <a:gd name="T23" fmla="*/ 165 h 167"/>
                <a:gd name="T24" fmla="*/ 99 w 324"/>
                <a:gd name="T25" fmla="*/ 16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4" h="167">
                  <a:moveTo>
                    <a:pt x="99" y="167"/>
                  </a:moveTo>
                  <a:cubicBezTo>
                    <a:pt x="7" y="167"/>
                    <a:pt x="7" y="167"/>
                    <a:pt x="7" y="167"/>
                  </a:cubicBezTo>
                  <a:cubicBezTo>
                    <a:pt x="3" y="167"/>
                    <a:pt x="0" y="164"/>
                    <a:pt x="0" y="160"/>
                  </a:cubicBezTo>
                  <a:cubicBezTo>
                    <a:pt x="0" y="156"/>
                    <a:pt x="3" y="153"/>
                    <a:pt x="7" y="153"/>
                  </a:cubicBezTo>
                  <a:cubicBezTo>
                    <a:pt x="96" y="153"/>
                    <a:pt x="96" y="153"/>
                    <a:pt x="96" y="153"/>
                  </a:cubicBezTo>
                  <a:cubicBezTo>
                    <a:pt x="246" y="2"/>
                    <a:pt x="246" y="2"/>
                    <a:pt x="246" y="2"/>
                  </a:cubicBezTo>
                  <a:cubicBezTo>
                    <a:pt x="247" y="1"/>
                    <a:pt x="249" y="0"/>
                    <a:pt x="251" y="0"/>
                  </a:cubicBezTo>
                  <a:cubicBezTo>
                    <a:pt x="317" y="0"/>
                    <a:pt x="317" y="0"/>
                    <a:pt x="317" y="0"/>
                  </a:cubicBezTo>
                  <a:cubicBezTo>
                    <a:pt x="321" y="0"/>
                    <a:pt x="324" y="3"/>
                    <a:pt x="324" y="7"/>
                  </a:cubicBezTo>
                  <a:cubicBezTo>
                    <a:pt x="324" y="11"/>
                    <a:pt x="321" y="14"/>
                    <a:pt x="317" y="14"/>
                  </a:cubicBezTo>
                  <a:cubicBezTo>
                    <a:pt x="254" y="14"/>
                    <a:pt x="254" y="14"/>
                    <a:pt x="254" y="14"/>
                  </a:cubicBezTo>
                  <a:cubicBezTo>
                    <a:pt x="104" y="165"/>
                    <a:pt x="104" y="165"/>
                    <a:pt x="104" y="165"/>
                  </a:cubicBezTo>
                  <a:cubicBezTo>
                    <a:pt x="103" y="167"/>
                    <a:pt x="101" y="167"/>
                    <a:pt x="99" y="16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26" name="Freeform 1042">
              <a:extLst>
                <a:ext uri="{FF2B5EF4-FFF2-40B4-BE49-F238E27FC236}">
                  <a16:creationId xmlns:a16="http://schemas.microsoft.com/office/drawing/2014/main" id="{9CF79725-09E5-5200-0BAD-8B4F04AE8E32}"/>
                </a:ext>
              </a:extLst>
            </p:cNvPr>
            <p:cNvSpPr>
              <a:spLocks/>
            </p:cNvSpPr>
            <p:nvPr/>
          </p:nvSpPr>
          <p:spPr bwMode="auto">
            <a:xfrm>
              <a:off x="1274382" y="792304"/>
              <a:ext cx="53975" cy="85725"/>
            </a:xfrm>
            <a:custGeom>
              <a:avLst/>
              <a:gdLst>
                <a:gd name="T0" fmla="*/ 4 w 34"/>
                <a:gd name="T1" fmla="*/ 54 h 54"/>
                <a:gd name="T2" fmla="*/ 0 w 34"/>
                <a:gd name="T3" fmla="*/ 50 h 54"/>
                <a:gd name="T4" fmla="*/ 24 w 34"/>
                <a:gd name="T5" fmla="*/ 27 h 54"/>
                <a:gd name="T6" fmla="*/ 0 w 34"/>
                <a:gd name="T7" fmla="*/ 5 h 54"/>
                <a:gd name="T8" fmla="*/ 4 w 34"/>
                <a:gd name="T9" fmla="*/ 0 h 54"/>
                <a:gd name="T10" fmla="*/ 34 w 34"/>
                <a:gd name="T11" fmla="*/ 27 h 54"/>
                <a:gd name="T12" fmla="*/ 4 w 34"/>
                <a:gd name="T13" fmla="*/ 54 h 54"/>
              </a:gdLst>
              <a:ahLst/>
              <a:cxnLst>
                <a:cxn ang="0">
                  <a:pos x="T0" y="T1"/>
                </a:cxn>
                <a:cxn ang="0">
                  <a:pos x="T2" y="T3"/>
                </a:cxn>
                <a:cxn ang="0">
                  <a:pos x="T4" y="T5"/>
                </a:cxn>
                <a:cxn ang="0">
                  <a:pos x="T6" y="T7"/>
                </a:cxn>
                <a:cxn ang="0">
                  <a:pos x="T8" y="T9"/>
                </a:cxn>
                <a:cxn ang="0">
                  <a:pos x="T10" y="T11"/>
                </a:cxn>
                <a:cxn ang="0">
                  <a:pos x="T12" y="T13"/>
                </a:cxn>
              </a:cxnLst>
              <a:rect l="0" t="0" r="r" b="b"/>
              <a:pathLst>
                <a:path w="34" h="54">
                  <a:moveTo>
                    <a:pt x="4" y="54"/>
                  </a:moveTo>
                  <a:lnTo>
                    <a:pt x="0" y="50"/>
                  </a:lnTo>
                  <a:lnTo>
                    <a:pt x="24" y="27"/>
                  </a:lnTo>
                  <a:lnTo>
                    <a:pt x="0" y="5"/>
                  </a:lnTo>
                  <a:lnTo>
                    <a:pt x="4" y="0"/>
                  </a:lnTo>
                  <a:lnTo>
                    <a:pt x="34" y="27"/>
                  </a:lnTo>
                  <a:lnTo>
                    <a:pt x="4"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grpSp>
          <p:nvGrpSpPr>
            <p:cNvPr id="1327" name="Group 1326">
              <a:extLst>
                <a:ext uri="{FF2B5EF4-FFF2-40B4-BE49-F238E27FC236}">
                  <a16:creationId xmlns:a16="http://schemas.microsoft.com/office/drawing/2014/main" id="{6ED075ED-7B5E-5D03-3093-FA5CFDC63A77}"/>
                </a:ext>
              </a:extLst>
            </p:cNvPr>
            <p:cNvGrpSpPr/>
            <p:nvPr/>
          </p:nvGrpSpPr>
          <p:grpSpPr>
            <a:xfrm>
              <a:off x="1365663" y="672538"/>
              <a:ext cx="319088" cy="402000"/>
              <a:chOff x="8291513" y="1263650"/>
              <a:chExt cx="403226" cy="508001"/>
            </a:xfrm>
            <a:grpFill/>
          </p:grpSpPr>
          <p:sp>
            <p:nvSpPr>
              <p:cNvPr id="1345" name="Freeform 414">
                <a:extLst>
                  <a:ext uri="{FF2B5EF4-FFF2-40B4-BE49-F238E27FC236}">
                    <a16:creationId xmlns:a16="http://schemas.microsoft.com/office/drawing/2014/main" id="{69CE50E1-CDB4-B548-A9E1-B38C10ABA36D}"/>
                  </a:ext>
                </a:extLst>
              </p:cNvPr>
              <p:cNvSpPr>
                <a:spLocks/>
              </p:cNvSpPr>
              <p:nvPr/>
            </p:nvSpPr>
            <p:spPr bwMode="auto">
              <a:xfrm>
                <a:off x="8291513" y="1576388"/>
                <a:ext cx="123825" cy="193675"/>
              </a:xfrm>
              <a:custGeom>
                <a:avLst/>
                <a:gdLst>
                  <a:gd name="T0" fmla="*/ 7 w 162"/>
                  <a:gd name="T1" fmla="*/ 251 h 251"/>
                  <a:gd name="T2" fmla="*/ 0 w 162"/>
                  <a:gd name="T3" fmla="*/ 244 h 251"/>
                  <a:gd name="T4" fmla="*/ 0 w 162"/>
                  <a:gd name="T5" fmla="*/ 128 h 251"/>
                  <a:gd name="T6" fmla="*/ 0 w 162"/>
                  <a:gd name="T7" fmla="*/ 128 h 251"/>
                  <a:gd name="T8" fmla="*/ 101 w 162"/>
                  <a:gd name="T9" fmla="*/ 33 h 251"/>
                  <a:gd name="T10" fmla="*/ 150 w 162"/>
                  <a:gd name="T11" fmla="*/ 2 h 251"/>
                  <a:gd name="T12" fmla="*/ 160 w 162"/>
                  <a:gd name="T13" fmla="*/ 4 h 251"/>
                  <a:gd name="T14" fmla="*/ 158 w 162"/>
                  <a:gd name="T15" fmla="*/ 14 h 251"/>
                  <a:gd name="T16" fmla="*/ 107 w 162"/>
                  <a:gd name="T17" fmla="*/ 46 h 251"/>
                  <a:gd name="T18" fmla="*/ 105 w 162"/>
                  <a:gd name="T19" fmla="*/ 47 h 251"/>
                  <a:gd name="T20" fmla="*/ 14 w 162"/>
                  <a:gd name="T21" fmla="*/ 128 h 251"/>
                  <a:gd name="T22" fmla="*/ 14 w 162"/>
                  <a:gd name="T23" fmla="*/ 244 h 251"/>
                  <a:gd name="T24" fmla="*/ 7 w 162"/>
                  <a:gd name="T25"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251">
                    <a:moveTo>
                      <a:pt x="7" y="251"/>
                    </a:moveTo>
                    <a:cubicBezTo>
                      <a:pt x="3" y="251"/>
                      <a:pt x="0" y="248"/>
                      <a:pt x="0" y="244"/>
                    </a:cubicBezTo>
                    <a:cubicBezTo>
                      <a:pt x="0" y="128"/>
                      <a:pt x="0" y="128"/>
                      <a:pt x="0" y="128"/>
                    </a:cubicBezTo>
                    <a:cubicBezTo>
                      <a:pt x="0" y="128"/>
                      <a:pt x="0" y="128"/>
                      <a:pt x="0" y="128"/>
                    </a:cubicBezTo>
                    <a:cubicBezTo>
                      <a:pt x="0" y="127"/>
                      <a:pt x="6" y="54"/>
                      <a:pt x="101" y="33"/>
                    </a:cubicBezTo>
                    <a:cubicBezTo>
                      <a:pt x="150" y="2"/>
                      <a:pt x="150" y="2"/>
                      <a:pt x="150" y="2"/>
                    </a:cubicBezTo>
                    <a:cubicBezTo>
                      <a:pt x="153" y="0"/>
                      <a:pt x="158" y="1"/>
                      <a:pt x="160" y="4"/>
                    </a:cubicBezTo>
                    <a:cubicBezTo>
                      <a:pt x="162" y="7"/>
                      <a:pt x="161" y="12"/>
                      <a:pt x="158" y="14"/>
                    </a:cubicBezTo>
                    <a:cubicBezTo>
                      <a:pt x="107" y="46"/>
                      <a:pt x="107" y="46"/>
                      <a:pt x="107" y="46"/>
                    </a:cubicBezTo>
                    <a:cubicBezTo>
                      <a:pt x="106" y="46"/>
                      <a:pt x="105" y="46"/>
                      <a:pt x="105" y="47"/>
                    </a:cubicBezTo>
                    <a:cubicBezTo>
                      <a:pt x="21" y="64"/>
                      <a:pt x="15" y="124"/>
                      <a:pt x="14" y="128"/>
                    </a:cubicBezTo>
                    <a:cubicBezTo>
                      <a:pt x="14" y="244"/>
                      <a:pt x="14" y="244"/>
                      <a:pt x="14" y="244"/>
                    </a:cubicBezTo>
                    <a:cubicBezTo>
                      <a:pt x="14" y="248"/>
                      <a:pt x="11" y="251"/>
                      <a:pt x="7" y="2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46" name="Freeform 416">
                <a:extLst>
                  <a:ext uri="{FF2B5EF4-FFF2-40B4-BE49-F238E27FC236}">
                    <a16:creationId xmlns:a16="http://schemas.microsoft.com/office/drawing/2014/main" id="{C133765E-3DA3-68D3-2BEC-1DC89FBB7F97}"/>
                  </a:ext>
                </a:extLst>
              </p:cNvPr>
              <p:cNvSpPr>
                <a:spLocks noEditPoints="1"/>
              </p:cNvSpPr>
              <p:nvPr/>
            </p:nvSpPr>
            <p:spPr bwMode="auto">
              <a:xfrm>
                <a:off x="8397876" y="1549400"/>
                <a:ext cx="100013" cy="68263"/>
              </a:xfrm>
              <a:custGeom>
                <a:avLst/>
                <a:gdLst>
                  <a:gd name="T0" fmla="*/ 86 w 130"/>
                  <a:gd name="T1" fmla="*/ 89 h 89"/>
                  <a:gd name="T2" fmla="*/ 83 w 130"/>
                  <a:gd name="T3" fmla="*/ 88 h 89"/>
                  <a:gd name="T4" fmla="*/ 4 w 130"/>
                  <a:gd name="T5" fmla="*/ 40 h 89"/>
                  <a:gd name="T6" fmla="*/ 0 w 130"/>
                  <a:gd name="T7" fmla="*/ 34 h 89"/>
                  <a:gd name="T8" fmla="*/ 4 w 130"/>
                  <a:gd name="T9" fmla="*/ 28 h 89"/>
                  <a:gd name="T10" fmla="*/ 50 w 130"/>
                  <a:gd name="T11" fmla="*/ 1 h 89"/>
                  <a:gd name="T12" fmla="*/ 55 w 130"/>
                  <a:gd name="T13" fmla="*/ 0 h 89"/>
                  <a:gd name="T14" fmla="*/ 125 w 130"/>
                  <a:gd name="T15" fmla="*/ 15 h 89"/>
                  <a:gd name="T16" fmla="*/ 130 w 130"/>
                  <a:gd name="T17" fmla="*/ 21 h 89"/>
                  <a:gd name="T18" fmla="*/ 130 w 130"/>
                  <a:gd name="T19" fmla="*/ 46 h 89"/>
                  <a:gd name="T20" fmla="*/ 128 w 130"/>
                  <a:gd name="T21" fmla="*/ 51 h 89"/>
                  <a:gd name="T22" fmla="*/ 91 w 130"/>
                  <a:gd name="T23" fmla="*/ 87 h 89"/>
                  <a:gd name="T24" fmla="*/ 86 w 130"/>
                  <a:gd name="T25" fmla="*/ 89 h 89"/>
                  <a:gd name="T26" fmla="*/ 21 w 130"/>
                  <a:gd name="T27" fmla="*/ 34 h 89"/>
                  <a:gd name="T28" fmla="*/ 85 w 130"/>
                  <a:gd name="T29" fmla="*/ 73 h 89"/>
                  <a:gd name="T30" fmla="*/ 116 w 130"/>
                  <a:gd name="T31" fmla="*/ 43 h 89"/>
                  <a:gd name="T32" fmla="*/ 116 w 130"/>
                  <a:gd name="T33" fmla="*/ 27 h 89"/>
                  <a:gd name="T34" fmla="*/ 55 w 130"/>
                  <a:gd name="T35" fmla="*/ 15 h 89"/>
                  <a:gd name="T36" fmla="*/ 21 w 130"/>
                  <a:gd name="T37" fmla="*/ 3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0" h="89">
                    <a:moveTo>
                      <a:pt x="86" y="89"/>
                    </a:moveTo>
                    <a:cubicBezTo>
                      <a:pt x="85" y="89"/>
                      <a:pt x="84" y="89"/>
                      <a:pt x="83" y="88"/>
                    </a:cubicBezTo>
                    <a:cubicBezTo>
                      <a:pt x="4" y="40"/>
                      <a:pt x="4" y="40"/>
                      <a:pt x="4" y="40"/>
                    </a:cubicBezTo>
                    <a:cubicBezTo>
                      <a:pt x="1" y="39"/>
                      <a:pt x="0" y="37"/>
                      <a:pt x="0" y="34"/>
                    </a:cubicBezTo>
                    <a:cubicBezTo>
                      <a:pt x="0" y="32"/>
                      <a:pt x="2" y="29"/>
                      <a:pt x="4" y="28"/>
                    </a:cubicBezTo>
                    <a:cubicBezTo>
                      <a:pt x="50" y="1"/>
                      <a:pt x="50" y="1"/>
                      <a:pt x="50" y="1"/>
                    </a:cubicBezTo>
                    <a:cubicBezTo>
                      <a:pt x="51" y="0"/>
                      <a:pt x="53" y="0"/>
                      <a:pt x="55" y="0"/>
                    </a:cubicBezTo>
                    <a:cubicBezTo>
                      <a:pt x="125" y="15"/>
                      <a:pt x="125" y="15"/>
                      <a:pt x="125" y="15"/>
                    </a:cubicBezTo>
                    <a:cubicBezTo>
                      <a:pt x="128" y="15"/>
                      <a:pt x="130" y="18"/>
                      <a:pt x="130" y="21"/>
                    </a:cubicBezTo>
                    <a:cubicBezTo>
                      <a:pt x="130" y="46"/>
                      <a:pt x="130" y="46"/>
                      <a:pt x="130" y="46"/>
                    </a:cubicBezTo>
                    <a:cubicBezTo>
                      <a:pt x="130" y="48"/>
                      <a:pt x="130" y="50"/>
                      <a:pt x="128" y="51"/>
                    </a:cubicBezTo>
                    <a:cubicBezTo>
                      <a:pt x="91" y="87"/>
                      <a:pt x="91" y="87"/>
                      <a:pt x="91" y="87"/>
                    </a:cubicBezTo>
                    <a:cubicBezTo>
                      <a:pt x="90" y="88"/>
                      <a:pt x="88" y="89"/>
                      <a:pt x="86" y="89"/>
                    </a:cubicBezTo>
                    <a:close/>
                    <a:moveTo>
                      <a:pt x="21" y="34"/>
                    </a:moveTo>
                    <a:cubicBezTo>
                      <a:pt x="85" y="73"/>
                      <a:pt x="85" y="73"/>
                      <a:pt x="85" y="73"/>
                    </a:cubicBezTo>
                    <a:cubicBezTo>
                      <a:pt x="116" y="43"/>
                      <a:pt x="116" y="43"/>
                      <a:pt x="116" y="43"/>
                    </a:cubicBezTo>
                    <a:cubicBezTo>
                      <a:pt x="116" y="27"/>
                      <a:pt x="116" y="27"/>
                      <a:pt x="116" y="27"/>
                    </a:cubicBezTo>
                    <a:cubicBezTo>
                      <a:pt x="55" y="15"/>
                      <a:pt x="55" y="15"/>
                      <a:pt x="55" y="15"/>
                    </a:cubicBezTo>
                    <a:lnTo>
                      <a:pt x="21"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47" name="Freeform 417">
                <a:extLst>
                  <a:ext uri="{FF2B5EF4-FFF2-40B4-BE49-F238E27FC236}">
                    <a16:creationId xmlns:a16="http://schemas.microsoft.com/office/drawing/2014/main" id="{0EA49799-1CEA-8015-2F11-D0FF0D2BE30B}"/>
                  </a:ext>
                </a:extLst>
              </p:cNvPr>
              <p:cNvSpPr>
                <a:spLocks/>
              </p:cNvSpPr>
              <p:nvPr/>
            </p:nvSpPr>
            <p:spPr bwMode="auto">
              <a:xfrm>
                <a:off x="8375651" y="1703388"/>
                <a:ext cx="9525" cy="68263"/>
              </a:xfrm>
              <a:custGeom>
                <a:avLst/>
                <a:gdLst>
                  <a:gd name="T0" fmla="*/ 7 w 14"/>
                  <a:gd name="T1" fmla="*/ 87 h 87"/>
                  <a:gd name="T2" fmla="*/ 0 w 14"/>
                  <a:gd name="T3" fmla="*/ 80 h 87"/>
                  <a:gd name="T4" fmla="*/ 0 w 14"/>
                  <a:gd name="T5" fmla="*/ 7 h 87"/>
                  <a:gd name="T6" fmla="*/ 7 w 14"/>
                  <a:gd name="T7" fmla="*/ 0 h 87"/>
                  <a:gd name="T8" fmla="*/ 14 w 14"/>
                  <a:gd name="T9" fmla="*/ 7 h 87"/>
                  <a:gd name="T10" fmla="*/ 14 w 14"/>
                  <a:gd name="T11" fmla="*/ 80 h 87"/>
                  <a:gd name="T12" fmla="*/ 7 w 14"/>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14" h="87">
                    <a:moveTo>
                      <a:pt x="7" y="87"/>
                    </a:moveTo>
                    <a:cubicBezTo>
                      <a:pt x="3" y="87"/>
                      <a:pt x="0" y="84"/>
                      <a:pt x="0" y="80"/>
                    </a:cubicBezTo>
                    <a:cubicBezTo>
                      <a:pt x="0" y="7"/>
                      <a:pt x="0" y="7"/>
                      <a:pt x="0" y="7"/>
                    </a:cubicBezTo>
                    <a:cubicBezTo>
                      <a:pt x="0" y="3"/>
                      <a:pt x="3" y="0"/>
                      <a:pt x="7" y="0"/>
                    </a:cubicBezTo>
                    <a:cubicBezTo>
                      <a:pt x="11" y="0"/>
                      <a:pt x="14" y="3"/>
                      <a:pt x="14" y="7"/>
                    </a:cubicBezTo>
                    <a:cubicBezTo>
                      <a:pt x="14" y="80"/>
                      <a:pt x="14" y="80"/>
                      <a:pt x="14" y="80"/>
                    </a:cubicBezTo>
                    <a:cubicBezTo>
                      <a:pt x="14" y="84"/>
                      <a:pt x="11" y="87"/>
                      <a:pt x="7"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48" name="Freeform 418">
                <a:extLst>
                  <a:ext uri="{FF2B5EF4-FFF2-40B4-BE49-F238E27FC236}">
                    <a16:creationId xmlns:a16="http://schemas.microsoft.com/office/drawing/2014/main" id="{7108F5F4-52F5-12B5-255C-6E038C976A0D}"/>
                  </a:ext>
                </a:extLst>
              </p:cNvPr>
              <p:cNvSpPr>
                <a:spLocks/>
              </p:cNvSpPr>
              <p:nvPr/>
            </p:nvSpPr>
            <p:spPr bwMode="auto">
              <a:xfrm>
                <a:off x="8443913" y="1509713"/>
                <a:ext cx="11113" cy="53975"/>
              </a:xfrm>
              <a:custGeom>
                <a:avLst/>
                <a:gdLst>
                  <a:gd name="T0" fmla="*/ 7 w 14"/>
                  <a:gd name="T1" fmla="*/ 69 h 69"/>
                  <a:gd name="T2" fmla="*/ 0 w 14"/>
                  <a:gd name="T3" fmla="*/ 62 h 69"/>
                  <a:gd name="T4" fmla="*/ 0 w 14"/>
                  <a:gd name="T5" fmla="*/ 7 h 69"/>
                  <a:gd name="T6" fmla="*/ 7 w 14"/>
                  <a:gd name="T7" fmla="*/ 0 h 69"/>
                  <a:gd name="T8" fmla="*/ 14 w 14"/>
                  <a:gd name="T9" fmla="*/ 7 h 69"/>
                  <a:gd name="T10" fmla="*/ 14 w 14"/>
                  <a:gd name="T11" fmla="*/ 62 h 69"/>
                  <a:gd name="T12" fmla="*/ 7 w 14"/>
                  <a:gd name="T13" fmla="*/ 69 h 69"/>
                </a:gdLst>
                <a:ahLst/>
                <a:cxnLst>
                  <a:cxn ang="0">
                    <a:pos x="T0" y="T1"/>
                  </a:cxn>
                  <a:cxn ang="0">
                    <a:pos x="T2" y="T3"/>
                  </a:cxn>
                  <a:cxn ang="0">
                    <a:pos x="T4" y="T5"/>
                  </a:cxn>
                  <a:cxn ang="0">
                    <a:pos x="T6" y="T7"/>
                  </a:cxn>
                  <a:cxn ang="0">
                    <a:pos x="T8" y="T9"/>
                  </a:cxn>
                  <a:cxn ang="0">
                    <a:pos x="T10" y="T11"/>
                  </a:cxn>
                  <a:cxn ang="0">
                    <a:pos x="T12" y="T13"/>
                  </a:cxn>
                </a:cxnLst>
                <a:rect l="0" t="0" r="r" b="b"/>
                <a:pathLst>
                  <a:path w="14" h="69">
                    <a:moveTo>
                      <a:pt x="7" y="69"/>
                    </a:moveTo>
                    <a:cubicBezTo>
                      <a:pt x="3" y="69"/>
                      <a:pt x="0" y="65"/>
                      <a:pt x="0" y="62"/>
                    </a:cubicBezTo>
                    <a:cubicBezTo>
                      <a:pt x="0" y="7"/>
                      <a:pt x="0" y="7"/>
                      <a:pt x="0" y="7"/>
                    </a:cubicBezTo>
                    <a:cubicBezTo>
                      <a:pt x="0" y="3"/>
                      <a:pt x="3" y="0"/>
                      <a:pt x="7" y="0"/>
                    </a:cubicBezTo>
                    <a:cubicBezTo>
                      <a:pt x="11" y="0"/>
                      <a:pt x="14" y="3"/>
                      <a:pt x="14" y="7"/>
                    </a:cubicBezTo>
                    <a:cubicBezTo>
                      <a:pt x="14" y="62"/>
                      <a:pt x="14" y="62"/>
                      <a:pt x="14" y="62"/>
                    </a:cubicBezTo>
                    <a:cubicBezTo>
                      <a:pt x="14" y="65"/>
                      <a:pt x="11" y="69"/>
                      <a:pt x="7"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49" name="Freeform 419">
                <a:extLst>
                  <a:ext uri="{FF2B5EF4-FFF2-40B4-BE49-F238E27FC236}">
                    <a16:creationId xmlns:a16="http://schemas.microsoft.com/office/drawing/2014/main" id="{5B64CECA-CF0F-5AFC-27BE-31B73964C8CE}"/>
                  </a:ext>
                </a:extLst>
              </p:cNvPr>
              <p:cNvSpPr>
                <a:spLocks/>
              </p:cNvSpPr>
              <p:nvPr/>
            </p:nvSpPr>
            <p:spPr bwMode="auto">
              <a:xfrm>
                <a:off x="8569326" y="1576388"/>
                <a:ext cx="125413" cy="193675"/>
              </a:xfrm>
              <a:custGeom>
                <a:avLst/>
                <a:gdLst>
                  <a:gd name="T0" fmla="*/ 155 w 162"/>
                  <a:gd name="T1" fmla="*/ 251 h 251"/>
                  <a:gd name="T2" fmla="*/ 148 w 162"/>
                  <a:gd name="T3" fmla="*/ 244 h 251"/>
                  <a:gd name="T4" fmla="*/ 148 w 162"/>
                  <a:gd name="T5" fmla="*/ 128 h 251"/>
                  <a:gd name="T6" fmla="*/ 58 w 162"/>
                  <a:gd name="T7" fmla="*/ 47 h 251"/>
                  <a:gd name="T8" fmla="*/ 55 w 162"/>
                  <a:gd name="T9" fmla="*/ 46 h 251"/>
                  <a:gd name="T10" fmla="*/ 5 w 162"/>
                  <a:gd name="T11" fmla="*/ 14 h 251"/>
                  <a:gd name="T12" fmla="*/ 3 w 162"/>
                  <a:gd name="T13" fmla="*/ 4 h 251"/>
                  <a:gd name="T14" fmla="*/ 12 w 162"/>
                  <a:gd name="T15" fmla="*/ 2 h 251"/>
                  <a:gd name="T16" fmla="*/ 62 w 162"/>
                  <a:gd name="T17" fmla="*/ 33 h 251"/>
                  <a:gd name="T18" fmla="*/ 162 w 162"/>
                  <a:gd name="T19" fmla="*/ 128 h 251"/>
                  <a:gd name="T20" fmla="*/ 162 w 162"/>
                  <a:gd name="T21" fmla="*/ 128 h 251"/>
                  <a:gd name="T22" fmla="*/ 162 w 162"/>
                  <a:gd name="T23" fmla="*/ 244 h 251"/>
                  <a:gd name="T24" fmla="*/ 155 w 162"/>
                  <a:gd name="T25" fmla="*/ 251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2" h="251">
                    <a:moveTo>
                      <a:pt x="155" y="251"/>
                    </a:moveTo>
                    <a:cubicBezTo>
                      <a:pt x="151" y="251"/>
                      <a:pt x="148" y="248"/>
                      <a:pt x="148" y="244"/>
                    </a:cubicBezTo>
                    <a:cubicBezTo>
                      <a:pt x="148" y="128"/>
                      <a:pt x="148" y="128"/>
                      <a:pt x="148" y="128"/>
                    </a:cubicBezTo>
                    <a:cubicBezTo>
                      <a:pt x="148" y="124"/>
                      <a:pt x="141" y="64"/>
                      <a:pt x="58" y="47"/>
                    </a:cubicBezTo>
                    <a:cubicBezTo>
                      <a:pt x="57" y="46"/>
                      <a:pt x="56" y="46"/>
                      <a:pt x="55" y="46"/>
                    </a:cubicBezTo>
                    <a:cubicBezTo>
                      <a:pt x="5" y="14"/>
                      <a:pt x="5" y="14"/>
                      <a:pt x="5" y="14"/>
                    </a:cubicBezTo>
                    <a:cubicBezTo>
                      <a:pt x="1" y="12"/>
                      <a:pt x="0" y="7"/>
                      <a:pt x="3" y="4"/>
                    </a:cubicBezTo>
                    <a:cubicBezTo>
                      <a:pt x="5" y="1"/>
                      <a:pt x="9" y="0"/>
                      <a:pt x="12" y="2"/>
                    </a:cubicBezTo>
                    <a:cubicBezTo>
                      <a:pt x="62" y="33"/>
                      <a:pt x="62" y="33"/>
                      <a:pt x="62" y="33"/>
                    </a:cubicBezTo>
                    <a:cubicBezTo>
                      <a:pt x="156" y="54"/>
                      <a:pt x="162" y="127"/>
                      <a:pt x="162" y="128"/>
                    </a:cubicBezTo>
                    <a:cubicBezTo>
                      <a:pt x="162" y="128"/>
                      <a:pt x="162" y="128"/>
                      <a:pt x="162" y="128"/>
                    </a:cubicBezTo>
                    <a:cubicBezTo>
                      <a:pt x="162" y="244"/>
                      <a:pt x="162" y="244"/>
                      <a:pt x="162" y="244"/>
                    </a:cubicBezTo>
                    <a:cubicBezTo>
                      <a:pt x="162" y="248"/>
                      <a:pt x="159" y="251"/>
                      <a:pt x="155" y="25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50" name="Freeform 420">
                <a:extLst>
                  <a:ext uri="{FF2B5EF4-FFF2-40B4-BE49-F238E27FC236}">
                    <a16:creationId xmlns:a16="http://schemas.microsoft.com/office/drawing/2014/main" id="{61DFA9E0-A06F-3B1F-229F-B2864767CB2F}"/>
                  </a:ext>
                </a:extLst>
              </p:cNvPr>
              <p:cNvSpPr>
                <a:spLocks noEditPoints="1"/>
              </p:cNvSpPr>
              <p:nvPr/>
            </p:nvSpPr>
            <p:spPr bwMode="auto">
              <a:xfrm>
                <a:off x="8486776" y="1549400"/>
                <a:ext cx="100013" cy="68263"/>
              </a:xfrm>
              <a:custGeom>
                <a:avLst/>
                <a:gdLst>
                  <a:gd name="T0" fmla="*/ 44 w 130"/>
                  <a:gd name="T1" fmla="*/ 89 h 89"/>
                  <a:gd name="T2" fmla="*/ 39 w 130"/>
                  <a:gd name="T3" fmla="*/ 87 h 89"/>
                  <a:gd name="T4" fmla="*/ 2 w 130"/>
                  <a:gd name="T5" fmla="*/ 51 h 89"/>
                  <a:gd name="T6" fmla="*/ 0 w 130"/>
                  <a:gd name="T7" fmla="*/ 46 h 89"/>
                  <a:gd name="T8" fmla="*/ 0 w 130"/>
                  <a:gd name="T9" fmla="*/ 21 h 89"/>
                  <a:gd name="T10" fmla="*/ 5 w 130"/>
                  <a:gd name="T11" fmla="*/ 15 h 89"/>
                  <a:gd name="T12" fmla="*/ 75 w 130"/>
                  <a:gd name="T13" fmla="*/ 0 h 89"/>
                  <a:gd name="T14" fmla="*/ 80 w 130"/>
                  <a:gd name="T15" fmla="*/ 1 h 89"/>
                  <a:gd name="T16" fmla="*/ 127 w 130"/>
                  <a:gd name="T17" fmla="*/ 28 h 89"/>
                  <a:gd name="T18" fmla="*/ 130 w 130"/>
                  <a:gd name="T19" fmla="*/ 34 h 89"/>
                  <a:gd name="T20" fmla="*/ 127 w 130"/>
                  <a:gd name="T21" fmla="*/ 40 h 89"/>
                  <a:gd name="T22" fmla="*/ 47 w 130"/>
                  <a:gd name="T23" fmla="*/ 88 h 89"/>
                  <a:gd name="T24" fmla="*/ 44 w 130"/>
                  <a:gd name="T25" fmla="*/ 89 h 89"/>
                  <a:gd name="T26" fmla="*/ 14 w 130"/>
                  <a:gd name="T27" fmla="*/ 43 h 89"/>
                  <a:gd name="T28" fmla="*/ 45 w 130"/>
                  <a:gd name="T29" fmla="*/ 73 h 89"/>
                  <a:gd name="T30" fmla="*/ 109 w 130"/>
                  <a:gd name="T31" fmla="*/ 34 h 89"/>
                  <a:gd name="T32" fmla="*/ 75 w 130"/>
                  <a:gd name="T33" fmla="*/ 15 h 89"/>
                  <a:gd name="T34" fmla="*/ 14 w 130"/>
                  <a:gd name="T35" fmla="*/ 27 h 89"/>
                  <a:gd name="T36" fmla="*/ 14 w 130"/>
                  <a:gd name="T37" fmla="*/ 4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0" h="89">
                    <a:moveTo>
                      <a:pt x="44" y="89"/>
                    </a:moveTo>
                    <a:cubicBezTo>
                      <a:pt x="42" y="89"/>
                      <a:pt x="40" y="88"/>
                      <a:pt x="39" y="87"/>
                    </a:cubicBezTo>
                    <a:cubicBezTo>
                      <a:pt x="2" y="51"/>
                      <a:pt x="2" y="51"/>
                      <a:pt x="2" y="51"/>
                    </a:cubicBezTo>
                    <a:cubicBezTo>
                      <a:pt x="1" y="50"/>
                      <a:pt x="0" y="48"/>
                      <a:pt x="0" y="46"/>
                    </a:cubicBezTo>
                    <a:cubicBezTo>
                      <a:pt x="0" y="21"/>
                      <a:pt x="0" y="21"/>
                      <a:pt x="0" y="21"/>
                    </a:cubicBezTo>
                    <a:cubicBezTo>
                      <a:pt x="0" y="18"/>
                      <a:pt x="2" y="15"/>
                      <a:pt x="5" y="15"/>
                    </a:cubicBezTo>
                    <a:cubicBezTo>
                      <a:pt x="75" y="0"/>
                      <a:pt x="75" y="0"/>
                      <a:pt x="75" y="0"/>
                    </a:cubicBezTo>
                    <a:cubicBezTo>
                      <a:pt x="77" y="0"/>
                      <a:pt x="79" y="0"/>
                      <a:pt x="80" y="1"/>
                    </a:cubicBezTo>
                    <a:cubicBezTo>
                      <a:pt x="127" y="28"/>
                      <a:pt x="127" y="28"/>
                      <a:pt x="127" y="28"/>
                    </a:cubicBezTo>
                    <a:cubicBezTo>
                      <a:pt x="129" y="29"/>
                      <a:pt x="130" y="32"/>
                      <a:pt x="130" y="34"/>
                    </a:cubicBezTo>
                    <a:cubicBezTo>
                      <a:pt x="130" y="37"/>
                      <a:pt x="129" y="39"/>
                      <a:pt x="127" y="40"/>
                    </a:cubicBezTo>
                    <a:cubicBezTo>
                      <a:pt x="47" y="88"/>
                      <a:pt x="47" y="88"/>
                      <a:pt x="47" y="88"/>
                    </a:cubicBezTo>
                    <a:cubicBezTo>
                      <a:pt x="46" y="89"/>
                      <a:pt x="45" y="89"/>
                      <a:pt x="44" y="89"/>
                    </a:cubicBezTo>
                    <a:close/>
                    <a:moveTo>
                      <a:pt x="14" y="43"/>
                    </a:moveTo>
                    <a:cubicBezTo>
                      <a:pt x="45" y="73"/>
                      <a:pt x="45" y="73"/>
                      <a:pt x="45" y="73"/>
                    </a:cubicBezTo>
                    <a:cubicBezTo>
                      <a:pt x="109" y="34"/>
                      <a:pt x="109" y="34"/>
                      <a:pt x="109" y="34"/>
                    </a:cubicBezTo>
                    <a:cubicBezTo>
                      <a:pt x="75" y="15"/>
                      <a:pt x="75" y="15"/>
                      <a:pt x="75" y="15"/>
                    </a:cubicBezTo>
                    <a:cubicBezTo>
                      <a:pt x="14" y="27"/>
                      <a:pt x="14" y="27"/>
                      <a:pt x="14" y="27"/>
                    </a:cubicBezTo>
                    <a:lnTo>
                      <a:pt x="14"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51" name="Freeform 421">
                <a:extLst>
                  <a:ext uri="{FF2B5EF4-FFF2-40B4-BE49-F238E27FC236}">
                    <a16:creationId xmlns:a16="http://schemas.microsoft.com/office/drawing/2014/main" id="{9869800D-DA39-7E1F-EE83-79C9E4E70F08}"/>
                  </a:ext>
                </a:extLst>
              </p:cNvPr>
              <p:cNvSpPr>
                <a:spLocks/>
              </p:cNvSpPr>
              <p:nvPr/>
            </p:nvSpPr>
            <p:spPr bwMode="auto">
              <a:xfrm>
                <a:off x="8599488" y="1703388"/>
                <a:ext cx="11113" cy="68263"/>
              </a:xfrm>
              <a:custGeom>
                <a:avLst/>
                <a:gdLst>
                  <a:gd name="T0" fmla="*/ 7 w 14"/>
                  <a:gd name="T1" fmla="*/ 87 h 87"/>
                  <a:gd name="T2" fmla="*/ 0 w 14"/>
                  <a:gd name="T3" fmla="*/ 80 h 87"/>
                  <a:gd name="T4" fmla="*/ 0 w 14"/>
                  <a:gd name="T5" fmla="*/ 7 h 87"/>
                  <a:gd name="T6" fmla="*/ 7 w 14"/>
                  <a:gd name="T7" fmla="*/ 0 h 87"/>
                  <a:gd name="T8" fmla="*/ 14 w 14"/>
                  <a:gd name="T9" fmla="*/ 7 h 87"/>
                  <a:gd name="T10" fmla="*/ 14 w 14"/>
                  <a:gd name="T11" fmla="*/ 80 h 87"/>
                  <a:gd name="T12" fmla="*/ 7 w 14"/>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14" h="87">
                    <a:moveTo>
                      <a:pt x="7" y="87"/>
                    </a:moveTo>
                    <a:cubicBezTo>
                      <a:pt x="3" y="87"/>
                      <a:pt x="0" y="84"/>
                      <a:pt x="0" y="80"/>
                    </a:cubicBezTo>
                    <a:cubicBezTo>
                      <a:pt x="0" y="7"/>
                      <a:pt x="0" y="7"/>
                      <a:pt x="0" y="7"/>
                    </a:cubicBezTo>
                    <a:cubicBezTo>
                      <a:pt x="0" y="3"/>
                      <a:pt x="3" y="0"/>
                      <a:pt x="7" y="0"/>
                    </a:cubicBezTo>
                    <a:cubicBezTo>
                      <a:pt x="11" y="0"/>
                      <a:pt x="14" y="3"/>
                      <a:pt x="14" y="7"/>
                    </a:cubicBezTo>
                    <a:cubicBezTo>
                      <a:pt x="14" y="80"/>
                      <a:pt x="14" y="80"/>
                      <a:pt x="14" y="80"/>
                    </a:cubicBezTo>
                    <a:cubicBezTo>
                      <a:pt x="14" y="84"/>
                      <a:pt x="11" y="87"/>
                      <a:pt x="7"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52" name="Freeform 422">
                <a:extLst>
                  <a:ext uri="{FF2B5EF4-FFF2-40B4-BE49-F238E27FC236}">
                    <a16:creationId xmlns:a16="http://schemas.microsoft.com/office/drawing/2014/main" id="{A9F3913D-7B18-CC81-1AA0-1903405F6366}"/>
                  </a:ext>
                </a:extLst>
              </p:cNvPr>
              <p:cNvSpPr>
                <a:spLocks/>
              </p:cNvSpPr>
              <p:nvPr/>
            </p:nvSpPr>
            <p:spPr bwMode="auto">
              <a:xfrm>
                <a:off x="8531226" y="1509713"/>
                <a:ext cx="11113" cy="53975"/>
              </a:xfrm>
              <a:custGeom>
                <a:avLst/>
                <a:gdLst>
                  <a:gd name="T0" fmla="*/ 7 w 14"/>
                  <a:gd name="T1" fmla="*/ 69 h 69"/>
                  <a:gd name="T2" fmla="*/ 0 w 14"/>
                  <a:gd name="T3" fmla="*/ 62 h 69"/>
                  <a:gd name="T4" fmla="*/ 0 w 14"/>
                  <a:gd name="T5" fmla="*/ 7 h 69"/>
                  <a:gd name="T6" fmla="*/ 7 w 14"/>
                  <a:gd name="T7" fmla="*/ 0 h 69"/>
                  <a:gd name="T8" fmla="*/ 14 w 14"/>
                  <a:gd name="T9" fmla="*/ 7 h 69"/>
                  <a:gd name="T10" fmla="*/ 14 w 14"/>
                  <a:gd name="T11" fmla="*/ 62 h 69"/>
                  <a:gd name="T12" fmla="*/ 7 w 14"/>
                  <a:gd name="T13" fmla="*/ 69 h 69"/>
                </a:gdLst>
                <a:ahLst/>
                <a:cxnLst>
                  <a:cxn ang="0">
                    <a:pos x="T0" y="T1"/>
                  </a:cxn>
                  <a:cxn ang="0">
                    <a:pos x="T2" y="T3"/>
                  </a:cxn>
                  <a:cxn ang="0">
                    <a:pos x="T4" y="T5"/>
                  </a:cxn>
                  <a:cxn ang="0">
                    <a:pos x="T6" y="T7"/>
                  </a:cxn>
                  <a:cxn ang="0">
                    <a:pos x="T8" y="T9"/>
                  </a:cxn>
                  <a:cxn ang="0">
                    <a:pos x="T10" y="T11"/>
                  </a:cxn>
                  <a:cxn ang="0">
                    <a:pos x="T12" y="T13"/>
                  </a:cxn>
                </a:cxnLst>
                <a:rect l="0" t="0" r="r" b="b"/>
                <a:pathLst>
                  <a:path w="14" h="69">
                    <a:moveTo>
                      <a:pt x="7" y="69"/>
                    </a:moveTo>
                    <a:cubicBezTo>
                      <a:pt x="3" y="69"/>
                      <a:pt x="0" y="65"/>
                      <a:pt x="0" y="62"/>
                    </a:cubicBezTo>
                    <a:cubicBezTo>
                      <a:pt x="0" y="7"/>
                      <a:pt x="0" y="7"/>
                      <a:pt x="0" y="7"/>
                    </a:cubicBezTo>
                    <a:cubicBezTo>
                      <a:pt x="0" y="3"/>
                      <a:pt x="3" y="0"/>
                      <a:pt x="7" y="0"/>
                    </a:cubicBezTo>
                    <a:cubicBezTo>
                      <a:pt x="11" y="0"/>
                      <a:pt x="14" y="3"/>
                      <a:pt x="14" y="7"/>
                    </a:cubicBezTo>
                    <a:cubicBezTo>
                      <a:pt x="14" y="62"/>
                      <a:pt x="14" y="62"/>
                      <a:pt x="14" y="62"/>
                    </a:cubicBezTo>
                    <a:cubicBezTo>
                      <a:pt x="14" y="65"/>
                      <a:pt x="11" y="69"/>
                      <a:pt x="7"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53" name="Freeform 424">
                <a:extLst>
                  <a:ext uri="{FF2B5EF4-FFF2-40B4-BE49-F238E27FC236}">
                    <a16:creationId xmlns:a16="http://schemas.microsoft.com/office/drawing/2014/main" id="{72D29464-DBC5-BB6C-EB4C-71D4FD3B2B97}"/>
                  </a:ext>
                </a:extLst>
              </p:cNvPr>
              <p:cNvSpPr>
                <a:spLocks noEditPoints="1"/>
              </p:cNvSpPr>
              <p:nvPr/>
            </p:nvSpPr>
            <p:spPr bwMode="auto">
              <a:xfrm>
                <a:off x="8408988" y="1317625"/>
                <a:ext cx="168275" cy="220663"/>
              </a:xfrm>
              <a:custGeom>
                <a:avLst/>
                <a:gdLst>
                  <a:gd name="T0" fmla="*/ 115 w 217"/>
                  <a:gd name="T1" fmla="*/ 287 h 287"/>
                  <a:gd name="T2" fmla="*/ 11 w 217"/>
                  <a:gd name="T3" fmla="*/ 179 h 287"/>
                  <a:gd name="T4" fmla="*/ 2 w 217"/>
                  <a:gd name="T5" fmla="*/ 163 h 287"/>
                  <a:gd name="T6" fmla="*/ 1 w 217"/>
                  <a:gd name="T7" fmla="*/ 160 h 287"/>
                  <a:gd name="T8" fmla="*/ 1 w 217"/>
                  <a:gd name="T9" fmla="*/ 66 h 287"/>
                  <a:gd name="T10" fmla="*/ 9 w 217"/>
                  <a:gd name="T11" fmla="*/ 42 h 287"/>
                  <a:gd name="T12" fmla="*/ 40 w 217"/>
                  <a:gd name="T13" fmla="*/ 28 h 287"/>
                  <a:gd name="T14" fmla="*/ 82 w 217"/>
                  <a:gd name="T15" fmla="*/ 0 h 287"/>
                  <a:gd name="T16" fmla="*/ 170 w 217"/>
                  <a:gd name="T17" fmla="*/ 0 h 287"/>
                  <a:gd name="T18" fmla="*/ 217 w 217"/>
                  <a:gd name="T19" fmla="*/ 46 h 287"/>
                  <a:gd name="T20" fmla="*/ 217 w 217"/>
                  <a:gd name="T21" fmla="*/ 160 h 287"/>
                  <a:gd name="T22" fmla="*/ 214 w 217"/>
                  <a:gd name="T23" fmla="*/ 165 h 287"/>
                  <a:gd name="T24" fmla="*/ 205 w 217"/>
                  <a:gd name="T25" fmla="*/ 174 h 287"/>
                  <a:gd name="T26" fmla="*/ 115 w 217"/>
                  <a:gd name="T27" fmla="*/ 287 h 287"/>
                  <a:gd name="T28" fmla="*/ 15 w 217"/>
                  <a:gd name="T29" fmla="*/ 158 h 287"/>
                  <a:gd name="T30" fmla="*/ 24 w 217"/>
                  <a:gd name="T31" fmla="*/ 173 h 287"/>
                  <a:gd name="T32" fmla="*/ 25 w 217"/>
                  <a:gd name="T33" fmla="*/ 176 h 287"/>
                  <a:gd name="T34" fmla="*/ 115 w 217"/>
                  <a:gd name="T35" fmla="*/ 273 h 287"/>
                  <a:gd name="T36" fmla="*/ 191 w 217"/>
                  <a:gd name="T37" fmla="*/ 171 h 287"/>
                  <a:gd name="T38" fmla="*/ 193 w 217"/>
                  <a:gd name="T39" fmla="*/ 166 h 287"/>
                  <a:gd name="T40" fmla="*/ 203 w 217"/>
                  <a:gd name="T41" fmla="*/ 157 h 287"/>
                  <a:gd name="T42" fmla="*/ 203 w 217"/>
                  <a:gd name="T43" fmla="*/ 46 h 287"/>
                  <a:gd name="T44" fmla="*/ 170 w 217"/>
                  <a:gd name="T45" fmla="*/ 14 h 287"/>
                  <a:gd name="T46" fmla="*/ 82 w 217"/>
                  <a:gd name="T47" fmla="*/ 14 h 287"/>
                  <a:gd name="T48" fmla="*/ 53 w 217"/>
                  <a:gd name="T49" fmla="*/ 35 h 287"/>
                  <a:gd name="T50" fmla="*/ 46 w 217"/>
                  <a:gd name="T51" fmla="*/ 42 h 287"/>
                  <a:gd name="T52" fmla="*/ 19 w 217"/>
                  <a:gd name="T53" fmla="*/ 51 h 287"/>
                  <a:gd name="T54" fmla="*/ 14 w 217"/>
                  <a:gd name="T55" fmla="*/ 65 h 287"/>
                  <a:gd name="T56" fmla="*/ 15 w 217"/>
                  <a:gd name="T57" fmla="*/ 66 h 287"/>
                  <a:gd name="T58" fmla="*/ 15 w 217"/>
                  <a:gd name="T59" fmla="*/ 158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7" h="287">
                    <a:moveTo>
                      <a:pt x="115" y="287"/>
                    </a:moveTo>
                    <a:cubicBezTo>
                      <a:pt x="32" y="287"/>
                      <a:pt x="14" y="220"/>
                      <a:pt x="11" y="179"/>
                    </a:cubicBezTo>
                    <a:cubicBezTo>
                      <a:pt x="2" y="163"/>
                      <a:pt x="2" y="163"/>
                      <a:pt x="2" y="163"/>
                    </a:cubicBezTo>
                    <a:cubicBezTo>
                      <a:pt x="1" y="162"/>
                      <a:pt x="1" y="161"/>
                      <a:pt x="1" y="160"/>
                    </a:cubicBezTo>
                    <a:cubicBezTo>
                      <a:pt x="1" y="66"/>
                      <a:pt x="1" y="66"/>
                      <a:pt x="1" y="66"/>
                    </a:cubicBezTo>
                    <a:cubicBezTo>
                      <a:pt x="0" y="63"/>
                      <a:pt x="0" y="51"/>
                      <a:pt x="9" y="42"/>
                    </a:cubicBezTo>
                    <a:cubicBezTo>
                      <a:pt x="16" y="34"/>
                      <a:pt x="26" y="29"/>
                      <a:pt x="40" y="28"/>
                    </a:cubicBezTo>
                    <a:cubicBezTo>
                      <a:pt x="43" y="16"/>
                      <a:pt x="54" y="0"/>
                      <a:pt x="82" y="0"/>
                    </a:cubicBezTo>
                    <a:cubicBezTo>
                      <a:pt x="170" y="0"/>
                      <a:pt x="170" y="0"/>
                      <a:pt x="170" y="0"/>
                    </a:cubicBezTo>
                    <a:cubicBezTo>
                      <a:pt x="186" y="1"/>
                      <a:pt x="217" y="11"/>
                      <a:pt x="217" y="46"/>
                    </a:cubicBezTo>
                    <a:cubicBezTo>
                      <a:pt x="217" y="160"/>
                      <a:pt x="217" y="160"/>
                      <a:pt x="217" y="160"/>
                    </a:cubicBezTo>
                    <a:cubicBezTo>
                      <a:pt x="217" y="162"/>
                      <a:pt x="216" y="164"/>
                      <a:pt x="214" y="165"/>
                    </a:cubicBezTo>
                    <a:cubicBezTo>
                      <a:pt x="205" y="174"/>
                      <a:pt x="205" y="174"/>
                      <a:pt x="205" y="174"/>
                    </a:cubicBezTo>
                    <a:cubicBezTo>
                      <a:pt x="204" y="192"/>
                      <a:pt x="193" y="287"/>
                      <a:pt x="115" y="287"/>
                    </a:cubicBezTo>
                    <a:close/>
                    <a:moveTo>
                      <a:pt x="15" y="158"/>
                    </a:moveTo>
                    <a:cubicBezTo>
                      <a:pt x="24" y="173"/>
                      <a:pt x="24" y="173"/>
                      <a:pt x="24" y="173"/>
                    </a:cubicBezTo>
                    <a:cubicBezTo>
                      <a:pt x="24" y="174"/>
                      <a:pt x="25" y="175"/>
                      <a:pt x="25" y="176"/>
                    </a:cubicBezTo>
                    <a:cubicBezTo>
                      <a:pt x="28" y="221"/>
                      <a:pt x="46" y="273"/>
                      <a:pt x="115" y="273"/>
                    </a:cubicBezTo>
                    <a:cubicBezTo>
                      <a:pt x="188" y="273"/>
                      <a:pt x="191" y="175"/>
                      <a:pt x="191" y="171"/>
                    </a:cubicBezTo>
                    <a:cubicBezTo>
                      <a:pt x="191" y="169"/>
                      <a:pt x="192" y="167"/>
                      <a:pt x="193" y="166"/>
                    </a:cubicBezTo>
                    <a:cubicBezTo>
                      <a:pt x="203" y="157"/>
                      <a:pt x="203" y="157"/>
                      <a:pt x="203" y="157"/>
                    </a:cubicBezTo>
                    <a:cubicBezTo>
                      <a:pt x="203" y="46"/>
                      <a:pt x="203" y="46"/>
                      <a:pt x="203" y="46"/>
                    </a:cubicBezTo>
                    <a:cubicBezTo>
                      <a:pt x="203" y="16"/>
                      <a:pt x="173" y="14"/>
                      <a:pt x="170" y="14"/>
                    </a:cubicBezTo>
                    <a:cubicBezTo>
                      <a:pt x="82" y="14"/>
                      <a:pt x="82" y="14"/>
                      <a:pt x="82" y="14"/>
                    </a:cubicBezTo>
                    <a:cubicBezTo>
                      <a:pt x="54" y="14"/>
                      <a:pt x="53" y="34"/>
                      <a:pt x="53" y="35"/>
                    </a:cubicBezTo>
                    <a:cubicBezTo>
                      <a:pt x="53" y="39"/>
                      <a:pt x="50" y="42"/>
                      <a:pt x="46" y="42"/>
                    </a:cubicBezTo>
                    <a:cubicBezTo>
                      <a:pt x="34" y="42"/>
                      <a:pt x="25" y="45"/>
                      <a:pt x="19" y="51"/>
                    </a:cubicBezTo>
                    <a:cubicBezTo>
                      <a:pt x="14" y="57"/>
                      <a:pt x="14" y="65"/>
                      <a:pt x="14" y="65"/>
                    </a:cubicBezTo>
                    <a:cubicBezTo>
                      <a:pt x="14" y="65"/>
                      <a:pt x="15" y="65"/>
                      <a:pt x="15" y="66"/>
                    </a:cubicBezTo>
                    <a:lnTo>
                      <a:pt x="15" y="15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54" name="Freeform 425">
                <a:extLst>
                  <a:ext uri="{FF2B5EF4-FFF2-40B4-BE49-F238E27FC236}">
                    <a16:creationId xmlns:a16="http://schemas.microsoft.com/office/drawing/2014/main" id="{18563237-EE59-F432-13B5-3A4BD847A1C2}"/>
                  </a:ext>
                </a:extLst>
              </p:cNvPr>
              <p:cNvSpPr>
                <a:spLocks/>
              </p:cNvSpPr>
              <p:nvPr/>
            </p:nvSpPr>
            <p:spPr bwMode="auto">
              <a:xfrm>
                <a:off x="8408988" y="1358900"/>
                <a:ext cx="163513" cy="69850"/>
              </a:xfrm>
              <a:custGeom>
                <a:avLst/>
                <a:gdLst>
                  <a:gd name="T0" fmla="*/ 204 w 211"/>
                  <a:gd name="T1" fmla="*/ 91 h 91"/>
                  <a:gd name="T2" fmla="*/ 182 w 211"/>
                  <a:gd name="T3" fmla="*/ 84 h 91"/>
                  <a:gd name="T4" fmla="*/ 174 w 211"/>
                  <a:gd name="T5" fmla="*/ 52 h 91"/>
                  <a:gd name="T6" fmla="*/ 174 w 211"/>
                  <a:gd name="T7" fmla="*/ 50 h 91"/>
                  <a:gd name="T8" fmla="*/ 163 w 211"/>
                  <a:gd name="T9" fmla="*/ 36 h 91"/>
                  <a:gd name="T10" fmla="*/ 157 w 211"/>
                  <a:gd name="T11" fmla="*/ 29 h 91"/>
                  <a:gd name="T12" fmla="*/ 157 w 211"/>
                  <a:gd name="T13" fmla="*/ 18 h 91"/>
                  <a:gd name="T14" fmla="*/ 127 w 211"/>
                  <a:gd name="T15" fmla="*/ 32 h 91"/>
                  <a:gd name="T16" fmla="*/ 124 w 211"/>
                  <a:gd name="T17" fmla="*/ 32 h 91"/>
                  <a:gd name="T18" fmla="*/ 58 w 211"/>
                  <a:gd name="T19" fmla="*/ 32 h 91"/>
                  <a:gd name="T20" fmla="*/ 45 w 211"/>
                  <a:gd name="T21" fmla="*/ 62 h 91"/>
                  <a:gd name="T22" fmla="*/ 7 w 211"/>
                  <a:gd name="T23" fmla="*/ 89 h 91"/>
                  <a:gd name="T24" fmla="*/ 0 w 211"/>
                  <a:gd name="T25" fmla="*/ 82 h 91"/>
                  <a:gd name="T26" fmla="*/ 7 w 211"/>
                  <a:gd name="T27" fmla="*/ 75 h 91"/>
                  <a:gd name="T28" fmla="*/ 31 w 211"/>
                  <a:gd name="T29" fmla="*/ 62 h 91"/>
                  <a:gd name="T30" fmla="*/ 58 w 211"/>
                  <a:gd name="T31" fmla="*/ 18 h 91"/>
                  <a:gd name="T32" fmla="*/ 123 w 211"/>
                  <a:gd name="T33" fmla="*/ 18 h 91"/>
                  <a:gd name="T34" fmla="*/ 161 w 211"/>
                  <a:gd name="T35" fmla="*/ 1 h 91"/>
                  <a:gd name="T36" fmla="*/ 168 w 211"/>
                  <a:gd name="T37" fmla="*/ 2 h 91"/>
                  <a:gd name="T38" fmla="*/ 171 w 211"/>
                  <a:gd name="T39" fmla="*/ 7 h 91"/>
                  <a:gd name="T40" fmla="*/ 171 w 211"/>
                  <a:gd name="T41" fmla="*/ 24 h 91"/>
                  <a:gd name="T42" fmla="*/ 188 w 211"/>
                  <a:gd name="T43" fmla="*/ 50 h 91"/>
                  <a:gd name="T44" fmla="*/ 188 w 211"/>
                  <a:gd name="T45" fmla="*/ 52 h 91"/>
                  <a:gd name="T46" fmla="*/ 192 w 211"/>
                  <a:gd name="T47" fmla="*/ 74 h 91"/>
                  <a:gd name="T48" fmla="*/ 204 w 211"/>
                  <a:gd name="T49" fmla="*/ 77 h 91"/>
                  <a:gd name="T50" fmla="*/ 211 w 211"/>
                  <a:gd name="T51" fmla="*/ 84 h 91"/>
                  <a:gd name="T52" fmla="*/ 204 w 211"/>
                  <a:gd name="T53"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1" h="91">
                    <a:moveTo>
                      <a:pt x="204" y="91"/>
                    </a:moveTo>
                    <a:cubicBezTo>
                      <a:pt x="194" y="91"/>
                      <a:pt x="187" y="89"/>
                      <a:pt x="182" y="84"/>
                    </a:cubicBezTo>
                    <a:cubicBezTo>
                      <a:pt x="174" y="76"/>
                      <a:pt x="174" y="64"/>
                      <a:pt x="174" y="52"/>
                    </a:cubicBezTo>
                    <a:cubicBezTo>
                      <a:pt x="174" y="50"/>
                      <a:pt x="174" y="50"/>
                      <a:pt x="174" y="50"/>
                    </a:cubicBezTo>
                    <a:cubicBezTo>
                      <a:pt x="174" y="39"/>
                      <a:pt x="165" y="37"/>
                      <a:pt x="163" y="36"/>
                    </a:cubicBezTo>
                    <a:cubicBezTo>
                      <a:pt x="159" y="36"/>
                      <a:pt x="157" y="33"/>
                      <a:pt x="157" y="29"/>
                    </a:cubicBezTo>
                    <a:cubicBezTo>
                      <a:pt x="157" y="18"/>
                      <a:pt x="157" y="18"/>
                      <a:pt x="157" y="18"/>
                    </a:cubicBezTo>
                    <a:cubicBezTo>
                      <a:pt x="127" y="32"/>
                      <a:pt x="127" y="32"/>
                      <a:pt x="127" y="32"/>
                    </a:cubicBezTo>
                    <a:cubicBezTo>
                      <a:pt x="126" y="32"/>
                      <a:pt x="125" y="32"/>
                      <a:pt x="124" y="32"/>
                    </a:cubicBezTo>
                    <a:cubicBezTo>
                      <a:pt x="58" y="32"/>
                      <a:pt x="58" y="32"/>
                      <a:pt x="58" y="32"/>
                    </a:cubicBezTo>
                    <a:cubicBezTo>
                      <a:pt x="49" y="32"/>
                      <a:pt x="45" y="37"/>
                      <a:pt x="45" y="62"/>
                    </a:cubicBezTo>
                    <a:cubicBezTo>
                      <a:pt x="45" y="83"/>
                      <a:pt x="20" y="89"/>
                      <a:pt x="7" y="89"/>
                    </a:cubicBezTo>
                    <a:cubicBezTo>
                      <a:pt x="3" y="89"/>
                      <a:pt x="0" y="85"/>
                      <a:pt x="0" y="82"/>
                    </a:cubicBezTo>
                    <a:cubicBezTo>
                      <a:pt x="0" y="78"/>
                      <a:pt x="3" y="75"/>
                      <a:pt x="7" y="75"/>
                    </a:cubicBezTo>
                    <a:cubicBezTo>
                      <a:pt x="8" y="75"/>
                      <a:pt x="31" y="74"/>
                      <a:pt x="31" y="62"/>
                    </a:cubicBezTo>
                    <a:cubicBezTo>
                      <a:pt x="31" y="47"/>
                      <a:pt x="31" y="18"/>
                      <a:pt x="58" y="18"/>
                    </a:cubicBezTo>
                    <a:cubicBezTo>
                      <a:pt x="123" y="18"/>
                      <a:pt x="123" y="18"/>
                      <a:pt x="123" y="18"/>
                    </a:cubicBezTo>
                    <a:cubicBezTo>
                      <a:pt x="161" y="1"/>
                      <a:pt x="161" y="1"/>
                      <a:pt x="161" y="1"/>
                    </a:cubicBezTo>
                    <a:cubicBezTo>
                      <a:pt x="163" y="0"/>
                      <a:pt x="166" y="0"/>
                      <a:pt x="168" y="2"/>
                    </a:cubicBezTo>
                    <a:cubicBezTo>
                      <a:pt x="170" y="3"/>
                      <a:pt x="171" y="5"/>
                      <a:pt x="171" y="7"/>
                    </a:cubicBezTo>
                    <a:cubicBezTo>
                      <a:pt x="171" y="24"/>
                      <a:pt x="171" y="24"/>
                      <a:pt x="171" y="24"/>
                    </a:cubicBezTo>
                    <a:cubicBezTo>
                      <a:pt x="179" y="28"/>
                      <a:pt x="188" y="36"/>
                      <a:pt x="188" y="50"/>
                    </a:cubicBezTo>
                    <a:cubicBezTo>
                      <a:pt x="188" y="52"/>
                      <a:pt x="188" y="52"/>
                      <a:pt x="188" y="52"/>
                    </a:cubicBezTo>
                    <a:cubicBezTo>
                      <a:pt x="188" y="61"/>
                      <a:pt x="188" y="70"/>
                      <a:pt x="192" y="74"/>
                    </a:cubicBezTo>
                    <a:cubicBezTo>
                      <a:pt x="194" y="76"/>
                      <a:pt x="198" y="77"/>
                      <a:pt x="204" y="77"/>
                    </a:cubicBezTo>
                    <a:cubicBezTo>
                      <a:pt x="208" y="77"/>
                      <a:pt x="211" y="80"/>
                      <a:pt x="211" y="84"/>
                    </a:cubicBezTo>
                    <a:cubicBezTo>
                      <a:pt x="211" y="88"/>
                      <a:pt x="208" y="91"/>
                      <a:pt x="204"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55" name="Freeform 426">
                <a:extLst>
                  <a:ext uri="{FF2B5EF4-FFF2-40B4-BE49-F238E27FC236}">
                    <a16:creationId xmlns:a16="http://schemas.microsoft.com/office/drawing/2014/main" id="{080FFB83-143E-2676-441C-0A75B356C3CB}"/>
                  </a:ext>
                </a:extLst>
              </p:cNvPr>
              <p:cNvSpPr>
                <a:spLocks/>
              </p:cNvSpPr>
              <p:nvPr/>
            </p:nvSpPr>
            <p:spPr bwMode="auto">
              <a:xfrm>
                <a:off x="8486776" y="1619250"/>
                <a:ext cx="11113" cy="109538"/>
              </a:xfrm>
              <a:custGeom>
                <a:avLst/>
                <a:gdLst>
                  <a:gd name="T0" fmla="*/ 7 w 14"/>
                  <a:gd name="T1" fmla="*/ 141 h 141"/>
                  <a:gd name="T2" fmla="*/ 0 w 14"/>
                  <a:gd name="T3" fmla="*/ 134 h 141"/>
                  <a:gd name="T4" fmla="*/ 0 w 14"/>
                  <a:gd name="T5" fmla="*/ 7 h 141"/>
                  <a:gd name="T6" fmla="*/ 7 w 14"/>
                  <a:gd name="T7" fmla="*/ 0 h 141"/>
                  <a:gd name="T8" fmla="*/ 14 w 14"/>
                  <a:gd name="T9" fmla="*/ 7 h 141"/>
                  <a:gd name="T10" fmla="*/ 14 w 14"/>
                  <a:gd name="T11" fmla="*/ 134 h 141"/>
                  <a:gd name="T12" fmla="*/ 7 w 14"/>
                  <a:gd name="T13" fmla="*/ 141 h 141"/>
                </a:gdLst>
                <a:ahLst/>
                <a:cxnLst>
                  <a:cxn ang="0">
                    <a:pos x="T0" y="T1"/>
                  </a:cxn>
                  <a:cxn ang="0">
                    <a:pos x="T2" y="T3"/>
                  </a:cxn>
                  <a:cxn ang="0">
                    <a:pos x="T4" y="T5"/>
                  </a:cxn>
                  <a:cxn ang="0">
                    <a:pos x="T6" y="T7"/>
                  </a:cxn>
                  <a:cxn ang="0">
                    <a:pos x="T8" y="T9"/>
                  </a:cxn>
                  <a:cxn ang="0">
                    <a:pos x="T10" y="T11"/>
                  </a:cxn>
                  <a:cxn ang="0">
                    <a:pos x="T12" y="T13"/>
                  </a:cxn>
                </a:cxnLst>
                <a:rect l="0" t="0" r="r" b="b"/>
                <a:pathLst>
                  <a:path w="14" h="141">
                    <a:moveTo>
                      <a:pt x="7" y="141"/>
                    </a:moveTo>
                    <a:cubicBezTo>
                      <a:pt x="3" y="141"/>
                      <a:pt x="0" y="138"/>
                      <a:pt x="0" y="134"/>
                    </a:cubicBezTo>
                    <a:cubicBezTo>
                      <a:pt x="0" y="7"/>
                      <a:pt x="0" y="7"/>
                      <a:pt x="0" y="7"/>
                    </a:cubicBezTo>
                    <a:cubicBezTo>
                      <a:pt x="0" y="3"/>
                      <a:pt x="3" y="0"/>
                      <a:pt x="7" y="0"/>
                    </a:cubicBezTo>
                    <a:cubicBezTo>
                      <a:pt x="11" y="0"/>
                      <a:pt x="14" y="3"/>
                      <a:pt x="14" y="7"/>
                    </a:cubicBezTo>
                    <a:cubicBezTo>
                      <a:pt x="14" y="134"/>
                      <a:pt x="14" y="134"/>
                      <a:pt x="14" y="134"/>
                    </a:cubicBezTo>
                    <a:cubicBezTo>
                      <a:pt x="14" y="138"/>
                      <a:pt x="11" y="141"/>
                      <a:pt x="7" y="1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56" name="Freeform 427">
                <a:extLst>
                  <a:ext uri="{FF2B5EF4-FFF2-40B4-BE49-F238E27FC236}">
                    <a16:creationId xmlns:a16="http://schemas.microsoft.com/office/drawing/2014/main" id="{034E2006-EC93-A856-BF0A-01E2F3A0645C}"/>
                  </a:ext>
                </a:extLst>
              </p:cNvPr>
              <p:cNvSpPr>
                <a:spLocks/>
              </p:cNvSpPr>
              <p:nvPr/>
            </p:nvSpPr>
            <p:spPr bwMode="auto">
              <a:xfrm>
                <a:off x="8326438" y="1263650"/>
                <a:ext cx="109538" cy="125413"/>
              </a:xfrm>
              <a:custGeom>
                <a:avLst/>
                <a:gdLst>
                  <a:gd name="T0" fmla="*/ 7 w 141"/>
                  <a:gd name="T1" fmla="*/ 162 h 162"/>
                  <a:gd name="T2" fmla="*/ 0 w 141"/>
                  <a:gd name="T3" fmla="*/ 155 h 162"/>
                  <a:gd name="T4" fmla="*/ 0 w 141"/>
                  <a:gd name="T5" fmla="*/ 27 h 162"/>
                  <a:gd name="T6" fmla="*/ 27 w 141"/>
                  <a:gd name="T7" fmla="*/ 0 h 162"/>
                  <a:gd name="T8" fmla="*/ 134 w 141"/>
                  <a:gd name="T9" fmla="*/ 0 h 162"/>
                  <a:gd name="T10" fmla="*/ 141 w 141"/>
                  <a:gd name="T11" fmla="*/ 7 h 162"/>
                  <a:gd name="T12" fmla="*/ 134 w 141"/>
                  <a:gd name="T13" fmla="*/ 14 h 162"/>
                  <a:gd name="T14" fmla="*/ 27 w 141"/>
                  <a:gd name="T15" fmla="*/ 14 h 162"/>
                  <a:gd name="T16" fmla="*/ 14 w 141"/>
                  <a:gd name="T17" fmla="*/ 27 h 162"/>
                  <a:gd name="T18" fmla="*/ 14 w 141"/>
                  <a:gd name="T19" fmla="*/ 155 h 162"/>
                  <a:gd name="T20" fmla="*/ 7 w 141"/>
                  <a:gd name="T21" fmla="*/ 162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1" h="162">
                    <a:moveTo>
                      <a:pt x="7" y="162"/>
                    </a:moveTo>
                    <a:cubicBezTo>
                      <a:pt x="3" y="162"/>
                      <a:pt x="0" y="159"/>
                      <a:pt x="0" y="155"/>
                    </a:cubicBezTo>
                    <a:cubicBezTo>
                      <a:pt x="0" y="27"/>
                      <a:pt x="0" y="27"/>
                      <a:pt x="0" y="27"/>
                    </a:cubicBezTo>
                    <a:cubicBezTo>
                      <a:pt x="0" y="12"/>
                      <a:pt x="12" y="0"/>
                      <a:pt x="27" y="0"/>
                    </a:cubicBezTo>
                    <a:cubicBezTo>
                      <a:pt x="134" y="0"/>
                      <a:pt x="134" y="0"/>
                      <a:pt x="134" y="0"/>
                    </a:cubicBezTo>
                    <a:cubicBezTo>
                      <a:pt x="138" y="0"/>
                      <a:pt x="141" y="4"/>
                      <a:pt x="141" y="7"/>
                    </a:cubicBezTo>
                    <a:cubicBezTo>
                      <a:pt x="141" y="11"/>
                      <a:pt x="138" y="14"/>
                      <a:pt x="134" y="14"/>
                    </a:cubicBezTo>
                    <a:cubicBezTo>
                      <a:pt x="27" y="14"/>
                      <a:pt x="27" y="14"/>
                      <a:pt x="27" y="14"/>
                    </a:cubicBezTo>
                    <a:cubicBezTo>
                      <a:pt x="20" y="14"/>
                      <a:pt x="14" y="20"/>
                      <a:pt x="14" y="27"/>
                    </a:cubicBezTo>
                    <a:cubicBezTo>
                      <a:pt x="14" y="155"/>
                      <a:pt x="14" y="155"/>
                      <a:pt x="14" y="155"/>
                    </a:cubicBezTo>
                    <a:cubicBezTo>
                      <a:pt x="14" y="159"/>
                      <a:pt x="11" y="162"/>
                      <a:pt x="7" y="1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57" name="Freeform 428">
                <a:extLst>
                  <a:ext uri="{FF2B5EF4-FFF2-40B4-BE49-F238E27FC236}">
                    <a16:creationId xmlns:a16="http://schemas.microsoft.com/office/drawing/2014/main" id="{16C09EEE-F80A-DAF6-4E93-1053140C2967}"/>
                  </a:ext>
                </a:extLst>
              </p:cNvPr>
              <p:cNvSpPr>
                <a:spLocks/>
              </p:cNvSpPr>
              <p:nvPr/>
            </p:nvSpPr>
            <p:spPr bwMode="auto">
              <a:xfrm>
                <a:off x="8326438" y="1455738"/>
                <a:ext cx="58738" cy="127000"/>
              </a:xfrm>
              <a:custGeom>
                <a:avLst/>
                <a:gdLst>
                  <a:gd name="T0" fmla="*/ 69 w 76"/>
                  <a:gd name="T1" fmla="*/ 165 h 165"/>
                  <a:gd name="T2" fmla="*/ 27 w 76"/>
                  <a:gd name="T3" fmla="*/ 165 h 165"/>
                  <a:gd name="T4" fmla="*/ 0 w 76"/>
                  <a:gd name="T5" fmla="*/ 138 h 165"/>
                  <a:gd name="T6" fmla="*/ 0 w 76"/>
                  <a:gd name="T7" fmla="*/ 7 h 165"/>
                  <a:gd name="T8" fmla="*/ 7 w 76"/>
                  <a:gd name="T9" fmla="*/ 0 h 165"/>
                  <a:gd name="T10" fmla="*/ 14 w 76"/>
                  <a:gd name="T11" fmla="*/ 7 h 165"/>
                  <a:gd name="T12" fmla="*/ 14 w 76"/>
                  <a:gd name="T13" fmla="*/ 138 h 165"/>
                  <a:gd name="T14" fmla="*/ 27 w 76"/>
                  <a:gd name="T15" fmla="*/ 151 h 165"/>
                  <a:gd name="T16" fmla="*/ 69 w 76"/>
                  <a:gd name="T17" fmla="*/ 151 h 165"/>
                  <a:gd name="T18" fmla="*/ 76 w 76"/>
                  <a:gd name="T19" fmla="*/ 158 h 165"/>
                  <a:gd name="T20" fmla="*/ 69 w 76"/>
                  <a:gd name="T21" fmla="*/ 16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165">
                    <a:moveTo>
                      <a:pt x="69" y="165"/>
                    </a:moveTo>
                    <a:cubicBezTo>
                      <a:pt x="27" y="165"/>
                      <a:pt x="27" y="165"/>
                      <a:pt x="27" y="165"/>
                    </a:cubicBezTo>
                    <a:cubicBezTo>
                      <a:pt x="12" y="165"/>
                      <a:pt x="0" y="153"/>
                      <a:pt x="0" y="138"/>
                    </a:cubicBezTo>
                    <a:cubicBezTo>
                      <a:pt x="0" y="7"/>
                      <a:pt x="0" y="7"/>
                      <a:pt x="0" y="7"/>
                    </a:cubicBezTo>
                    <a:cubicBezTo>
                      <a:pt x="0" y="3"/>
                      <a:pt x="3" y="0"/>
                      <a:pt x="7" y="0"/>
                    </a:cubicBezTo>
                    <a:cubicBezTo>
                      <a:pt x="11" y="0"/>
                      <a:pt x="14" y="3"/>
                      <a:pt x="14" y="7"/>
                    </a:cubicBezTo>
                    <a:cubicBezTo>
                      <a:pt x="14" y="138"/>
                      <a:pt x="14" y="138"/>
                      <a:pt x="14" y="138"/>
                    </a:cubicBezTo>
                    <a:cubicBezTo>
                      <a:pt x="14" y="145"/>
                      <a:pt x="20" y="151"/>
                      <a:pt x="27" y="151"/>
                    </a:cubicBezTo>
                    <a:cubicBezTo>
                      <a:pt x="69" y="151"/>
                      <a:pt x="69" y="151"/>
                      <a:pt x="69" y="151"/>
                    </a:cubicBezTo>
                    <a:cubicBezTo>
                      <a:pt x="73" y="151"/>
                      <a:pt x="76" y="154"/>
                      <a:pt x="76" y="158"/>
                    </a:cubicBezTo>
                    <a:cubicBezTo>
                      <a:pt x="76" y="161"/>
                      <a:pt x="73" y="165"/>
                      <a:pt x="69"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58" name="Freeform 429">
                <a:extLst>
                  <a:ext uri="{FF2B5EF4-FFF2-40B4-BE49-F238E27FC236}">
                    <a16:creationId xmlns:a16="http://schemas.microsoft.com/office/drawing/2014/main" id="{4491E2C3-3F80-8528-97ED-22EB9A6E4448}"/>
                  </a:ext>
                </a:extLst>
              </p:cNvPr>
              <p:cNvSpPr>
                <a:spLocks/>
              </p:cNvSpPr>
              <p:nvPr/>
            </p:nvSpPr>
            <p:spPr bwMode="auto">
              <a:xfrm>
                <a:off x="8597901" y="1455738"/>
                <a:ext cx="61913" cy="127000"/>
              </a:xfrm>
              <a:custGeom>
                <a:avLst/>
                <a:gdLst>
                  <a:gd name="T0" fmla="*/ 54 w 81"/>
                  <a:gd name="T1" fmla="*/ 164 h 164"/>
                  <a:gd name="T2" fmla="*/ 7 w 81"/>
                  <a:gd name="T3" fmla="*/ 164 h 164"/>
                  <a:gd name="T4" fmla="*/ 0 w 81"/>
                  <a:gd name="T5" fmla="*/ 157 h 164"/>
                  <a:gd name="T6" fmla="*/ 7 w 81"/>
                  <a:gd name="T7" fmla="*/ 150 h 164"/>
                  <a:gd name="T8" fmla="*/ 54 w 81"/>
                  <a:gd name="T9" fmla="*/ 150 h 164"/>
                  <a:gd name="T10" fmla="*/ 67 w 81"/>
                  <a:gd name="T11" fmla="*/ 137 h 164"/>
                  <a:gd name="T12" fmla="*/ 67 w 81"/>
                  <a:gd name="T13" fmla="*/ 7 h 164"/>
                  <a:gd name="T14" fmla="*/ 74 w 81"/>
                  <a:gd name="T15" fmla="*/ 0 h 164"/>
                  <a:gd name="T16" fmla="*/ 81 w 81"/>
                  <a:gd name="T17" fmla="*/ 7 h 164"/>
                  <a:gd name="T18" fmla="*/ 81 w 81"/>
                  <a:gd name="T19" fmla="*/ 137 h 164"/>
                  <a:gd name="T20" fmla="*/ 54 w 81"/>
                  <a:gd name="T21"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64">
                    <a:moveTo>
                      <a:pt x="54" y="164"/>
                    </a:moveTo>
                    <a:cubicBezTo>
                      <a:pt x="7" y="164"/>
                      <a:pt x="7" y="164"/>
                      <a:pt x="7" y="164"/>
                    </a:cubicBezTo>
                    <a:cubicBezTo>
                      <a:pt x="3" y="164"/>
                      <a:pt x="0" y="160"/>
                      <a:pt x="0" y="157"/>
                    </a:cubicBezTo>
                    <a:cubicBezTo>
                      <a:pt x="0" y="153"/>
                      <a:pt x="3" y="150"/>
                      <a:pt x="7" y="150"/>
                    </a:cubicBezTo>
                    <a:cubicBezTo>
                      <a:pt x="54" y="150"/>
                      <a:pt x="54" y="150"/>
                      <a:pt x="54" y="150"/>
                    </a:cubicBezTo>
                    <a:cubicBezTo>
                      <a:pt x="61" y="150"/>
                      <a:pt x="67" y="144"/>
                      <a:pt x="67" y="137"/>
                    </a:cubicBezTo>
                    <a:cubicBezTo>
                      <a:pt x="67" y="7"/>
                      <a:pt x="67" y="7"/>
                      <a:pt x="67" y="7"/>
                    </a:cubicBezTo>
                    <a:cubicBezTo>
                      <a:pt x="67" y="3"/>
                      <a:pt x="70" y="0"/>
                      <a:pt x="74" y="0"/>
                    </a:cubicBezTo>
                    <a:cubicBezTo>
                      <a:pt x="78" y="0"/>
                      <a:pt x="81" y="3"/>
                      <a:pt x="81" y="7"/>
                    </a:cubicBezTo>
                    <a:cubicBezTo>
                      <a:pt x="81" y="137"/>
                      <a:pt x="81" y="137"/>
                      <a:pt x="81" y="137"/>
                    </a:cubicBezTo>
                    <a:cubicBezTo>
                      <a:pt x="81" y="152"/>
                      <a:pt x="69" y="164"/>
                      <a:pt x="54" y="1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59" name="Freeform 430">
                <a:extLst>
                  <a:ext uri="{FF2B5EF4-FFF2-40B4-BE49-F238E27FC236}">
                    <a16:creationId xmlns:a16="http://schemas.microsoft.com/office/drawing/2014/main" id="{12F9AE5D-2561-ACA1-D88A-3828C1620AEC}"/>
                  </a:ext>
                </a:extLst>
              </p:cNvPr>
              <p:cNvSpPr>
                <a:spLocks/>
              </p:cNvSpPr>
              <p:nvPr/>
            </p:nvSpPr>
            <p:spPr bwMode="auto">
              <a:xfrm>
                <a:off x="8548688" y="1263650"/>
                <a:ext cx="111125" cy="123825"/>
              </a:xfrm>
              <a:custGeom>
                <a:avLst/>
                <a:gdLst>
                  <a:gd name="T0" fmla="*/ 137 w 144"/>
                  <a:gd name="T1" fmla="*/ 161 h 161"/>
                  <a:gd name="T2" fmla="*/ 130 w 144"/>
                  <a:gd name="T3" fmla="*/ 154 h 161"/>
                  <a:gd name="T4" fmla="*/ 130 w 144"/>
                  <a:gd name="T5" fmla="*/ 27 h 161"/>
                  <a:gd name="T6" fmla="*/ 117 w 144"/>
                  <a:gd name="T7" fmla="*/ 14 h 161"/>
                  <a:gd name="T8" fmla="*/ 7 w 144"/>
                  <a:gd name="T9" fmla="*/ 14 h 161"/>
                  <a:gd name="T10" fmla="*/ 0 w 144"/>
                  <a:gd name="T11" fmla="*/ 7 h 161"/>
                  <a:gd name="T12" fmla="*/ 7 w 144"/>
                  <a:gd name="T13" fmla="*/ 0 h 161"/>
                  <a:gd name="T14" fmla="*/ 117 w 144"/>
                  <a:gd name="T15" fmla="*/ 0 h 161"/>
                  <a:gd name="T16" fmla="*/ 144 w 144"/>
                  <a:gd name="T17" fmla="*/ 27 h 161"/>
                  <a:gd name="T18" fmla="*/ 144 w 144"/>
                  <a:gd name="T19" fmla="*/ 154 h 161"/>
                  <a:gd name="T20" fmla="*/ 137 w 144"/>
                  <a:gd name="T21" fmla="*/ 161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161">
                    <a:moveTo>
                      <a:pt x="137" y="161"/>
                    </a:moveTo>
                    <a:cubicBezTo>
                      <a:pt x="133" y="161"/>
                      <a:pt x="130" y="157"/>
                      <a:pt x="130" y="154"/>
                    </a:cubicBezTo>
                    <a:cubicBezTo>
                      <a:pt x="130" y="27"/>
                      <a:pt x="130" y="27"/>
                      <a:pt x="130" y="27"/>
                    </a:cubicBezTo>
                    <a:cubicBezTo>
                      <a:pt x="130" y="20"/>
                      <a:pt x="124" y="14"/>
                      <a:pt x="117" y="14"/>
                    </a:cubicBezTo>
                    <a:cubicBezTo>
                      <a:pt x="7" y="14"/>
                      <a:pt x="7" y="14"/>
                      <a:pt x="7" y="14"/>
                    </a:cubicBezTo>
                    <a:cubicBezTo>
                      <a:pt x="3" y="14"/>
                      <a:pt x="0" y="11"/>
                      <a:pt x="0" y="7"/>
                    </a:cubicBezTo>
                    <a:cubicBezTo>
                      <a:pt x="0" y="4"/>
                      <a:pt x="3" y="0"/>
                      <a:pt x="7" y="0"/>
                    </a:cubicBezTo>
                    <a:cubicBezTo>
                      <a:pt x="117" y="0"/>
                      <a:pt x="117" y="0"/>
                      <a:pt x="117" y="0"/>
                    </a:cubicBezTo>
                    <a:cubicBezTo>
                      <a:pt x="132" y="0"/>
                      <a:pt x="144" y="12"/>
                      <a:pt x="144" y="27"/>
                    </a:cubicBezTo>
                    <a:cubicBezTo>
                      <a:pt x="144" y="154"/>
                      <a:pt x="144" y="154"/>
                      <a:pt x="144" y="154"/>
                    </a:cubicBezTo>
                    <a:cubicBezTo>
                      <a:pt x="144" y="157"/>
                      <a:pt x="141" y="161"/>
                      <a:pt x="137" y="1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grpSp>
        <p:grpSp>
          <p:nvGrpSpPr>
            <p:cNvPr id="1328" name="Group 1327">
              <a:extLst>
                <a:ext uri="{FF2B5EF4-FFF2-40B4-BE49-F238E27FC236}">
                  <a16:creationId xmlns:a16="http://schemas.microsoft.com/office/drawing/2014/main" id="{EB7B9EA2-563B-A31A-257D-7480F4EBA9F9}"/>
                </a:ext>
              </a:extLst>
            </p:cNvPr>
            <p:cNvGrpSpPr/>
            <p:nvPr/>
          </p:nvGrpSpPr>
          <p:grpSpPr>
            <a:xfrm>
              <a:off x="508806" y="708166"/>
              <a:ext cx="501651" cy="358776"/>
              <a:chOff x="1077913" y="4075113"/>
              <a:chExt cx="501651" cy="358776"/>
            </a:xfrm>
            <a:grpFill/>
          </p:grpSpPr>
          <p:sp>
            <p:nvSpPr>
              <p:cNvPr id="1329" name="Freeform 1270">
                <a:extLst>
                  <a:ext uri="{FF2B5EF4-FFF2-40B4-BE49-F238E27FC236}">
                    <a16:creationId xmlns:a16="http://schemas.microsoft.com/office/drawing/2014/main" id="{6ED67394-16FA-A59A-D4AD-9ED7E60745BD}"/>
                  </a:ext>
                </a:extLst>
              </p:cNvPr>
              <p:cNvSpPr>
                <a:spLocks noEditPoints="1"/>
              </p:cNvSpPr>
              <p:nvPr/>
            </p:nvSpPr>
            <p:spPr bwMode="auto">
              <a:xfrm>
                <a:off x="1168401" y="4152901"/>
                <a:ext cx="336550" cy="215900"/>
              </a:xfrm>
              <a:custGeom>
                <a:avLst/>
                <a:gdLst>
                  <a:gd name="T0" fmla="*/ 449 w 468"/>
                  <a:gd name="T1" fmla="*/ 303 h 303"/>
                  <a:gd name="T2" fmla="*/ 19 w 468"/>
                  <a:gd name="T3" fmla="*/ 303 h 303"/>
                  <a:gd name="T4" fmla="*/ 0 w 468"/>
                  <a:gd name="T5" fmla="*/ 284 h 303"/>
                  <a:gd name="T6" fmla="*/ 0 w 468"/>
                  <a:gd name="T7" fmla="*/ 18 h 303"/>
                  <a:gd name="T8" fmla="*/ 19 w 468"/>
                  <a:gd name="T9" fmla="*/ 0 h 303"/>
                  <a:gd name="T10" fmla="*/ 449 w 468"/>
                  <a:gd name="T11" fmla="*/ 0 h 303"/>
                  <a:gd name="T12" fmla="*/ 468 w 468"/>
                  <a:gd name="T13" fmla="*/ 18 h 303"/>
                  <a:gd name="T14" fmla="*/ 468 w 468"/>
                  <a:gd name="T15" fmla="*/ 284 h 303"/>
                  <a:gd name="T16" fmla="*/ 449 w 468"/>
                  <a:gd name="T17" fmla="*/ 303 h 303"/>
                  <a:gd name="T18" fmla="*/ 19 w 468"/>
                  <a:gd name="T19" fmla="*/ 16 h 303"/>
                  <a:gd name="T20" fmla="*/ 16 w 468"/>
                  <a:gd name="T21" fmla="*/ 18 h 303"/>
                  <a:gd name="T22" fmla="*/ 16 w 468"/>
                  <a:gd name="T23" fmla="*/ 284 h 303"/>
                  <a:gd name="T24" fmla="*/ 19 w 468"/>
                  <a:gd name="T25" fmla="*/ 287 h 303"/>
                  <a:gd name="T26" fmla="*/ 449 w 468"/>
                  <a:gd name="T27" fmla="*/ 287 h 303"/>
                  <a:gd name="T28" fmla="*/ 452 w 468"/>
                  <a:gd name="T29" fmla="*/ 284 h 303"/>
                  <a:gd name="T30" fmla="*/ 452 w 468"/>
                  <a:gd name="T31" fmla="*/ 18 h 303"/>
                  <a:gd name="T32" fmla="*/ 449 w 468"/>
                  <a:gd name="T33" fmla="*/ 16 h 303"/>
                  <a:gd name="T34" fmla="*/ 19 w 468"/>
                  <a:gd name="T35" fmla="*/ 16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8" h="303">
                    <a:moveTo>
                      <a:pt x="449" y="303"/>
                    </a:moveTo>
                    <a:cubicBezTo>
                      <a:pt x="19" y="303"/>
                      <a:pt x="19" y="303"/>
                      <a:pt x="19" y="303"/>
                    </a:cubicBezTo>
                    <a:cubicBezTo>
                      <a:pt x="9" y="303"/>
                      <a:pt x="0" y="295"/>
                      <a:pt x="0" y="284"/>
                    </a:cubicBezTo>
                    <a:cubicBezTo>
                      <a:pt x="0" y="18"/>
                      <a:pt x="0" y="18"/>
                      <a:pt x="0" y="18"/>
                    </a:cubicBezTo>
                    <a:cubicBezTo>
                      <a:pt x="0" y="8"/>
                      <a:pt x="9" y="0"/>
                      <a:pt x="19" y="0"/>
                    </a:cubicBezTo>
                    <a:cubicBezTo>
                      <a:pt x="449" y="0"/>
                      <a:pt x="449" y="0"/>
                      <a:pt x="449" y="0"/>
                    </a:cubicBezTo>
                    <a:cubicBezTo>
                      <a:pt x="459" y="0"/>
                      <a:pt x="468" y="8"/>
                      <a:pt x="468" y="18"/>
                    </a:cubicBezTo>
                    <a:cubicBezTo>
                      <a:pt x="468" y="284"/>
                      <a:pt x="468" y="284"/>
                      <a:pt x="468" y="284"/>
                    </a:cubicBezTo>
                    <a:cubicBezTo>
                      <a:pt x="468" y="295"/>
                      <a:pt x="459" y="303"/>
                      <a:pt x="449" y="303"/>
                    </a:cubicBezTo>
                    <a:close/>
                    <a:moveTo>
                      <a:pt x="19" y="16"/>
                    </a:moveTo>
                    <a:cubicBezTo>
                      <a:pt x="17" y="16"/>
                      <a:pt x="16" y="17"/>
                      <a:pt x="16" y="18"/>
                    </a:cubicBezTo>
                    <a:cubicBezTo>
                      <a:pt x="16" y="284"/>
                      <a:pt x="16" y="284"/>
                      <a:pt x="16" y="284"/>
                    </a:cubicBezTo>
                    <a:cubicBezTo>
                      <a:pt x="16" y="286"/>
                      <a:pt x="17" y="287"/>
                      <a:pt x="19" y="287"/>
                    </a:cubicBezTo>
                    <a:cubicBezTo>
                      <a:pt x="449" y="287"/>
                      <a:pt x="449" y="287"/>
                      <a:pt x="449" y="287"/>
                    </a:cubicBezTo>
                    <a:cubicBezTo>
                      <a:pt x="450" y="287"/>
                      <a:pt x="452" y="286"/>
                      <a:pt x="452" y="284"/>
                    </a:cubicBezTo>
                    <a:cubicBezTo>
                      <a:pt x="452" y="18"/>
                      <a:pt x="452" y="18"/>
                      <a:pt x="452" y="18"/>
                    </a:cubicBezTo>
                    <a:cubicBezTo>
                      <a:pt x="452" y="17"/>
                      <a:pt x="450" y="16"/>
                      <a:pt x="449" y="16"/>
                    </a:cubicBezTo>
                    <a:lnTo>
                      <a:pt x="19"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30" name="Freeform 1271">
                <a:extLst>
                  <a:ext uri="{FF2B5EF4-FFF2-40B4-BE49-F238E27FC236}">
                    <a16:creationId xmlns:a16="http://schemas.microsoft.com/office/drawing/2014/main" id="{DE5F02D2-6528-6456-0685-3C3EE0DCBB4F}"/>
                  </a:ext>
                </a:extLst>
              </p:cNvPr>
              <p:cNvSpPr>
                <a:spLocks/>
              </p:cNvSpPr>
              <p:nvPr/>
            </p:nvSpPr>
            <p:spPr bwMode="auto">
              <a:xfrm>
                <a:off x="1193801" y="4206876"/>
                <a:ext cx="142875" cy="11113"/>
              </a:xfrm>
              <a:custGeom>
                <a:avLst/>
                <a:gdLst>
                  <a:gd name="T0" fmla="*/ 192 w 200"/>
                  <a:gd name="T1" fmla="*/ 16 h 16"/>
                  <a:gd name="T2" fmla="*/ 8 w 200"/>
                  <a:gd name="T3" fmla="*/ 16 h 16"/>
                  <a:gd name="T4" fmla="*/ 0 w 200"/>
                  <a:gd name="T5" fmla="*/ 8 h 16"/>
                  <a:gd name="T6" fmla="*/ 8 w 200"/>
                  <a:gd name="T7" fmla="*/ 0 h 16"/>
                  <a:gd name="T8" fmla="*/ 192 w 200"/>
                  <a:gd name="T9" fmla="*/ 0 h 16"/>
                  <a:gd name="T10" fmla="*/ 200 w 200"/>
                  <a:gd name="T11" fmla="*/ 8 h 16"/>
                  <a:gd name="T12" fmla="*/ 192 w 200"/>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200" h="16">
                    <a:moveTo>
                      <a:pt x="192" y="16"/>
                    </a:moveTo>
                    <a:cubicBezTo>
                      <a:pt x="8" y="16"/>
                      <a:pt x="8" y="16"/>
                      <a:pt x="8" y="16"/>
                    </a:cubicBezTo>
                    <a:cubicBezTo>
                      <a:pt x="4" y="16"/>
                      <a:pt x="0" y="12"/>
                      <a:pt x="0" y="8"/>
                    </a:cubicBezTo>
                    <a:cubicBezTo>
                      <a:pt x="0" y="3"/>
                      <a:pt x="4" y="0"/>
                      <a:pt x="8" y="0"/>
                    </a:cubicBezTo>
                    <a:cubicBezTo>
                      <a:pt x="192" y="0"/>
                      <a:pt x="192" y="0"/>
                      <a:pt x="192" y="0"/>
                    </a:cubicBezTo>
                    <a:cubicBezTo>
                      <a:pt x="197" y="0"/>
                      <a:pt x="200" y="3"/>
                      <a:pt x="200" y="8"/>
                    </a:cubicBezTo>
                    <a:cubicBezTo>
                      <a:pt x="200" y="12"/>
                      <a:pt x="197" y="16"/>
                      <a:pt x="19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31" name="Freeform 1272">
                <a:extLst>
                  <a:ext uri="{FF2B5EF4-FFF2-40B4-BE49-F238E27FC236}">
                    <a16:creationId xmlns:a16="http://schemas.microsoft.com/office/drawing/2014/main" id="{9F9FEE92-1598-1A26-8DD3-D0BC5069A6C1}"/>
                  </a:ext>
                </a:extLst>
              </p:cNvPr>
              <p:cNvSpPr>
                <a:spLocks/>
              </p:cNvSpPr>
              <p:nvPr/>
            </p:nvSpPr>
            <p:spPr bwMode="auto">
              <a:xfrm>
                <a:off x="1193801" y="4256088"/>
                <a:ext cx="142875" cy="11113"/>
              </a:xfrm>
              <a:custGeom>
                <a:avLst/>
                <a:gdLst>
                  <a:gd name="T0" fmla="*/ 192 w 200"/>
                  <a:gd name="T1" fmla="*/ 16 h 16"/>
                  <a:gd name="T2" fmla="*/ 8 w 200"/>
                  <a:gd name="T3" fmla="*/ 16 h 16"/>
                  <a:gd name="T4" fmla="*/ 0 w 200"/>
                  <a:gd name="T5" fmla="*/ 8 h 16"/>
                  <a:gd name="T6" fmla="*/ 8 w 200"/>
                  <a:gd name="T7" fmla="*/ 0 h 16"/>
                  <a:gd name="T8" fmla="*/ 192 w 200"/>
                  <a:gd name="T9" fmla="*/ 0 h 16"/>
                  <a:gd name="T10" fmla="*/ 200 w 200"/>
                  <a:gd name="T11" fmla="*/ 8 h 16"/>
                  <a:gd name="T12" fmla="*/ 192 w 200"/>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200" h="16">
                    <a:moveTo>
                      <a:pt x="192" y="16"/>
                    </a:moveTo>
                    <a:cubicBezTo>
                      <a:pt x="8" y="16"/>
                      <a:pt x="8" y="16"/>
                      <a:pt x="8" y="16"/>
                    </a:cubicBezTo>
                    <a:cubicBezTo>
                      <a:pt x="4" y="16"/>
                      <a:pt x="0" y="12"/>
                      <a:pt x="0" y="8"/>
                    </a:cubicBezTo>
                    <a:cubicBezTo>
                      <a:pt x="0" y="3"/>
                      <a:pt x="4" y="0"/>
                      <a:pt x="8" y="0"/>
                    </a:cubicBezTo>
                    <a:cubicBezTo>
                      <a:pt x="192" y="0"/>
                      <a:pt x="192" y="0"/>
                      <a:pt x="192" y="0"/>
                    </a:cubicBezTo>
                    <a:cubicBezTo>
                      <a:pt x="197" y="0"/>
                      <a:pt x="200" y="3"/>
                      <a:pt x="200" y="8"/>
                    </a:cubicBezTo>
                    <a:cubicBezTo>
                      <a:pt x="200" y="12"/>
                      <a:pt x="197" y="16"/>
                      <a:pt x="19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32" name="Freeform 1273">
                <a:extLst>
                  <a:ext uri="{FF2B5EF4-FFF2-40B4-BE49-F238E27FC236}">
                    <a16:creationId xmlns:a16="http://schemas.microsoft.com/office/drawing/2014/main" id="{6848FA46-8C4B-52E9-8B4F-E0C9DB3EB867}"/>
                  </a:ext>
                </a:extLst>
              </p:cNvPr>
              <p:cNvSpPr>
                <a:spLocks/>
              </p:cNvSpPr>
              <p:nvPr/>
            </p:nvSpPr>
            <p:spPr bwMode="auto">
              <a:xfrm>
                <a:off x="1193801" y="4303713"/>
                <a:ext cx="142875" cy="12700"/>
              </a:xfrm>
              <a:custGeom>
                <a:avLst/>
                <a:gdLst>
                  <a:gd name="T0" fmla="*/ 192 w 200"/>
                  <a:gd name="T1" fmla="*/ 16 h 16"/>
                  <a:gd name="T2" fmla="*/ 8 w 200"/>
                  <a:gd name="T3" fmla="*/ 16 h 16"/>
                  <a:gd name="T4" fmla="*/ 0 w 200"/>
                  <a:gd name="T5" fmla="*/ 8 h 16"/>
                  <a:gd name="T6" fmla="*/ 8 w 200"/>
                  <a:gd name="T7" fmla="*/ 0 h 16"/>
                  <a:gd name="T8" fmla="*/ 192 w 200"/>
                  <a:gd name="T9" fmla="*/ 0 h 16"/>
                  <a:gd name="T10" fmla="*/ 200 w 200"/>
                  <a:gd name="T11" fmla="*/ 8 h 16"/>
                  <a:gd name="T12" fmla="*/ 192 w 200"/>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200" h="16">
                    <a:moveTo>
                      <a:pt x="192" y="16"/>
                    </a:moveTo>
                    <a:cubicBezTo>
                      <a:pt x="8" y="16"/>
                      <a:pt x="8" y="16"/>
                      <a:pt x="8" y="16"/>
                    </a:cubicBezTo>
                    <a:cubicBezTo>
                      <a:pt x="4" y="16"/>
                      <a:pt x="0" y="12"/>
                      <a:pt x="0" y="8"/>
                    </a:cubicBezTo>
                    <a:cubicBezTo>
                      <a:pt x="0" y="3"/>
                      <a:pt x="4" y="0"/>
                      <a:pt x="8" y="0"/>
                    </a:cubicBezTo>
                    <a:cubicBezTo>
                      <a:pt x="192" y="0"/>
                      <a:pt x="192" y="0"/>
                      <a:pt x="192" y="0"/>
                    </a:cubicBezTo>
                    <a:cubicBezTo>
                      <a:pt x="197" y="0"/>
                      <a:pt x="200" y="3"/>
                      <a:pt x="200" y="8"/>
                    </a:cubicBezTo>
                    <a:cubicBezTo>
                      <a:pt x="200" y="12"/>
                      <a:pt x="197" y="16"/>
                      <a:pt x="192"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33" name="Freeform 1274">
                <a:extLst>
                  <a:ext uri="{FF2B5EF4-FFF2-40B4-BE49-F238E27FC236}">
                    <a16:creationId xmlns:a16="http://schemas.microsoft.com/office/drawing/2014/main" id="{D58C3283-763D-BFF4-DFCB-7705290883F6}"/>
                  </a:ext>
                </a:extLst>
              </p:cNvPr>
              <p:cNvSpPr>
                <a:spLocks/>
              </p:cNvSpPr>
              <p:nvPr/>
            </p:nvSpPr>
            <p:spPr bwMode="auto">
              <a:xfrm>
                <a:off x="1344613" y="4271963"/>
                <a:ext cx="50800" cy="60325"/>
              </a:xfrm>
              <a:custGeom>
                <a:avLst/>
                <a:gdLst>
                  <a:gd name="T0" fmla="*/ 8 w 71"/>
                  <a:gd name="T1" fmla="*/ 84 h 84"/>
                  <a:gd name="T2" fmla="*/ 0 w 71"/>
                  <a:gd name="T3" fmla="*/ 76 h 84"/>
                  <a:gd name="T4" fmla="*/ 0 w 71"/>
                  <a:gd name="T5" fmla="*/ 53 h 84"/>
                  <a:gd name="T6" fmla="*/ 0 w 71"/>
                  <a:gd name="T7" fmla="*/ 52 h 84"/>
                  <a:gd name="T8" fmla="*/ 40 w 71"/>
                  <a:gd name="T9" fmla="*/ 13 h 84"/>
                  <a:gd name="T10" fmla="*/ 58 w 71"/>
                  <a:gd name="T11" fmla="*/ 2 h 84"/>
                  <a:gd name="T12" fmla="*/ 69 w 71"/>
                  <a:gd name="T13" fmla="*/ 4 h 84"/>
                  <a:gd name="T14" fmla="*/ 66 w 71"/>
                  <a:gd name="T15" fmla="*/ 15 h 84"/>
                  <a:gd name="T16" fmla="*/ 48 w 71"/>
                  <a:gd name="T17" fmla="*/ 27 h 84"/>
                  <a:gd name="T18" fmla="*/ 45 w 71"/>
                  <a:gd name="T19" fmla="*/ 28 h 84"/>
                  <a:gd name="T20" fmla="*/ 16 w 71"/>
                  <a:gd name="T21" fmla="*/ 53 h 84"/>
                  <a:gd name="T22" fmla="*/ 16 w 71"/>
                  <a:gd name="T23" fmla="*/ 76 h 84"/>
                  <a:gd name="T24" fmla="*/ 8 w 71"/>
                  <a:gd name="T25"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84">
                    <a:moveTo>
                      <a:pt x="8" y="84"/>
                    </a:moveTo>
                    <a:cubicBezTo>
                      <a:pt x="4" y="84"/>
                      <a:pt x="0" y="80"/>
                      <a:pt x="0" y="76"/>
                    </a:cubicBezTo>
                    <a:cubicBezTo>
                      <a:pt x="0" y="53"/>
                      <a:pt x="0" y="53"/>
                      <a:pt x="0" y="53"/>
                    </a:cubicBezTo>
                    <a:cubicBezTo>
                      <a:pt x="0" y="53"/>
                      <a:pt x="0" y="53"/>
                      <a:pt x="0" y="52"/>
                    </a:cubicBezTo>
                    <a:cubicBezTo>
                      <a:pt x="0" y="51"/>
                      <a:pt x="2" y="22"/>
                      <a:pt x="40" y="13"/>
                    </a:cubicBezTo>
                    <a:cubicBezTo>
                      <a:pt x="58" y="2"/>
                      <a:pt x="58" y="2"/>
                      <a:pt x="58" y="2"/>
                    </a:cubicBezTo>
                    <a:cubicBezTo>
                      <a:pt x="61" y="0"/>
                      <a:pt x="66" y="1"/>
                      <a:pt x="69" y="4"/>
                    </a:cubicBezTo>
                    <a:cubicBezTo>
                      <a:pt x="71" y="8"/>
                      <a:pt x="70" y="13"/>
                      <a:pt x="66" y="15"/>
                    </a:cubicBezTo>
                    <a:cubicBezTo>
                      <a:pt x="48" y="27"/>
                      <a:pt x="48" y="27"/>
                      <a:pt x="48" y="27"/>
                    </a:cubicBezTo>
                    <a:cubicBezTo>
                      <a:pt x="47" y="28"/>
                      <a:pt x="46" y="28"/>
                      <a:pt x="45" y="28"/>
                    </a:cubicBezTo>
                    <a:cubicBezTo>
                      <a:pt x="19" y="34"/>
                      <a:pt x="16" y="51"/>
                      <a:pt x="16" y="53"/>
                    </a:cubicBezTo>
                    <a:cubicBezTo>
                      <a:pt x="16" y="76"/>
                      <a:pt x="16" y="76"/>
                      <a:pt x="16" y="76"/>
                    </a:cubicBezTo>
                    <a:cubicBezTo>
                      <a:pt x="16" y="80"/>
                      <a:pt x="13" y="84"/>
                      <a:pt x="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34" name="Freeform 1275">
                <a:extLst>
                  <a:ext uri="{FF2B5EF4-FFF2-40B4-BE49-F238E27FC236}">
                    <a16:creationId xmlns:a16="http://schemas.microsoft.com/office/drawing/2014/main" id="{40EC0551-42EC-B3C5-F5BF-52E39F720E62}"/>
                  </a:ext>
                </a:extLst>
              </p:cNvPr>
              <p:cNvSpPr>
                <a:spLocks noEditPoints="1"/>
              </p:cNvSpPr>
              <p:nvPr/>
            </p:nvSpPr>
            <p:spPr bwMode="auto">
              <a:xfrm>
                <a:off x="1381126" y="4262438"/>
                <a:ext cx="42863" cy="31750"/>
              </a:xfrm>
              <a:custGeom>
                <a:avLst/>
                <a:gdLst>
                  <a:gd name="T0" fmla="*/ 37 w 59"/>
                  <a:gd name="T1" fmla="*/ 44 h 44"/>
                  <a:gd name="T2" fmla="*/ 33 w 59"/>
                  <a:gd name="T3" fmla="*/ 42 h 44"/>
                  <a:gd name="T4" fmla="*/ 4 w 59"/>
                  <a:gd name="T5" fmla="*/ 25 h 44"/>
                  <a:gd name="T6" fmla="*/ 0 w 59"/>
                  <a:gd name="T7" fmla="*/ 18 h 44"/>
                  <a:gd name="T8" fmla="*/ 4 w 59"/>
                  <a:gd name="T9" fmla="*/ 11 h 44"/>
                  <a:gd name="T10" fmla="*/ 21 w 59"/>
                  <a:gd name="T11" fmla="*/ 1 h 44"/>
                  <a:gd name="T12" fmla="*/ 27 w 59"/>
                  <a:gd name="T13" fmla="*/ 0 h 44"/>
                  <a:gd name="T14" fmla="*/ 52 w 59"/>
                  <a:gd name="T15" fmla="*/ 5 h 44"/>
                  <a:gd name="T16" fmla="*/ 59 w 59"/>
                  <a:gd name="T17" fmla="*/ 13 h 44"/>
                  <a:gd name="T18" fmla="*/ 59 w 59"/>
                  <a:gd name="T19" fmla="*/ 22 h 44"/>
                  <a:gd name="T20" fmla="*/ 56 w 59"/>
                  <a:gd name="T21" fmla="*/ 28 h 44"/>
                  <a:gd name="T22" fmla="*/ 43 w 59"/>
                  <a:gd name="T23" fmla="*/ 41 h 44"/>
                  <a:gd name="T24" fmla="*/ 37 w 59"/>
                  <a:gd name="T25" fmla="*/ 44 h 44"/>
                  <a:gd name="T26" fmla="*/ 24 w 59"/>
                  <a:gd name="T27" fmla="*/ 18 h 44"/>
                  <a:gd name="T28" fmla="*/ 36 w 59"/>
                  <a:gd name="T29" fmla="*/ 25 h 44"/>
                  <a:gd name="T30" fmla="*/ 42 w 59"/>
                  <a:gd name="T31" fmla="*/ 20 h 44"/>
                  <a:gd name="T32" fmla="*/ 27 w 59"/>
                  <a:gd name="T33" fmla="*/ 16 h 44"/>
                  <a:gd name="T34" fmla="*/ 24 w 59"/>
                  <a:gd name="T35"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44">
                    <a:moveTo>
                      <a:pt x="37" y="44"/>
                    </a:moveTo>
                    <a:cubicBezTo>
                      <a:pt x="36" y="44"/>
                      <a:pt x="34" y="43"/>
                      <a:pt x="33" y="42"/>
                    </a:cubicBezTo>
                    <a:cubicBezTo>
                      <a:pt x="4" y="25"/>
                      <a:pt x="4" y="25"/>
                      <a:pt x="4" y="25"/>
                    </a:cubicBezTo>
                    <a:cubicBezTo>
                      <a:pt x="2" y="23"/>
                      <a:pt x="0" y="21"/>
                      <a:pt x="0" y="18"/>
                    </a:cubicBezTo>
                    <a:cubicBezTo>
                      <a:pt x="0" y="15"/>
                      <a:pt x="2" y="12"/>
                      <a:pt x="4" y="11"/>
                    </a:cubicBezTo>
                    <a:cubicBezTo>
                      <a:pt x="21" y="1"/>
                      <a:pt x="21" y="1"/>
                      <a:pt x="21" y="1"/>
                    </a:cubicBezTo>
                    <a:cubicBezTo>
                      <a:pt x="23" y="0"/>
                      <a:pt x="25" y="0"/>
                      <a:pt x="27" y="0"/>
                    </a:cubicBezTo>
                    <a:cubicBezTo>
                      <a:pt x="52" y="5"/>
                      <a:pt x="52" y="5"/>
                      <a:pt x="52" y="5"/>
                    </a:cubicBezTo>
                    <a:cubicBezTo>
                      <a:pt x="56" y="6"/>
                      <a:pt x="59" y="9"/>
                      <a:pt x="59" y="13"/>
                    </a:cubicBezTo>
                    <a:cubicBezTo>
                      <a:pt x="59" y="22"/>
                      <a:pt x="59" y="22"/>
                      <a:pt x="59" y="22"/>
                    </a:cubicBezTo>
                    <a:cubicBezTo>
                      <a:pt x="59" y="24"/>
                      <a:pt x="58" y="26"/>
                      <a:pt x="56" y="28"/>
                    </a:cubicBezTo>
                    <a:cubicBezTo>
                      <a:pt x="43" y="41"/>
                      <a:pt x="43" y="41"/>
                      <a:pt x="43" y="41"/>
                    </a:cubicBezTo>
                    <a:cubicBezTo>
                      <a:pt x="41" y="43"/>
                      <a:pt x="39" y="44"/>
                      <a:pt x="37" y="44"/>
                    </a:cubicBezTo>
                    <a:close/>
                    <a:moveTo>
                      <a:pt x="24" y="18"/>
                    </a:moveTo>
                    <a:cubicBezTo>
                      <a:pt x="36" y="25"/>
                      <a:pt x="36" y="25"/>
                      <a:pt x="36" y="25"/>
                    </a:cubicBezTo>
                    <a:cubicBezTo>
                      <a:pt x="42" y="20"/>
                      <a:pt x="42" y="20"/>
                      <a:pt x="42" y="20"/>
                    </a:cubicBezTo>
                    <a:cubicBezTo>
                      <a:pt x="27" y="16"/>
                      <a:pt x="27" y="16"/>
                      <a:pt x="27" y="16"/>
                    </a:cubicBezTo>
                    <a:lnTo>
                      <a:pt x="24"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35" name="Freeform 1276">
                <a:extLst>
                  <a:ext uri="{FF2B5EF4-FFF2-40B4-BE49-F238E27FC236}">
                    <a16:creationId xmlns:a16="http://schemas.microsoft.com/office/drawing/2014/main" id="{91BDFD86-9DD4-64AD-A89C-AD212F312771}"/>
                  </a:ext>
                </a:extLst>
              </p:cNvPr>
              <p:cNvSpPr>
                <a:spLocks/>
              </p:cNvSpPr>
              <p:nvPr/>
            </p:nvSpPr>
            <p:spPr bwMode="auto">
              <a:xfrm>
                <a:off x="1397001" y="4249738"/>
                <a:ext cx="11113" cy="25400"/>
              </a:xfrm>
              <a:custGeom>
                <a:avLst/>
                <a:gdLst>
                  <a:gd name="T0" fmla="*/ 8 w 16"/>
                  <a:gd name="T1" fmla="*/ 36 h 36"/>
                  <a:gd name="T2" fmla="*/ 0 w 16"/>
                  <a:gd name="T3" fmla="*/ 28 h 36"/>
                  <a:gd name="T4" fmla="*/ 0 w 16"/>
                  <a:gd name="T5" fmla="*/ 8 h 36"/>
                  <a:gd name="T6" fmla="*/ 8 w 16"/>
                  <a:gd name="T7" fmla="*/ 0 h 36"/>
                  <a:gd name="T8" fmla="*/ 16 w 16"/>
                  <a:gd name="T9" fmla="*/ 8 h 36"/>
                  <a:gd name="T10" fmla="*/ 16 w 16"/>
                  <a:gd name="T11" fmla="*/ 28 h 36"/>
                  <a:gd name="T12" fmla="*/ 8 w 16"/>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16" h="36">
                    <a:moveTo>
                      <a:pt x="8" y="36"/>
                    </a:moveTo>
                    <a:cubicBezTo>
                      <a:pt x="3" y="36"/>
                      <a:pt x="0" y="33"/>
                      <a:pt x="0" y="28"/>
                    </a:cubicBezTo>
                    <a:cubicBezTo>
                      <a:pt x="0" y="8"/>
                      <a:pt x="0" y="8"/>
                      <a:pt x="0" y="8"/>
                    </a:cubicBezTo>
                    <a:cubicBezTo>
                      <a:pt x="0" y="4"/>
                      <a:pt x="3" y="0"/>
                      <a:pt x="8" y="0"/>
                    </a:cubicBezTo>
                    <a:cubicBezTo>
                      <a:pt x="12" y="0"/>
                      <a:pt x="16" y="4"/>
                      <a:pt x="16" y="8"/>
                    </a:cubicBezTo>
                    <a:cubicBezTo>
                      <a:pt x="16" y="28"/>
                      <a:pt x="16" y="28"/>
                      <a:pt x="16" y="28"/>
                    </a:cubicBezTo>
                    <a:cubicBezTo>
                      <a:pt x="16" y="33"/>
                      <a:pt x="12" y="36"/>
                      <a:pt x="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36" name="Freeform 1277">
                <a:extLst>
                  <a:ext uri="{FF2B5EF4-FFF2-40B4-BE49-F238E27FC236}">
                    <a16:creationId xmlns:a16="http://schemas.microsoft.com/office/drawing/2014/main" id="{6A11B551-BD21-B595-9D8E-85D7142EBF86}"/>
                  </a:ext>
                </a:extLst>
              </p:cNvPr>
              <p:cNvSpPr>
                <a:spLocks/>
              </p:cNvSpPr>
              <p:nvPr/>
            </p:nvSpPr>
            <p:spPr bwMode="auto">
              <a:xfrm>
                <a:off x="1438276" y="4271963"/>
                <a:ext cx="52388" cy="60325"/>
              </a:xfrm>
              <a:custGeom>
                <a:avLst/>
                <a:gdLst>
                  <a:gd name="T0" fmla="*/ 63 w 71"/>
                  <a:gd name="T1" fmla="*/ 84 h 84"/>
                  <a:gd name="T2" fmla="*/ 55 w 71"/>
                  <a:gd name="T3" fmla="*/ 76 h 84"/>
                  <a:gd name="T4" fmla="*/ 55 w 71"/>
                  <a:gd name="T5" fmla="*/ 53 h 84"/>
                  <a:gd name="T6" fmla="*/ 26 w 71"/>
                  <a:gd name="T7" fmla="*/ 28 h 84"/>
                  <a:gd name="T8" fmla="*/ 23 w 71"/>
                  <a:gd name="T9" fmla="*/ 27 h 84"/>
                  <a:gd name="T10" fmla="*/ 5 w 71"/>
                  <a:gd name="T11" fmla="*/ 15 h 84"/>
                  <a:gd name="T12" fmla="*/ 2 w 71"/>
                  <a:gd name="T13" fmla="*/ 4 h 84"/>
                  <a:gd name="T14" fmla="*/ 13 w 71"/>
                  <a:gd name="T15" fmla="*/ 2 h 84"/>
                  <a:gd name="T16" fmla="*/ 31 w 71"/>
                  <a:gd name="T17" fmla="*/ 13 h 84"/>
                  <a:gd name="T18" fmla="*/ 71 w 71"/>
                  <a:gd name="T19" fmla="*/ 52 h 84"/>
                  <a:gd name="T20" fmla="*/ 71 w 71"/>
                  <a:gd name="T21" fmla="*/ 53 h 84"/>
                  <a:gd name="T22" fmla="*/ 71 w 71"/>
                  <a:gd name="T23" fmla="*/ 76 h 84"/>
                  <a:gd name="T24" fmla="*/ 63 w 71"/>
                  <a:gd name="T25"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84">
                    <a:moveTo>
                      <a:pt x="63" y="84"/>
                    </a:moveTo>
                    <a:cubicBezTo>
                      <a:pt x="59" y="84"/>
                      <a:pt x="55" y="80"/>
                      <a:pt x="55" y="76"/>
                    </a:cubicBezTo>
                    <a:cubicBezTo>
                      <a:pt x="55" y="53"/>
                      <a:pt x="55" y="53"/>
                      <a:pt x="55" y="53"/>
                    </a:cubicBezTo>
                    <a:cubicBezTo>
                      <a:pt x="55" y="51"/>
                      <a:pt x="52" y="34"/>
                      <a:pt x="26" y="28"/>
                    </a:cubicBezTo>
                    <a:cubicBezTo>
                      <a:pt x="25" y="28"/>
                      <a:pt x="24" y="28"/>
                      <a:pt x="23" y="27"/>
                    </a:cubicBezTo>
                    <a:cubicBezTo>
                      <a:pt x="5" y="15"/>
                      <a:pt x="5" y="15"/>
                      <a:pt x="5" y="15"/>
                    </a:cubicBezTo>
                    <a:cubicBezTo>
                      <a:pt x="1" y="13"/>
                      <a:pt x="0" y="8"/>
                      <a:pt x="2" y="4"/>
                    </a:cubicBezTo>
                    <a:cubicBezTo>
                      <a:pt x="5" y="1"/>
                      <a:pt x="10" y="0"/>
                      <a:pt x="13" y="2"/>
                    </a:cubicBezTo>
                    <a:cubicBezTo>
                      <a:pt x="31" y="13"/>
                      <a:pt x="31" y="13"/>
                      <a:pt x="31" y="13"/>
                    </a:cubicBezTo>
                    <a:cubicBezTo>
                      <a:pt x="69" y="22"/>
                      <a:pt x="71" y="51"/>
                      <a:pt x="71" y="52"/>
                    </a:cubicBezTo>
                    <a:cubicBezTo>
                      <a:pt x="71" y="53"/>
                      <a:pt x="71" y="53"/>
                      <a:pt x="71" y="53"/>
                    </a:cubicBezTo>
                    <a:cubicBezTo>
                      <a:pt x="71" y="76"/>
                      <a:pt x="71" y="76"/>
                      <a:pt x="71" y="76"/>
                    </a:cubicBezTo>
                    <a:cubicBezTo>
                      <a:pt x="71" y="80"/>
                      <a:pt x="67" y="84"/>
                      <a:pt x="63"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37" name="Freeform 1278">
                <a:extLst>
                  <a:ext uri="{FF2B5EF4-FFF2-40B4-BE49-F238E27FC236}">
                    <a16:creationId xmlns:a16="http://schemas.microsoft.com/office/drawing/2014/main" id="{CFFC0E80-9ADB-4133-E4C2-46B491FE3141}"/>
                  </a:ext>
                </a:extLst>
              </p:cNvPr>
              <p:cNvSpPr>
                <a:spLocks noEditPoints="1"/>
              </p:cNvSpPr>
              <p:nvPr/>
            </p:nvSpPr>
            <p:spPr bwMode="auto">
              <a:xfrm>
                <a:off x="1411288" y="4262438"/>
                <a:ext cx="42863" cy="31750"/>
              </a:xfrm>
              <a:custGeom>
                <a:avLst/>
                <a:gdLst>
                  <a:gd name="T0" fmla="*/ 22 w 59"/>
                  <a:gd name="T1" fmla="*/ 44 h 44"/>
                  <a:gd name="T2" fmla="*/ 16 w 59"/>
                  <a:gd name="T3" fmla="*/ 41 h 44"/>
                  <a:gd name="T4" fmla="*/ 3 w 59"/>
                  <a:gd name="T5" fmla="*/ 28 h 44"/>
                  <a:gd name="T6" fmla="*/ 0 w 59"/>
                  <a:gd name="T7" fmla="*/ 22 h 44"/>
                  <a:gd name="T8" fmla="*/ 0 w 59"/>
                  <a:gd name="T9" fmla="*/ 13 h 44"/>
                  <a:gd name="T10" fmla="*/ 7 w 59"/>
                  <a:gd name="T11" fmla="*/ 5 h 44"/>
                  <a:gd name="T12" fmla="*/ 32 w 59"/>
                  <a:gd name="T13" fmla="*/ 0 h 44"/>
                  <a:gd name="T14" fmla="*/ 38 w 59"/>
                  <a:gd name="T15" fmla="*/ 1 h 44"/>
                  <a:gd name="T16" fmla="*/ 55 w 59"/>
                  <a:gd name="T17" fmla="*/ 11 h 44"/>
                  <a:gd name="T18" fmla="*/ 59 w 59"/>
                  <a:gd name="T19" fmla="*/ 18 h 44"/>
                  <a:gd name="T20" fmla="*/ 55 w 59"/>
                  <a:gd name="T21" fmla="*/ 25 h 44"/>
                  <a:gd name="T22" fmla="*/ 26 w 59"/>
                  <a:gd name="T23" fmla="*/ 42 h 44"/>
                  <a:gd name="T24" fmla="*/ 22 w 59"/>
                  <a:gd name="T25" fmla="*/ 44 h 44"/>
                  <a:gd name="T26" fmla="*/ 17 w 59"/>
                  <a:gd name="T27" fmla="*/ 20 h 44"/>
                  <a:gd name="T28" fmla="*/ 23 w 59"/>
                  <a:gd name="T29" fmla="*/ 25 h 44"/>
                  <a:gd name="T30" fmla="*/ 35 w 59"/>
                  <a:gd name="T31" fmla="*/ 18 h 44"/>
                  <a:gd name="T32" fmla="*/ 33 w 59"/>
                  <a:gd name="T33" fmla="*/ 16 h 44"/>
                  <a:gd name="T34" fmla="*/ 17 w 59"/>
                  <a:gd name="T35" fmla="*/ 2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44">
                    <a:moveTo>
                      <a:pt x="22" y="44"/>
                    </a:moveTo>
                    <a:cubicBezTo>
                      <a:pt x="20" y="44"/>
                      <a:pt x="18" y="43"/>
                      <a:pt x="16" y="41"/>
                    </a:cubicBezTo>
                    <a:cubicBezTo>
                      <a:pt x="3" y="28"/>
                      <a:pt x="3" y="28"/>
                      <a:pt x="3" y="28"/>
                    </a:cubicBezTo>
                    <a:cubicBezTo>
                      <a:pt x="1" y="26"/>
                      <a:pt x="0" y="24"/>
                      <a:pt x="0" y="22"/>
                    </a:cubicBezTo>
                    <a:cubicBezTo>
                      <a:pt x="0" y="13"/>
                      <a:pt x="0" y="13"/>
                      <a:pt x="0" y="13"/>
                    </a:cubicBezTo>
                    <a:cubicBezTo>
                      <a:pt x="0" y="9"/>
                      <a:pt x="3" y="6"/>
                      <a:pt x="7" y="5"/>
                    </a:cubicBezTo>
                    <a:cubicBezTo>
                      <a:pt x="32" y="0"/>
                      <a:pt x="32" y="0"/>
                      <a:pt x="32" y="0"/>
                    </a:cubicBezTo>
                    <a:cubicBezTo>
                      <a:pt x="34" y="0"/>
                      <a:pt x="36" y="0"/>
                      <a:pt x="38" y="1"/>
                    </a:cubicBezTo>
                    <a:cubicBezTo>
                      <a:pt x="55" y="11"/>
                      <a:pt x="55" y="11"/>
                      <a:pt x="55" y="11"/>
                    </a:cubicBezTo>
                    <a:cubicBezTo>
                      <a:pt x="57" y="12"/>
                      <a:pt x="59" y="15"/>
                      <a:pt x="59" y="18"/>
                    </a:cubicBezTo>
                    <a:cubicBezTo>
                      <a:pt x="59" y="21"/>
                      <a:pt x="58" y="23"/>
                      <a:pt x="55" y="25"/>
                    </a:cubicBezTo>
                    <a:cubicBezTo>
                      <a:pt x="26" y="42"/>
                      <a:pt x="26" y="42"/>
                      <a:pt x="26" y="42"/>
                    </a:cubicBezTo>
                    <a:cubicBezTo>
                      <a:pt x="25" y="43"/>
                      <a:pt x="23" y="44"/>
                      <a:pt x="22" y="44"/>
                    </a:cubicBezTo>
                    <a:close/>
                    <a:moveTo>
                      <a:pt x="17" y="20"/>
                    </a:moveTo>
                    <a:cubicBezTo>
                      <a:pt x="23" y="25"/>
                      <a:pt x="23" y="25"/>
                      <a:pt x="23" y="25"/>
                    </a:cubicBezTo>
                    <a:cubicBezTo>
                      <a:pt x="35" y="18"/>
                      <a:pt x="35" y="18"/>
                      <a:pt x="35" y="18"/>
                    </a:cubicBezTo>
                    <a:cubicBezTo>
                      <a:pt x="33" y="16"/>
                      <a:pt x="33" y="16"/>
                      <a:pt x="33" y="16"/>
                    </a:cubicBezTo>
                    <a:lnTo>
                      <a:pt x="17"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38" name="Freeform 1279">
                <a:extLst>
                  <a:ext uri="{FF2B5EF4-FFF2-40B4-BE49-F238E27FC236}">
                    <a16:creationId xmlns:a16="http://schemas.microsoft.com/office/drawing/2014/main" id="{4C031098-5827-F6E9-E835-E5361AE8F9AD}"/>
                  </a:ext>
                </a:extLst>
              </p:cNvPr>
              <p:cNvSpPr>
                <a:spLocks/>
              </p:cNvSpPr>
              <p:nvPr/>
            </p:nvSpPr>
            <p:spPr bwMode="auto">
              <a:xfrm>
                <a:off x="1425576" y="4249738"/>
                <a:ext cx="12700" cy="25400"/>
              </a:xfrm>
              <a:custGeom>
                <a:avLst/>
                <a:gdLst>
                  <a:gd name="T0" fmla="*/ 8 w 16"/>
                  <a:gd name="T1" fmla="*/ 36 h 36"/>
                  <a:gd name="T2" fmla="*/ 0 w 16"/>
                  <a:gd name="T3" fmla="*/ 28 h 36"/>
                  <a:gd name="T4" fmla="*/ 0 w 16"/>
                  <a:gd name="T5" fmla="*/ 8 h 36"/>
                  <a:gd name="T6" fmla="*/ 8 w 16"/>
                  <a:gd name="T7" fmla="*/ 0 h 36"/>
                  <a:gd name="T8" fmla="*/ 16 w 16"/>
                  <a:gd name="T9" fmla="*/ 8 h 36"/>
                  <a:gd name="T10" fmla="*/ 16 w 16"/>
                  <a:gd name="T11" fmla="*/ 28 h 36"/>
                  <a:gd name="T12" fmla="*/ 8 w 16"/>
                  <a:gd name="T13" fmla="*/ 36 h 36"/>
                </a:gdLst>
                <a:ahLst/>
                <a:cxnLst>
                  <a:cxn ang="0">
                    <a:pos x="T0" y="T1"/>
                  </a:cxn>
                  <a:cxn ang="0">
                    <a:pos x="T2" y="T3"/>
                  </a:cxn>
                  <a:cxn ang="0">
                    <a:pos x="T4" y="T5"/>
                  </a:cxn>
                  <a:cxn ang="0">
                    <a:pos x="T6" y="T7"/>
                  </a:cxn>
                  <a:cxn ang="0">
                    <a:pos x="T8" y="T9"/>
                  </a:cxn>
                  <a:cxn ang="0">
                    <a:pos x="T10" y="T11"/>
                  </a:cxn>
                  <a:cxn ang="0">
                    <a:pos x="T12" y="T13"/>
                  </a:cxn>
                </a:cxnLst>
                <a:rect l="0" t="0" r="r" b="b"/>
                <a:pathLst>
                  <a:path w="16" h="36">
                    <a:moveTo>
                      <a:pt x="8" y="36"/>
                    </a:moveTo>
                    <a:cubicBezTo>
                      <a:pt x="4" y="36"/>
                      <a:pt x="0" y="33"/>
                      <a:pt x="0" y="28"/>
                    </a:cubicBezTo>
                    <a:cubicBezTo>
                      <a:pt x="0" y="8"/>
                      <a:pt x="0" y="8"/>
                      <a:pt x="0" y="8"/>
                    </a:cubicBezTo>
                    <a:cubicBezTo>
                      <a:pt x="0" y="4"/>
                      <a:pt x="4" y="0"/>
                      <a:pt x="8" y="0"/>
                    </a:cubicBezTo>
                    <a:cubicBezTo>
                      <a:pt x="13" y="0"/>
                      <a:pt x="16" y="4"/>
                      <a:pt x="16" y="8"/>
                    </a:cubicBezTo>
                    <a:cubicBezTo>
                      <a:pt x="16" y="28"/>
                      <a:pt x="16" y="28"/>
                      <a:pt x="16" y="28"/>
                    </a:cubicBezTo>
                    <a:cubicBezTo>
                      <a:pt x="16" y="33"/>
                      <a:pt x="13" y="36"/>
                      <a:pt x="8"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39" name="Freeform 1280">
                <a:extLst>
                  <a:ext uri="{FF2B5EF4-FFF2-40B4-BE49-F238E27FC236}">
                    <a16:creationId xmlns:a16="http://schemas.microsoft.com/office/drawing/2014/main" id="{00CC3AA7-4B57-0942-38B4-BA376CDBDA89}"/>
                  </a:ext>
                </a:extLst>
              </p:cNvPr>
              <p:cNvSpPr>
                <a:spLocks noEditPoints="1"/>
              </p:cNvSpPr>
              <p:nvPr/>
            </p:nvSpPr>
            <p:spPr bwMode="auto">
              <a:xfrm>
                <a:off x="1384301" y="4184651"/>
                <a:ext cx="65088" cy="82550"/>
              </a:xfrm>
              <a:custGeom>
                <a:avLst/>
                <a:gdLst>
                  <a:gd name="T0" fmla="*/ 48 w 91"/>
                  <a:gd name="T1" fmla="*/ 116 h 116"/>
                  <a:gd name="T2" fmla="*/ 4 w 91"/>
                  <a:gd name="T3" fmla="*/ 72 h 116"/>
                  <a:gd name="T4" fmla="*/ 2 w 91"/>
                  <a:gd name="T5" fmla="*/ 68 h 116"/>
                  <a:gd name="T6" fmla="*/ 0 w 91"/>
                  <a:gd name="T7" fmla="*/ 64 h 116"/>
                  <a:gd name="T8" fmla="*/ 0 w 91"/>
                  <a:gd name="T9" fmla="*/ 29 h 116"/>
                  <a:gd name="T10" fmla="*/ 5 w 91"/>
                  <a:gd name="T11" fmla="*/ 16 h 116"/>
                  <a:gd name="T12" fmla="*/ 16 w 91"/>
                  <a:gd name="T13" fmla="*/ 10 h 116"/>
                  <a:gd name="T14" fmla="*/ 36 w 91"/>
                  <a:gd name="T15" fmla="*/ 0 h 116"/>
                  <a:gd name="T16" fmla="*/ 68 w 91"/>
                  <a:gd name="T17" fmla="*/ 0 h 116"/>
                  <a:gd name="T18" fmla="*/ 91 w 91"/>
                  <a:gd name="T19" fmla="*/ 22 h 116"/>
                  <a:gd name="T20" fmla="*/ 91 w 91"/>
                  <a:gd name="T21" fmla="*/ 64 h 116"/>
                  <a:gd name="T22" fmla="*/ 88 w 91"/>
                  <a:gd name="T23" fmla="*/ 69 h 116"/>
                  <a:gd name="T24" fmla="*/ 86 w 91"/>
                  <a:gd name="T25" fmla="*/ 71 h 116"/>
                  <a:gd name="T26" fmla="*/ 48 w 91"/>
                  <a:gd name="T27" fmla="*/ 116 h 116"/>
                  <a:gd name="T28" fmla="*/ 16 w 91"/>
                  <a:gd name="T29" fmla="*/ 61 h 116"/>
                  <a:gd name="T30" fmla="*/ 19 w 91"/>
                  <a:gd name="T31" fmla="*/ 66 h 116"/>
                  <a:gd name="T32" fmla="*/ 20 w 91"/>
                  <a:gd name="T33" fmla="*/ 69 h 116"/>
                  <a:gd name="T34" fmla="*/ 48 w 91"/>
                  <a:gd name="T35" fmla="*/ 100 h 116"/>
                  <a:gd name="T36" fmla="*/ 70 w 91"/>
                  <a:gd name="T37" fmla="*/ 67 h 116"/>
                  <a:gd name="T38" fmla="*/ 73 w 91"/>
                  <a:gd name="T39" fmla="*/ 62 h 116"/>
                  <a:gd name="T40" fmla="*/ 75 w 91"/>
                  <a:gd name="T41" fmla="*/ 60 h 116"/>
                  <a:gd name="T42" fmla="*/ 75 w 91"/>
                  <a:gd name="T43" fmla="*/ 22 h 116"/>
                  <a:gd name="T44" fmla="*/ 68 w 91"/>
                  <a:gd name="T45" fmla="*/ 16 h 116"/>
                  <a:gd name="T46" fmla="*/ 36 w 91"/>
                  <a:gd name="T47" fmla="*/ 16 h 116"/>
                  <a:gd name="T48" fmla="*/ 31 w 91"/>
                  <a:gd name="T49" fmla="*/ 18 h 116"/>
                  <a:gd name="T50" fmla="*/ 29 w 91"/>
                  <a:gd name="T51" fmla="*/ 24 h 116"/>
                  <a:gd name="T52" fmla="*/ 23 w 91"/>
                  <a:gd name="T53" fmla="*/ 26 h 116"/>
                  <a:gd name="T54" fmla="*/ 17 w 91"/>
                  <a:gd name="T55" fmla="*/ 27 h 116"/>
                  <a:gd name="T56" fmla="*/ 16 w 91"/>
                  <a:gd name="T57" fmla="*/ 28 h 116"/>
                  <a:gd name="T58" fmla="*/ 16 w 91"/>
                  <a:gd name="T59" fmla="*/ 29 h 116"/>
                  <a:gd name="T60" fmla="*/ 16 w 91"/>
                  <a:gd name="T61" fmla="*/ 61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1" h="116">
                    <a:moveTo>
                      <a:pt x="48" y="116"/>
                    </a:moveTo>
                    <a:cubicBezTo>
                      <a:pt x="23" y="116"/>
                      <a:pt x="7" y="100"/>
                      <a:pt x="4" y="72"/>
                    </a:cubicBezTo>
                    <a:cubicBezTo>
                      <a:pt x="2" y="68"/>
                      <a:pt x="2" y="68"/>
                      <a:pt x="2" y="68"/>
                    </a:cubicBezTo>
                    <a:cubicBezTo>
                      <a:pt x="1" y="66"/>
                      <a:pt x="0" y="65"/>
                      <a:pt x="0" y="64"/>
                    </a:cubicBezTo>
                    <a:cubicBezTo>
                      <a:pt x="0" y="29"/>
                      <a:pt x="0" y="29"/>
                      <a:pt x="0" y="29"/>
                    </a:cubicBezTo>
                    <a:cubicBezTo>
                      <a:pt x="0" y="27"/>
                      <a:pt x="0" y="21"/>
                      <a:pt x="5" y="16"/>
                    </a:cubicBezTo>
                    <a:cubicBezTo>
                      <a:pt x="8" y="13"/>
                      <a:pt x="12" y="11"/>
                      <a:pt x="16" y="10"/>
                    </a:cubicBezTo>
                    <a:cubicBezTo>
                      <a:pt x="19" y="5"/>
                      <a:pt x="25" y="0"/>
                      <a:pt x="36" y="0"/>
                    </a:cubicBezTo>
                    <a:cubicBezTo>
                      <a:pt x="68" y="0"/>
                      <a:pt x="68" y="0"/>
                      <a:pt x="68" y="0"/>
                    </a:cubicBezTo>
                    <a:cubicBezTo>
                      <a:pt x="77" y="0"/>
                      <a:pt x="91" y="6"/>
                      <a:pt x="91" y="22"/>
                    </a:cubicBezTo>
                    <a:cubicBezTo>
                      <a:pt x="91" y="64"/>
                      <a:pt x="91" y="64"/>
                      <a:pt x="91" y="64"/>
                    </a:cubicBezTo>
                    <a:cubicBezTo>
                      <a:pt x="91" y="66"/>
                      <a:pt x="90" y="68"/>
                      <a:pt x="88" y="69"/>
                    </a:cubicBezTo>
                    <a:cubicBezTo>
                      <a:pt x="86" y="71"/>
                      <a:pt x="86" y="71"/>
                      <a:pt x="86" y="71"/>
                    </a:cubicBezTo>
                    <a:cubicBezTo>
                      <a:pt x="85" y="88"/>
                      <a:pt x="75" y="116"/>
                      <a:pt x="48" y="116"/>
                    </a:cubicBezTo>
                    <a:close/>
                    <a:moveTo>
                      <a:pt x="16" y="61"/>
                    </a:moveTo>
                    <a:cubicBezTo>
                      <a:pt x="19" y="66"/>
                      <a:pt x="19" y="66"/>
                      <a:pt x="19" y="66"/>
                    </a:cubicBezTo>
                    <a:cubicBezTo>
                      <a:pt x="20" y="67"/>
                      <a:pt x="20" y="68"/>
                      <a:pt x="20" y="69"/>
                    </a:cubicBezTo>
                    <a:cubicBezTo>
                      <a:pt x="22" y="89"/>
                      <a:pt x="31" y="100"/>
                      <a:pt x="48" y="100"/>
                    </a:cubicBezTo>
                    <a:cubicBezTo>
                      <a:pt x="69" y="100"/>
                      <a:pt x="70" y="68"/>
                      <a:pt x="70" y="67"/>
                    </a:cubicBezTo>
                    <a:cubicBezTo>
                      <a:pt x="70" y="65"/>
                      <a:pt x="71" y="63"/>
                      <a:pt x="73" y="62"/>
                    </a:cubicBezTo>
                    <a:cubicBezTo>
                      <a:pt x="75" y="60"/>
                      <a:pt x="75" y="60"/>
                      <a:pt x="75" y="60"/>
                    </a:cubicBezTo>
                    <a:cubicBezTo>
                      <a:pt x="75" y="22"/>
                      <a:pt x="75" y="22"/>
                      <a:pt x="75" y="22"/>
                    </a:cubicBezTo>
                    <a:cubicBezTo>
                      <a:pt x="75" y="17"/>
                      <a:pt x="71" y="16"/>
                      <a:pt x="68" y="16"/>
                    </a:cubicBezTo>
                    <a:cubicBezTo>
                      <a:pt x="36" y="16"/>
                      <a:pt x="36" y="16"/>
                      <a:pt x="36" y="16"/>
                    </a:cubicBezTo>
                    <a:cubicBezTo>
                      <a:pt x="33" y="16"/>
                      <a:pt x="31" y="16"/>
                      <a:pt x="31" y="18"/>
                    </a:cubicBezTo>
                    <a:cubicBezTo>
                      <a:pt x="31" y="20"/>
                      <a:pt x="30" y="22"/>
                      <a:pt x="29" y="24"/>
                    </a:cubicBezTo>
                    <a:cubicBezTo>
                      <a:pt x="27" y="25"/>
                      <a:pt x="25" y="26"/>
                      <a:pt x="23" y="26"/>
                    </a:cubicBezTo>
                    <a:cubicBezTo>
                      <a:pt x="19" y="26"/>
                      <a:pt x="18" y="26"/>
                      <a:pt x="17" y="27"/>
                    </a:cubicBezTo>
                    <a:cubicBezTo>
                      <a:pt x="16" y="28"/>
                      <a:pt x="16" y="28"/>
                      <a:pt x="16" y="28"/>
                    </a:cubicBezTo>
                    <a:cubicBezTo>
                      <a:pt x="17" y="29"/>
                      <a:pt x="16" y="28"/>
                      <a:pt x="16" y="29"/>
                    </a:cubicBezTo>
                    <a:lnTo>
                      <a:pt x="16"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40" name="Freeform 1281">
                <a:extLst>
                  <a:ext uri="{FF2B5EF4-FFF2-40B4-BE49-F238E27FC236}">
                    <a16:creationId xmlns:a16="http://schemas.microsoft.com/office/drawing/2014/main" id="{6B2FCE08-22A5-292C-A233-D6FC3123A816}"/>
                  </a:ext>
                </a:extLst>
              </p:cNvPr>
              <p:cNvSpPr>
                <a:spLocks/>
              </p:cNvSpPr>
              <p:nvPr/>
            </p:nvSpPr>
            <p:spPr bwMode="auto">
              <a:xfrm>
                <a:off x="1385888" y="4197351"/>
                <a:ext cx="61913" cy="31750"/>
              </a:xfrm>
              <a:custGeom>
                <a:avLst/>
                <a:gdLst>
                  <a:gd name="T0" fmla="*/ 80 w 88"/>
                  <a:gd name="T1" fmla="*/ 44 h 44"/>
                  <a:gd name="T2" fmla="*/ 68 w 88"/>
                  <a:gd name="T3" fmla="*/ 40 h 44"/>
                  <a:gd name="T4" fmla="*/ 63 w 88"/>
                  <a:gd name="T5" fmla="*/ 24 h 44"/>
                  <a:gd name="T6" fmla="*/ 63 w 88"/>
                  <a:gd name="T7" fmla="*/ 24 h 44"/>
                  <a:gd name="T8" fmla="*/ 58 w 88"/>
                  <a:gd name="T9" fmla="*/ 20 h 44"/>
                  <a:gd name="T10" fmla="*/ 54 w 88"/>
                  <a:gd name="T11" fmla="*/ 22 h 44"/>
                  <a:gd name="T12" fmla="*/ 51 w 88"/>
                  <a:gd name="T13" fmla="*/ 23 h 44"/>
                  <a:gd name="T14" fmla="*/ 27 w 88"/>
                  <a:gd name="T15" fmla="*/ 23 h 44"/>
                  <a:gd name="T16" fmla="*/ 27 w 88"/>
                  <a:gd name="T17" fmla="*/ 28 h 44"/>
                  <a:gd name="T18" fmla="*/ 8 w 88"/>
                  <a:gd name="T19" fmla="*/ 43 h 44"/>
                  <a:gd name="T20" fmla="*/ 0 w 88"/>
                  <a:gd name="T21" fmla="*/ 35 h 44"/>
                  <a:gd name="T22" fmla="*/ 8 w 88"/>
                  <a:gd name="T23" fmla="*/ 27 h 44"/>
                  <a:gd name="T24" fmla="*/ 11 w 88"/>
                  <a:gd name="T25" fmla="*/ 27 h 44"/>
                  <a:gd name="T26" fmla="*/ 26 w 88"/>
                  <a:gd name="T27" fmla="*/ 7 h 44"/>
                  <a:gd name="T28" fmla="*/ 49 w 88"/>
                  <a:gd name="T29" fmla="*/ 7 h 44"/>
                  <a:gd name="T30" fmla="*/ 62 w 88"/>
                  <a:gd name="T31" fmla="*/ 1 h 44"/>
                  <a:gd name="T32" fmla="*/ 70 w 88"/>
                  <a:gd name="T33" fmla="*/ 1 h 44"/>
                  <a:gd name="T34" fmla="*/ 73 w 88"/>
                  <a:gd name="T35" fmla="*/ 8 h 44"/>
                  <a:gd name="T36" fmla="*/ 73 w 88"/>
                  <a:gd name="T37" fmla="*/ 11 h 44"/>
                  <a:gd name="T38" fmla="*/ 79 w 88"/>
                  <a:gd name="T39" fmla="*/ 24 h 44"/>
                  <a:gd name="T40" fmla="*/ 79 w 88"/>
                  <a:gd name="T41" fmla="*/ 24 h 44"/>
                  <a:gd name="T42" fmla="*/ 80 w 88"/>
                  <a:gd name="T43" fmla="*/ 28 h 44"/>
                  <a:gd name="T44" fmla="*/ 80 w 88"/>
                  <a:gd name="T45" fmla="*/ 28 h 44"/>
                  <a:gd name="T46" fmla="*/ 88 w 88"/>
                  <a:gd name="T47" fmla="*/ 36 h 44"/>
                  <a:gd name="T48" fmla="*/ 80 w 88"/>
                  <a:gd name="T4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 h="44">
                    <a:moveTo>
                      <a:pt x="80" y="44"/>
                    </a:moveTo>
                    <a:cubicBezTo>
                      <a:pt x="75" y="44"/>
                      <a:pt x="71" y="43"/>
                      <a:pt x="68" y="40"/>
                    </a:cubicBezTo>
                    <a:cubicBezTo>
                      <a:pt x="63" y="35"/>
                      <a:pt x="63" y="29"/>
                      <a:pt x="63" y="24"/>
                    </a:cubicBezTo>
                    <a:cubicBezTo>
                      <a:pt x="63" y="24"/>
                      <a:pt x="63" y="24"/>
                      <a:pt x="63" y="24"/>
                    </a:cubicBezTo>
                    <a:cubicBezTo>
                      <a:pt x="61" y="24"/>
                      <a:pt x="59" y="22"/>
                      <a:pt x="58" y="20"/>
                    </a:cubicBezTo>
                    <a:cubicBezTo>
                      <a:pt x="54" y="22"/>
                      <a:pt x="54" y="22"/>
                      <a:pt x="54" y="22"/>
                    </a:cubicBezTo>
                    <a:cubicBezTo>
                      <a:pt x="53" y="22"/>
                      <a:pt x="52" y="23"/>
                      <a:pt x="51" y="23"/>
                    </a:cubicBezTo>
                    <a:cubicBezTo>
                      <a:pt x="27" y="23"/>
                      <a:pt x="27" y="23"/>
                      <a:pt x="27" y="23"/>
                    </a:cubicBezTo>
                    <a:cubicBezTo>
                      <a:pt x="27" y="23"/>
                      <a:pt x="27" y="25"/>
                      <a:pt x="27" y="28"/>
                    </a:cubicBezTo>
                    <a:cubicBezTo>
                      <a:pt x="27" y="39"/>
                      <a:pt x="17" y="43"/>
                      <a:pt x="8" y="43"/>
                    </a:cubicBezTo>
                    <a:cubicBezTo>
                      <a:pt x="3" y="43"/>
                      <a:pt x="0" y="40"/>
                      <a:pt x="0" y="35"/>
                    </a:cubicBezTo>
                    <a:cubicBezTo>
                      <a:pt x="0" y="31"/>
                      <a:pt x="3" y="27"/>
                      <a:pt x="8" y="27"/>
                    </a:cubicBezTo>
                    <a:cubicBezTo>
                      <a:pt x="9" y="27"/>
                      <a:pt x="10" y="27"/>
                      <a:pt x="11" y="27"/>
                    </a:cubicBezTo>
                    <a:cubicBezTo>
                      <a:pt x="11" y="13"/>
                      <a:pt x="16" y="7"/>
                      <a:pt x="26" y="7"/>
                    </a:cubicBezTo>
                    <a:cubicBezTo>
                      <a:pt x="49" y="7"/>
                      <a:pt x="49" y="7"/>
                      <a:pt x="49" y="7"/>
                    </a:cubicBezTo>
                    <a:cubicBezTo>
                      <a:pt x="62" y="1"/>
                      <a:pt x="62" y="1"/>
                      <a:pt x="62" y="1"/>
                    </a:cubicBezTo>
                    <a:cubicBezTo>
                      <a:pt x="65" y="0"/>
                      <a:pt x="67" y="0"/>
                      <a:pt x="70" y="1"/>
                    </a:cubicBezTo>
                    <a:cubicBezTo>
                      <a:pt x="72" y="3"/>
                      <a:pt x="73" y="5"/>
                      <a:pt x="73" y="8"/>
                    </a:cubicBezTo>
                    <a:cubicBezTo>
                      <a:pt x="73" y="11"/>
                      <a:pt x="73" y="11"/>
                      <a:pt x="73" y="11"/>
                    </a:cubicBezTo>
                    <a:cubicBezTo>
                      <a:pt x="77" y="14"/>
                      <a:pt x="79" y="18"/>
                      <a:pt x="79" y="24"/>
                    </a:cubicBezTo>
                    <a:cubicBezTo>
                      <a:pt x="79" y="24"/>
                      <a:pt x="79" y="24"/>
                      <a:pt x="79" y="24"/>
                    </a:cubicBezTo>
                    <a:cubicBezTo>
                      <a:pt x="79" y="26"/>
                      <a:pt x="79" y="27"/>
                      <a:pt x="80" y="28"/>
                    </a:cubicBezTo>
                    <a:cubicBezTo>
                      <a:pt x="80" y="28"/>
                      <a:pt x="80" y="28"/>
                      <a:pt x="80" y="28"/>
                    </a:cubicBezTo>
                    <a:cubicBezTo>
                      <a:pt x="85" y="28"/>
                      <a:pt x="88" y="32"/>
                      <a:pt x="88" y="36"/>
                    </a:cubicBezTo>
                    <a:cubicBezTo>
                      <a:pt x="88" y="41"/>
                      <a:pt x="85" y="44"/>
                      <a:pt x="80"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41" name="Freeform 1282">
                <a:extLst>
                  <a:ext uri="{FF2B5EF4-FFF2-40B4-BE49-F238E27FC236}">
                    <a16:creationId xmlns:a16="http://schemas.microsoft.com/office/drawing/2014/main" id="{9D381657-BB2A-DE86-F72F-247A8E81808E}"/>
                  </a:ext>
                </a:extLst>
              </p:cNvPr>
              <p:cNvSpPr>
                <a:spLocks/>
              </p:cNvSpPr>
              <p:nvPr/>
            </p:nvSpPr>
            <p:spPr bwMode="auto">
              <a:xfrm>
                <a:off x="1077913" y="4075113"/>
                <a:ext cx="115888" cy="131763"/>
              </a:xfrm>
              <a:custGeom>
                <a:avLst/>
                <a:gdLst>
                  <a:gd name="T0" fmla="*/ 8 w 162"/>
                  <a:gd name="T1" fmla="*/ 185 h 185"/>
                  <a:gd name="T2" fmla="*/ 0 w 162"/>
                  <a:gd name="T3" fmla="*/ 177 h 185"/>
                  <a:gd name="T4" fmla="*/ 0 w 162"/>
                  <a:gd name="T5" fmla="*/ 31 h 185"/>
                  <a:gd name="T6" fmla="*/ 31 w 162"/>
                  <a:gd name="T7" fmla="*/ 0 h 185"/>
                  <a:gd name="T8" fmla="*/ 154 w 162"/>
                  <a:gd name="T9" fmla="*/ 0 h 185"/>
                  <a:gd name="T10" fmla="*/ 162 w 162"/>
                  <a:gd name="T11" fmla="*/ 8 h 185"/>
                  <a:gd name="T12" fmla="*/ 154 w 162"/>
                  <a:gd name="T13" fmla="*/ 16 h 185"/>
                  <a:gd name="T14" fmla="*/ 31 w 162"/>
                  <a:gd name="T15" fmla="*/ 16 h 185"/>
                  <a:gd name="T16" fmla="*/ 16 w 162"/>
                  <a:gd name="T17" fmla="*/ 31 h 185"/>
                  <a:gd name="T18" fmla="*/ 16 w 162"/>
                  <a:gd name="T19" fmla="*/ 177 h 185"/>
                  <a:gd name="T20" fmla="*/ 8 w 162"/>
                  <a:gd name="T21"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185">
                    <a:moveTo>
                      <a:pt x="8" y="185"/>
                    </a:moveTo>
                    <a:cubicBezTo>
                      <a:pt x="4" y="185"/>
                      <a:pt x="0" y="181"/>
                      <a:pt x="0" y="177"/>
                    </a:cubicBezTo>
                    <a:cubicBezTo>
                      <a:pt x="0" y="31"/>
                      <a:pt x="0" y="31"/>
                      <a:pt x="0" y="31"/>
                    </a:cubicBezTo>
                    <a:cubicBezTo>
                      <a:pt x="0" y="14"/>
                      <a:pt x="14" y="0"/>
                      <a:pt x="31" y="0"/>
                    </a:cubicBezTo>
                    <a:cubicBezTo>
                      <a:pt x="154" y="0"/>
                      <a:pt x="154" y="0"/>
                      <a:pt x="154" y="0"/>
                    </a:cubicBezTo>
                    <a:cubicBezTo>
                      <a:pt x="158" y="0"/>
                      <a:pt x="162" y="4"/>
                      <a:pt x="162" y="8"/>
                    </a:cubicBezTo>
                    <a:cubicBezTo>
                      <a:pt x="162" y="13"/>
                      <a:pt x="158" y="16"/>
                      <a:pt x="154" y="16"/>
                    </a:cubicBezTo>
                    <a:cubicBezTo>
                      <a:pt x="31" y="16"/>
                      <a:pt x="31" y="16"/>
                      <a:pt x="31" y="16"/>
                    </a:cubicBezTo>
                    <a:cubicBezTo>
                      <a:pt x="23" y="16"/>
                      <a:pt x="16" y="23"/>
                      <a:pt x="16" y="31"/>
                    </a:cubicBezTo>
                    <a:cubicBezTo>
                      <a:pt x="16" y="177"/>
                      <a:pt x="16" y="177"/>
                      <a:pt x="16" y="177"/>
                    </a:cubicBezTo>
                    <a:cubicBezTo>
                      <a:pt x="16" y="181"/>
                      <a:pt x="13" y="185"/>
                      <a:pt x="8" y="1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42" name="Freeform 1283">
                <a:extLst>
                  <a:ext uri="{FF2B5EF4-FFF2-40B4-BE49-F238E27FC236}">
                    <a16:creationId xmlns:a16="http://schemas.microsoft.com/office/drawing/2014/main" id="{2DE847D2-2DFA-3FA9-3C45-70B52BCD7C49}"/>
                  </a:ext>
                </a:extLst>
              </p:cNvPr>
              <p:cNvSpPr>
                <a:spLocks/>
              </p:cNvSpPr>
              <p:nvPr/>
            </p:nvSpPr>
            <p:spPr bwMode="auto">
              <a:xfrm>
                <a:off x="1462088" y="4075113"/>
                <a:ext cx="117475" cy="130175"/>
              </a:xfrm>
              <a:custGeom>
                <a:avLst/>
                <a:gdLst>
                  <a:gd name="T0" fmla="*/ 156 w 164"/>
                  <a:gd name="T1" fmla="*/ 183 h 183"/>
                  <a:gd name="T2" fmla="*/ 148 w 164"/>
                  <a:gd name="T3" fmla="*/ 175 h 183"/>
                  <a:gd name="T4" fmla="*/ 148 w 164"/>
                  <a:gd name="T5" fmla="*/ 31 h 183"/>
                  <a:gd name="T6" fmla="*/ 134 w 164"/>
                  <a:gd name="T7" fmla="*/ 16 h 183"/>
                  <a:gd name="T8" fmla="*/ 8 w 164"/>
                  <a:gd name="T9" fmla="*/ 16 h 183"/>
                  <a:gd name="T10" fmla="*/ 0 w 164"/>
                  <a:gd name="T11" fmla="*/ 8 h 183"/>
                  <a:gd name="T12" fmla="*/ 8 w 164"/>
                  <a:gd name="T13" fmla="*/ 0 h 183"/>
                  <a:gd name="T14" fmla="*/ 134 w 164"/>
                  <a:gd name="T15" fmla="*/ 0 h 183"/>
                  <a:gd name="T16" fmla="*/ 164 w 164"/>
                  <a:gd name="T17" fmla="*/ 31 h 183"/>
                  <a:gd name="T18" fmla="*/ 164 w 164"/>
                  <a:gd name="T19" fmla="*/ 175 h 183"/>
                  <a:gd name="T20" fmla="*/ 156 w 164"/>
                  <a:gd name="T21"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4" h="183">
                    <a:moveTo>
                      <a:pt x="156" y="183"/>
                    </a:moveTo>
                    <a:cubicBezTo>
                      <a:pt x="152" y="183"/>
                      <a:pt x="148" y="180"/>
                      <a:pt x="148" y="175"/>
                    </a:cubicBezTo>
                    <a:cubicBezTo>
                      <a:pt x="148" y="31"/>
                      <a:pt x="148" y="31"/>
                      <a:pt x="148" y="31"/>
                    </a:cubicBezTo>
                    <a:cubicBezTo>
                      <a:pt x="148" y="23"/>
                      <a:pt x="142" y="16"/>
                      <a:pt x="134" y="16"/>
                    </a:cubicBezTo>
                    <a:cubicBezTo>
                      <a:pt x="8" y="16"/>
                      <a:pt x="8" y="16"/>
                      <a:pt x="8" y="16"/>
                    </a:cubicBezTo>
                    <a:cubicBezTo>
                      <a:pt x="3" y="16"/>
                      <a:pt x="0" y="13"/>
                      <a:pt x="0" y="8"/>
                    </a:cubicBezTo>
                    <a:cubicBezTo>
                      <a:pt x="0" y="4"/>
                      <a:pt x="3" y="0"/>
                      <a:pt x="8" y="0"/>
                    </a:cubicBezTo>
                    <a:cubicBezTo>
                      <a:pt x="134" y="0"/>
                      <a:pt x="134" y="0"/>
                      <a:pt x="134" y="0"/>
                    </a:cubicBezTo>
                    <a:cubicBezTo>
                      <a:pt x="151" y="0"/>
                      <a:pt x="164" y="14"/>
                      <a:pt x="164" y="31"/>
                    </a:cubicBezTo>
                    <a:cubicBezTo>
                      <a:pt x="164" y="175"/>
                      <a:pt x="164" y="175"/>
                      <a:pt x="164" y="175"/>
                    </a:cubicBezTo>
                    <a:cubicBezTo>
                      <a:pt x="164" y="180"/>
                      <a:pt x="161" y="183"/>
                      <a:pt x="156"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43" name="Freeform 1284">
                <a:extLst>
                  <a:ext uri="{FF2B5EF4-FFF2-40B4-BE49-F238E27FC236}">
                    <a16:creationId xmlns:a16="http://schemas.microsoft.com/office/drawing/2014/main" id="{C965153A-3831-B33D-D678-42EDDDE4B323}"/>
                  </a:ext>
                </a:extLst>
              </p:cNvPr>
              <p:cNvSpPr>
                <a:spLocks/>
              </p:cNvSpPr>
              <p:nvPr/>
            </p:nvSpPr>
            <p:spPr bwMode="auto">
              <a:xfrm>
                <a:off x="1463676" y="4302126"/>
                <a:ext cx="115888" cy="131763"/>
              </a:xfrm>
              <a:custGeom>
                <a:avLst/>
                <a:gdLst>
                  <a:gd name="T0" fmla="*/ 131 w 161"/>
                  <a:gd name="T1" fmla="*/ 185 h 185"/>
                  <a:gd name="T2" fmla="*/ 8 w 161"/>
                  <a:gd name="T3" fmla="*/ 185 h 185"/>
                  <a:gd name="T4" fmla="*/ 0 w 161"/>
                  <a:gd name="T5" fmla="*/ 177 h 185"/>
                  <a:gd name="T6" fmla="*/ 8 w 161"/>
                  <a:gd name="T7" fmla="*/ 169 h 185"/>
                  <a:gd name="T8" fmla="*/ 131 w 161"/>
                  <a:gd name="T9" fmla="*/ 169 h 185"/>
                  <a:gd name="T10" fmla="*/ 145 w 161"/>
                  <a:gd name="T11" fmla="*/ 154 h 185"/>
                  <a:gd name="T12" fmla="*/ 145 w 161"/>
                  <a:gd name="T13" fmla="*/ 8 h 185"/>
                  <a:gd name="T14" fmla="*/ 153 w 161"/>
                  <a:gd name="T15" fmla="*/ 0 h 185"/>
                  <a:gd name="T16" fmla="*/ 161 w 161"/>
                  <a:gd name="T17" fmla="*/ 8 h 185"/>
                  <a:gd name="T18" fmla="*/ 161 w 161"/>
                  <a:gd name="T19" fmla="*/ 154 h 185"/>
                  <a:gd name="T20" fmla="*/ 131 w 161"/>
                  <a:gd name="T21" fmla="*/ 185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85">
                    <a:moveTo>
                      <a:pt x="131" y="185"/>
                    </a:moveTo>
                    <a:cubicBezTo>
                      <a:pt x="8" y="185"/>
                      <a:pt x="8" y="185"/>
                      <a:pt x="8" y="185"/>
                    </a:cubicBezTo>
                    <a:cubicBezTo>
                      <a:pt x="3" y="185"/>
                      <a:pt x="0" y="181"/>
                      <a:pt x="0" y="177"/>
                    </a:cubicBezTo>
                    <a:cubicBezTo>
                      <a:pt x="0" y="172"/>
                      <a:pt x="3" y="169"/>
                      <a:pt x="8" y="169"/>
                    </a:cubicBezTo>
                    <a:cubicBezTo>
                      <a:pt x="131" y="169"/>
                      <a:pt x="131" y="169"/>
                      <a:pt x="131" y="169"/>
                    </a:cubicBezTo>
                    <a:cubicBezTo>
                      <a:pt x="139" y="169"/>
                      <a:pt x="145" y="162"/>
                      <a:pt x="145" y="154"/>
                    </a:cubicBezTo>
                    <a:cubicBezTo>
                      <a:pt x="145" y="8"/>
                      <a:pt x="145" y="8"/>
                      <a:pt x="145" y="8"/>
                    </a:cubicBezTo>
                    <a:cubicBezTo>
                      <a:pt x="145" y="4"/>
                      <a:pt x="149" y="0"/>
                      <a:pt x="153" y="0"/>
                    </a:cubicBezTo>
                    <a:cubicBezTo>
                      <a:pt x="158" y="0"/>
                      <a:pt x="161" y="4"/>
                      <a:pt x="161" y="8"/>
                    </a:cubicBezTo>
                    <a:cubicBezTo>
                      <a:pt x="161" y="154"/>
                      <a:pt x="161" y="154"/>
                      <a:pt x="161" y="154"/>
                    </a:cubicBezTo>
                    <a:cubicBezTo>
                      <a:pt x="161" y="171"/>
                      <a:pt x="148" y="185"/>
                      <a:pt x="131" y="1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44" name="Freeform 1285">
                <a:extLst>
                  <a:ext uri="{FF2B5EF4-FFF2-40B4-BE49-F238E27FC236}">
                    <a16:creationId xmlns:a16="http://schemas.microsoft.com/office/drawing/2014/main" id="{C772627C-4F2E-72BB-A11D-41B4B323F127}"/>
                  </a:ext>
                </a:extLst>
              </p:cNvPr>
              <p:cNvSpPr>
                <a:spLocks/>
              </p:cNvSpPr>
              <p:nvPr/>
            </p:nvSpPr>
            <p:spPr bwMode="auto">
              <a:xfrm>
                <a:off x="1077913" y="4303713"/>
                <a:ext cx="119063" cy="130175"/>
              </a:xfrm>
              <a:custGeom>
                <a:avLst/>
                <a:gdLst>
                  <a:gd name="T0" fmla="*/ 157 w 165"/>
                  <a:gd name="T1" fmla="*/ 183 h 183"/>
                  <a:gd name="T2" fmla="*/ 31 w 165"/>
                  <a:gd name="T3" fmla="*/ 183 h 183"/>
                  <a:gd name="T4" fmla="*/ 0 w 165"/>
                  <a:gd name="T5" fmla="*/ 152 h 183"/>
                  <a:gd name="T6" fmla="*/ 0 w 165"/>
                  <a:gd name="T7" fmla="*/ 8 h 183"/>
                  <a:gd name="T8" fmla="*/ 8 w 165"/>
                  <a:gd name="T9" fmla="*/ 0 h 183"/>
                  <a:gd name="T10" fmla="*/ 16 w 165"/>
                  <a:gd name="T11" fmla="*/ 8 h 183"/>
                  <a:gd name="T12" fmla="*/ 16 w 165"/>
                  <a:gd name="T13" fmla="*/ 152 h 183"/>
                  <a:gd name="T14" fmla="*/ 31 w 165"/>
                  <a:gd name="T15" fmla="*/ 167 h 183"/>
                  <a:gd name="T16" fmla="*/ 157 w 165"/>
                  <a:gd name="T17" fmla="*/ 167 h 183"/>
                  <a:gd name="T18" fmla="*/ 165 w 165"/>
                  <a:gd name="T19" fmla="*/ 175 h 183"/>
                  <a:gd name="T20" fmla="*/ 157 w 165"/>
                  <a:gd name="T21" fmla="*/ 18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5" h="183">
                    <a:moveTo>
                      <a:pt x="157" y="183"/>
                    </a:moveTo>
                    <a:cubicBezTo>
                      <a:pt x="31" y="183"/>
                      <a:pt x="31" y="183"/>
                      <a:pt x="31" y="183"/>
                    </a:cubicBezTo>
                    <a:cubicBezTo>
                      <a:pt x="14" y="183"/>
                      <a:pt x="0" y="169"/>
                      <a:pt x="0" y="152"/>
                    </a:cubicBezTo>
                    <a:cubicBezTo>
                      <a:pt x="0" y="8"/>
                      <a:pt x="0" y="8"/>
                      <a:pt x="0" y="8"/>
                    </a:cubicBezTo>
                    <a:cubicBezTo>
                      <a:pt x="0" y="3"/>
                      <a:pt x="4" y="0"/>
                      <a:pt x="8" y="0"/>
                    </a:cubicBezTo>
                    <a:cubicBezTo>
                      <a:pt x="13" y="0"/>
                      <a:pt x="16" y="3"/>
                      <a:pt x="16" y="8"/>
                    </a:cubicBezTo>
                    <a:cubicBezTo>
                      <a:pt x="16" y="152"/>
                      <a:pt x="16" y="152"/>
                      <a:pt x="16" y="152"/>
                    </a:cubicBezTo>
                    <a:cubicBezTo>
                      <a:pt x="16" y="160"/>
                      <a:pt x="23" y="167"/>
                      <a:pt x="31" y="167"/>
                    </a:cubicBezTo>
                    <a:cubicBezTo>
                      <a:pt x="157" y="167"/>
                      <a:pt x="157" y="167"/>
                      <a:pt x="157" y="167"/>
                    </a:cubicBezTo>
                    <a:cubicBezTo>
                      <a:pt x="161" y="167"/>
                      <a:pt x="165" y="170"/>
                      <a:pt x="165" y="175"/>
                    </a:cubicBezTo>
                    <a:cubicBezTo>
                      <a:pt x="165" y="179"/>
                      <a:pt x="161" y="183"/>
                      <a:pt x="157"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grpSp>
      </p:grpSp>
      <p:grpSp>
        <p:nvGrpSpPr>
          <p:cNvPr id="1360" name="Group 1359">
            <a:extLst>
              <a:ext uri="{FF2B5EF4-FFF2-40B4-BE49-F238E27FC236}">
                <a16:creationId xmlns:a16="http://schemas.microsoft.com/office/drawing/2014/main" id="{991C96D9-5867-8998-6E44-257F5E247272}"/>
              </a:ext>
            </a:extLst>
          </p:cNvPr>
          <p:cNvGrpSpPr/>
          <p:nvPr/>
        </p:nvGrpSpPr>
        <p:grpSpPr>
          <a:xfrm>
            <a:off x="8095733" y="1370209"/>
            <a:ext cx="393279" cy="842299"/>
            <a:chOff x="5418138" y="3298825"/>
            <a:chExt cx="201612" cy="431800"/>
          </a:xfrm>
          <a:solidFill>
            <a:schemeClr val="tx1"/>
          </a:solidFill>
        </p:grpSpPr>
        <p:sp>
          <p:nvSpPr>
            <p:cNvPr id="1361" name="Freeform 1223">
              <a:extLst>
                <a:ext uri="{FF2B5EF4-FFF2-40B4-BE49-F238E27FC236}">
                  <a16:creationId xmlns:a16="http://schemas.microsoft.com/office/drawing/2014/main" id="{AF368971-C9FA-0A45-3C30-B099D3365266}"/>
                </a:ext>
              </a:extLst>
            </p:cNvPr>
            <p:cNvSpPr>
              <a:spLocks noEditPoints="1"/>
            </p:cNvSpPr>
            <p:nvPr/>
          </p:nvSpPr>
          <p:spPr bwMode="auto">
            <a:xfrm>
              <a:off x="5418138" y="3298825"/>
              <a:ext cx="196850" cy="431800"/>
            </a:xfrm>
            <a:custGeom>
              <a:avLst/>
              <a:gdLst>
                <a:gd name="T0" fmla="*/ 241 w 290"/>
                <a:gd name="T1" fmla="*/ 641 h 641"/>
                <a:gd name="T2" fmla="*/ 49 w 290"/>
                <a:gd name="T3" fmla="*/ 641 h 641"/>
                <a:gd name="T4" fmla="*/ 0 w 290"/>
                <a:gd name="T5" fmla="*/ 592 h 641"/>
                <a:gd name="T6" fmla="*/ 0 w 290"/>
                <a:gd name="T7" fmla="*/ 49 h 641"/>
                <a:gd name="T8" fmla="*/ 49 w 290"/>
                <a:gd name="T9" fmla="*/ 0 h 641"/>
                <a:gd name="T10" fmla="*/ 241 w 290"/>
                <a:gd name="T11" fmla="*/ 0 h 641"/>
                <a:gd name="T12" fmla="*/ 290 w 290"/>
                <a:gd name="T13" fmla="*/ 49 h 641"/>
                <a:gd name="T14" fmla="*/ 290 w 290"/>
                <a:gd name="T15" fmla="*/ 592 h 641"/>
                <a:gd name="T16" fmla="*/ 241 w 290"/>
                <a:gd name="T17" fmla="*/ 641 h 641"/>
                <a:gd name="T18" fmla="*/ 49 w 290"/>
                <a:gd name="T19" fmla="*/ 6 h 641"/>
                <a:gd name="T20" fmla="*/ 6 w 290"/>
                <a:gd name="T21" fmla="*/ 49 h 641"/>
                <a:gd name="T22" fmla="*/ 6 w 290"/>
                <a:gd name="T23" fmla="*/ 592 h 641"/>
                <a:gd name="T24" fmla="*/ 49 w 290"/>
                <a:gd name="T25" fmla="*/ 635 h 641"/>
                <a:gd name="T26" fmla="*/ 241 w 290"/>
                <a:gd name="T27" fmla="*/ 635 h 641"/>
                <a:gd name="T28" fmla="*/ 284 w 290"/>
                <a:gd name="T29" fmla="*/ 592 h 641"/>
                <a:gd name="T30" fmla="*/ 284 w 290"/>
                <a:gd name="T31" fmla="*/ 49 h 641"/>
                <a:gd name="T32" fmla="*/ 241 w 290"/>
                <a:gd name="T33" fmla="*/ 6 h 641"/>
                <a:gd name="T34" fmla="*/ 49 w 290"/>
                <a:gd name="T35" fmla="*/ 6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0" h="641">
                  <a:moveTo>
                    <a:pt x="241" y="641"/>
                  </a:moveTo>
                  <a:cubicBezTo>
                    <a:pt x="49" y="641"/>
                    <a:pt x="49" y="641"/>
                    <a:pt x="49" y="641"/>
                  </a:cubicBezTo>
                  <a:cubicBezTo>
                    <a:pt x="22" y="641"/>
                    <a:pt x="0" y="619"/>
                    <a:pt x="0" y="592"/>
                  </a:cubicBezTo>
                  <a:cubicBezTo>
                    <a:pt x="0" y="49"/>
                    <a:pt x="0" y="49"/>
                    <a:pt x="0" y="49"/>
                  </a:cubicBezTo>
                  <a:cubicBezTo>
                    <a:pt x="0" y="22"/>
                    <a:pt x="22" y="0"/>
                    <a:pt x="49" y="0"/>
                  </a:cubicBezTo>
                  <a:cubicBezTo>
                    <a:pt x="241" y="0"/>
                    <a:pt x="241" y="0"/>
                    <a:pt x="241" y="0"/>
                  </a:cubicBezTo>
                  <a:cubicBezTo>
                    <a:pt x="268" y="0"/>
                    <a:pt x="290" y="22"/>
                    <a:pt x="290" y="49"/>
                  </a:cubicBezTo>
                  <a:cubicBezTo>
                    <a:pt x="290" y="592"/>
                    <a:pt x="290" y="592"/>
                    <a:pt x="290" y="592"/>
                  </a:cubicBezTo>
                  <a:cubicBezTo>
                    <a:pt x="290" y="619"/>
                    <a:pt x="268" y="641"/>
                    <a:pt x="241" y="641"/>
                  </a:cubicBezTo>
                  <a:close/>
                  <a:moveTo>
                    <a:pt x="49" y="6"/>
                  </a:moveTo>
                  <a:cubicBezTo>
                    <a:pt x="25" y="6"/>
                    <a:pt x="6" y="25"/>
                    <a:pt x="6" y="49"/>
                  </a:cubicBezTo>
                  <a:cubicBezTo>
                    <a:pt x="6" y="592"/>
                    <a:pt x="6" y="592"/>
                    <a:pt x="6" y="592"/>
                  </a:cubicBezTo>
                  <a:cubicBezTo>
                    <a:pt x="6" y="616"/>
                    <a:pt x="25" y="635"/>
                    <a:pt x="49" y="635"/>
                  </a:cubicBezTo>
                  <a:cubicBezTo>
                    <a:pt x="241" y="635"/>
                    <a:pt x="241" y="635"/>
                    <a:pt x="241" y="635"/>
                  </a:cubicBezTo>
                  <a:cubicBezTo>
                    <a:pt x="264" y="635"/>
                    <a:pt x="284" y="616"/>
                    <a:pt x="284" y="592"/>
                  </a:cubicBezTo>
                  <a:cubicBezTo>
                    <a:pt x="284" y="49"/>
                    <a:pt x="284" y="49"/>
                    <a:pt x="284" y="49"/>
                  </a:cubicBezTo>
                  <a:cubicBezTo>
                    <a:pt x="284" y="25"/>
                    <a:pt x="264" y="6"/>
                    <a:pt x="241" y="6"/>
                  </a:cubicBezTo>
                  <a:lnTo>
                    <a:pt x="49"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62" name="Freeform 1224">
              <a:extLst>
                <a:ext uri="{FF2B5EF4-FFF2-40B4-BE49-F238E27FC236}">
                  <a16:creationId xmlns:a16="http://schemas.microsoft.com/office/drawing/2014/main" id="{FE646F06-23E7-53A5-E248-692F83704FFB}"/>
                </a:ext>
              </a:extLst>
            </p:cNvPr>
            <p:cNvSpPr>
              <a:spLocks/>
            </p:cNvSpPr>
            <p:nvPr/>
          </p:nvSpPr>
          <p:spPr bwMode="auto">
            <a:xfrm>
              <a:off x="5611813" y="3375025"/>
              <a:ext cx="7937" cy="60325"/>
            </a:xfrm>
            <a:custGeom>
              <a:avLst/>
              <a:gdLst>
                <a:gd name="T0" fmla="*/ 6 w 11"/>
                <a:gd name="T1" fmla="*/ 89 h 89"/>
                <a:gd name="T2" fmla="*/ 6 w 11"/>
                <a:gd name="T3" fmla="*/ 89 h 89"/>
                <a:gd name="T4" fmla="*/ 0 w 11"/>
                <a:gd name="T5" fmla="*/ 83 h 89"/>
                <a:gd name="T6" fmla="*/ 0 w 11"/>
                <a:gd name="T7" fmla="*/ 5 h 89"/>
                <a:gd name="T8" fmla="*/ 6 w 11"/>
                <a:gd name="T9" fmla="*/ 0 h 89"/>
                <a:gd name="T10" fmla="*/ 6 w 11"/>
                <a:gd name="T11" fmla="*/ 0 h 89"/>
                <a:gd name="T12" fmla="*/ 11 w 11"/>
                <a:gd name="T13" fmla="*/ 5 h 89"/>
                <a:gd name="T14" fmla="*/ 11 w 11"/>
                <a:gd name="T15" fmla="*/ 83 h 89"/>
                <a:gd name="T16" fmla="*/ 6 w 11"/>
                <a:gd name="T17"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89">
                  <a:moveTo>
                    <a:pt x="6" y="89"/>
                  </a:moveTo>
                  <a:cubicBezTo>
                    <a:pt x="6" y="89"/>
                    <a:pt x="6" y="89"/>
                    <a:pt x="6" y="89"/>
                  </a:cubicBezTo>
                  <a:cubicBezTo>
                    <a:pt x="2" y="89"/>
                    <a:pt x="0" y="87"/>
                    <a:pt x="0" y="83"/>
                  </a:cubicBezTo>
                  <a:cubicBezTo>
                    <a:pt x="0" y="5"/>
                    <a:pt x="0" y="5"/>
                    <a:pt x="0" y="5"/>
                  </a:cubicBezTo>
                  <a:cubicBezTo>
                    <a:pt x="0" y="2"/>
                    <a:pt x="2" y="0"/>
                    <a:pt x="6" y="0"/>
                  </a:cubicBezTo>
                  <a:cubicBezTo>
                    <a:pt x="6" y="0"/>
                    <a:pt x="6" y="0"/>
                    <a:pt x="6" y="0"/>
                  </a:cubicBezTo>
                  <a:cubicBezTo>
                    <a:pt x="9" y="0"/>
                    <a:pt x="11" y="2"/>
                    <a:pt x="11" y="5"/>
                  </a:cubicBezTo>
                  <a:cubicBezTo>
                    <a:pt x="11" y="83"/>
                    <a:pt x="11" y="83"/>
                    <a:pt x="11" y="83"/>
                  </a:cubicBezTo>
                  <a:cubicBezTo>
                    <a:pt x="11" y="87"/>
                    <a:pt x="9" y="89"/>
                    <a:pt x="6"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63" name="Freeform 1225">
              <a:extLst>
                <a:ext uri="{FF2B5EF4-FFF2-40B4-BE49-F238E27FC236}">
                  <a16:creationId xmlns:a16="http://schemas.microsoft.com/office/drawing/2014/main" id="{1F5FEB05-023F-E3C4-2BC4-E9EE1F5B0EBB}"/>
                </a:ext>
              </a:extLst>
            </p:cNvPr>
            <p:cNvSpPr>
              <a:spLocks/>
            </p:cNvSpPr>
            <p:nvPr/>
          </p:nvSpPr>
          <p:spPr bwMode="auto">
            <a:xfrm>
              <a:off x="5459413" y="3302000"/>
              <a:ext cx="100012" cy="14288"/>
            </a:xfrm>
            <a:custGeom>
              <a:avLst/>
              <a:gdLst>
                <a:gd name="T0" fmla="*/ 146 w 146"/>
                <a:gd name="T1" fmla="*/ 21 h 21"/>
                <a:gd name="T2" fmla="*/ 146 w 146"/>
                <a:gd name="T3" fmla="*/ 0 h 21"/>
                <a:gd name="T4" fmla="*/ 0 w 146"/>
                <a:gd name="T5" fmla="*/ 0 h 21"/>
                <a:gd name="T6" fmla="*/ 10 w 146"/>
                <a:gd name="T7" fmla="*/ 11 h 21"/>
                <a:gd name="T8" fmla="*/ 22 w 146"/>
                <a:gd name="T9" fmla="*/ 21 h 21"/>
              </a:gdLst>
              <a:ahLst/>
              <a:cxnLst>
                <a:cxn ang="0">
                  <a:pos x="T0" y="T1"/>
                </a:cxn>
                <a:cxn ang="0">
                  <a:pos x="T2" y="T3"/>
                </a:cxn>
                <a:cxn ang="0">
                  <a:pos x="T4" y="T5"/>
                </a:cxn>
                <a:cxn ang="0">
                  <a:pos x="T6" y="T7"/>
                </a:cxn>
                <a:cxn ang="0">
                  <a:pos x="T8" y="T9"/>
                </a:cxn>
              </a:cxnLst>
              <a:rect l="0" t="0" r="r" b="b"/>
              <a:pathLst>
                <a:path w="146" h="21">
                  <a:moveTo>
                    <a:pt x="146" y="21"/>
                  </a:moveTo>
                  <a:cubicBezTo>
                    <a:pt x="146" y="0"/>
                    <a:pt x="146" y="0"/>
                    <a:pt x="146" y="0"/>
                  </a:cubicBezTo>
                  <a:cubicBezTo>
                    <a:pt x="0" y="0"/>
                    <a:pt x="0" y="0"/>
                    <a:pt x="0" y="0"/>
                  </a:cubicBezTo>
                  <a:cubicBezTo>
                    <a:pt x="6" y="2"/>
                    <a:pt x="10" y="6"/>
                    <a:pt x="10" y="11"/>
                  </a:cubicBezTo>
                  <a:cubicBezTo>
                    <a:pt x="10" y="17"/>
                    <a:pt x="15" y="21"/>
                    <a:pt x="22" y="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64" name="Freeform 1226">
              <a:extLst>
                <a:ext uri="{FF2B5EF4-FFF2-40B4-BE49-F238E27FC236}">
                  <a16:creationId xmlns:a16="http://schemas.microsoft.com/office/drawing/2014/main" id="{BC785F12-3F03-C83C-ACB9-28589B3976FA}"/>
                </a:ext>
              </a:extLst>
            </p:cNvPr>
            <p:cNvSpPr>
              <a:spLocks/>
            </p:cNvSpPr>
            <p:nvPr/>
          </p:nvSpPr>
          <p:spPr bwMode="auto">
            <a:xfrm>
              <a:off x="5478463" y="3302000"/>
              <a:ext cx="98425" cy="14288"/>
            </a:xfrm>
            <a:custGeom>
              <a:avLst/>
              <a:gdLst>
                <a:gd name="T0" fmla="*/ 0 w 146"/>
                <a:gd name="T1" fmla="*/ 21 h 21"/>
                <a:gd name="T2" fmla="*/ 0 w 146"/>
                <a:gd name="T3" fmla="*/ 0 h 21"/>
                <a:gd name="T4" fmla="*/ 146 w 146"/>
                <a:gd name="T5" fmla="*/ 0 h 21"/>
                <a:gd name="T6" fmla="*/ 137 w 146"/>
                <a:gd name="T7" fmla="*/ 11 h 21"/>
                <a:gd name="T8" fmla="*/ 124 w 146"/>
                <a:gd name="T9" fmla="*/ 21 h 21"/>
              </a:gdLst>
              <a:ahLst/>
              <a:cxnLst>
                <a:cxn ang="0">
                  <a:pos x="T0" y="T1"/>
                </a:cxn>
                <a:cxn ang="0">
                  <a:pos x="T2" y="T3"/>
                </a:cxn>
                <a:cxn ang="0">
                  <a:pos x="T4" y="T5"/>
                </a:cxn>
                <a:cxn ang="0">
                  <a:pos x="T6" y="T7"/>
                </a:cxn>
                <a:cxn ang="0">
                  <a:pos x="T8" y="T9"/>
                </a:cxn>
              </a:cxnLst>
              <a:rect l="0" t="0" r="r" b="b"/>
              <a:pathLst>
                <a:path w="146" h="21">
                  <a:moveTo>
                    <a:pt x="0" y="21"/>
                  </a:moveTo>
                  <a:cubicBezTo>
                    <a:pt x="0" y="0"/>
                    <a:pt x="0" y="0"/>
                    <a:pt x="0" y="0"/>
                  </a:cubicBezTo>
                  <a:cubicBezTo>
                    <a:pt x="146" y="0"/>
                    <a:pt x="146" y="0"/>
                    <a:pt x="146" y="0"/>
                  </a:cubicBezTo>
                  <a:cubicBezTo>
                    <a:pt x="141" y="2"/>
                    <a:pt x="137" y="6"/>
                    <a:pt x="137" y="11"/>
                  </a:cubicBezTo>
                  <a:cubicBezTo>
                    <a:pt x="137" y="17"/>
                    <a:pt x="131" y="21"/>
                    <a:pt x="124" y="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grpSp>
      <p:grpSp>
        <p:nvGrpSpPr>
          <p:cNvPr id="1365" name="Group 1364">
            <a:extLst>
              <a:ext uri="{FF2B5EF4-FFF2-40B4-BE49-F238E27FC236}">
                <a16:creationId xmlns:a16="http://schemas.microsoft.com/office/drawing/2014/main" id="{B462031E-FD24-193C-DBA0-D834F6E32EF1}"/>
              </a:ext>
            </a:extLst>
          </p:cNvPr>
          <p:cNvGrpSpPr/>
          <p:nvPr/>
        </p:nvGrpSpPr>
        <p:grpSpPr>
          <a:xfrm>
            <a:off x="8159014" y="1535941"/>
            <a:ext cx="440267" cy="480484"/>
            <a:chOff x="3635375" y="1549400"/>
            <a:chExt cx="330200" cy="360363"/>
          </a:xfrm>
          <a:solidFill>
            <a:schemeClr val="accent5"/>
          </a:solidFill>
        </p:grpSpPr>
        <p:sp>
          <p:nvSpPr>
            <p:cNvPr id="1366" name="Freeform 199">
              <a:extLst>
                <a:ext uri="{FF2B5EF4-FFF2-40B4-BE49-F238E27FC236}">
                  <a16:creationId xmlns:a16="http://schemas.microsoft.com/office/drawing/2014/main" id="{3EB85A9F-065A-2713-EA52-09465B38C41F}"/>
                </a:ext>
              </a:extLst>
            </p:cNvPr>
            <p:cNvSpPr>
              <a:spLocks/>
            </p:cNvSpPr>
            <p:nvPr/>
          </p:nvSpPr>
          <p:spPr bwMode="auto">
            <a:xfrm>
              <a:off x="3698875" y="1549400"/>
              <a:ext cx="211138" cy="117475"/>
            </a:xfrm>
            <a:custGeom>
              <a:avLst/>
              <a:gdLst>
                <a:gd name="T0" fmla="*/ 290 w 317"/>
                <a:gd name="T1" fmla="*/ 176 h 176"/>
                <a:gd name="T2" fmla="*/ 285 w 317"/>
                <a:gd name="T3" fmla="*/ 174 h 176"/>
                <a:gd name="T4" fmla="*/ 285 w 317"/>
                <a:gd name="T5" fmla="*/ 164 h 176"/>
                <a:gd name="T6" fmla="*/ 293 w 317"/>
                <a:gd name="T7" fmla="*/ 156 h 176"/>
                <a:gd name="T8" fmla="*/ 293 w 317"/>
                <a:gd name="T9" fmla="*/ 122 h 176"/>
                <a:gd name="T10" fmla="*/ 191 w 317"/>
                <a:gd name="T11" fmla="*/ 21 h 176"/>
                <a:gd name="T12" fmla="*/ 174 w 317"/>
                <a:gd name="T13" fmla="*/ 14 h 176"/>
                <a:gd name="T14" fmla="*/ 157 w 317"/>
                <a:gd name="T15" fmla="*/ 21 h 176"/>
                <a:gd name="T16" fmla="*/ 12 w 317"/>
                <a:gd name="T17" fmla="*/ 166 h 176"/>
                <a:gd name="T18" fmla="*/ 2 w 317"/>
                <a:gd name="T19" fmla="*/ 166 h 176"/>
                <a:gd name="T20" fmla="*/ 2 w 317"/>
                <a:gd name="T21" fmla="*/ 156 h 176"/>
                <a:gd name="T22" fmla="*/ 147 w 317"/>
                <a:gd name="T23" fmla="*/ 11 h 176"/>
                <a:gd name="T24" fmla="*/ 174 w 317"/>
                <a:gd name="T25" fmla="*/ 0 h 176"/>
                <a:gd name="T26" fmla="*/ 201 w 317"/>
                <a:gd name="T27" fmla="*/ 11 h 176"/>
                <a:gd name="T28" fmla="*/ 302 w 317"/>
                <a:gd name="T29" fmla="*/ 112 h 176"/>
                <a:gd name="T30" fmla="*/ 302 w 317"/>
                <a:gd name="T31" fmla="*/ 166 h 176"/>
                <a:gd name="T32" fmla="*/ 295 w 317"/>
                <a:gd name="T33" fmla="*/ 174 h 176"/>
                <a:gd name="T34" fmla="*/ 290 w 317"/>
                <a:gd name="T35"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7" h="176">
                  <a:moveTo>
                    <a:pt x="290" y="176"/>
                  </a:moveTo>
                  <a:cubicBezTo>
                    <a:pt x="288" y="176"/>
                    <a:pt x="286" y="175"/>
                    <a:pt x="285" y="174"/>
                  </a:cubicBezTo>
                  <a:cubicBezTo>
                    <a:pt x="282" y="171"/>
                    <a:pt x="282" y="167"/>
                    <a:pt x="285" y="164"/>
                  </a:cubicBezTo>
                  <a:cubicBezTo>
                    <a:pt x="293" y="156"/>
                    <a:pt x="293" y="156"/>
                    <a:pt x="293" y="156"/>
                  </a:cubicBezTo>
                  <a:cubicBezTo>
                    <a:pt x="302" y="147"/>
                    <a:pt x="302" y="132"/>
                    <a:pt x="293" y="122"/>
                  </a:cubicBezTo>
                  <a:cubicBezTo>
                    <a:pt x="191" y="21"/>
                    <a:pt x="191" y="21"/>
                    <a:pt x="191" y="21"/>
                  </a:cubicBezTo>
                  <a:cubicBezTo>
                    <a:pt x="187" y="16"/>
                    <a:pt x="181" y="14"/>
                    <a:pt x="174" y="14"/>
                  </a:cubicBezTo>
                  <a:cubicBezTo>
                    <a:pt x="168" y="14"/>
                    <a:pt x="162" y="16"/>
                    <a:pt x="157" y="21"/>
                  </a:cubicBezTo>
                  <a:cubicBezTo>
                    <a:pt x="12" y="166"/>
                    <a:pt x="12" y="166"/>
                    <a:pt x="12" y="166"/>
                  </a:cubicBezTo>
                  <a:cubicBezTo>
                    <a:pt x="9" y="169"/>
                    <a:pt x="5" y="169"/>
                    <a:pt x="2" y="166"/>
                  </a:cubicBezTo>
                  <a:cubicBezTo>
                    <a:pt x="0" y="163"/>
                    <a:pt x="0" y="159"/>
                    <a:pt x="2" y="156"/>
                  </a:cubicBezTo>
                  <a:cubicBezTo>
                    <a:pt x="147" y="11"/>
                    <a:pt x="147" y="11"/>
                    <a:pt x="147" y="11"/>
                  </a:cubicBezTo>
                  <a:cubicBezTo>
                    <a:pt x="155" y="4"/>
                    <a:pt x="164" y="0"/>
                    <a:pt x="174" y="0"/>
                  </a:cubicBezTo>
                  <a:cubicBezTo>
                    <a:pt x="184" y="0"/>
                    <a:pt x="194" y="4"/>
                    <a:pt x="201" y="11"/>
                  </a:cubicBezTo>
                  <a:cubicBezTo>
                    <a:pt x="302" y="112"/>
                    <a:pt x="302" y="112"/>
                    <a:pt x="302" y="112"/>
                  </a:cubicBezTo>
                  <a:cubicBezTo>
                    <a:pt x="317" y="127"/>
                    <a:pt x="317" y="151"/>
                    <a:pt x="302" y="166"/>
                  </a:cubicBezTo>
                  <a:cubicBezTo>
                    <a:pt x="295" y="174"/>
                    <a:pt x="295" y="174"/>
                    <a:pt x="295" y="174"/>
                  </a:cubicBezTo>
                  <a:cubicBezTo>
                    <a:pt x="293" y="175"/>
                    <a:pt x="292" y="176"/>
                    <a:pt x="290" y="1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67" name="Freeform 206">
              <a:extLst>
                <a:ext uri="{FF2B5EF4-FFF2-40B4-BE49-F238E27FC236}">
                  <a16:creationId xmlns:a16="http://schemas.microsoft.com/office/drawing/2014/main" id="{2AED57A7-89FC-DF26-B6E7-3C82CBB4C289}"/>
                </a:ext>
              </a:extLst>
            </p:cNvPr>
            <p:cNvSpPr>
              <a:spLocks/>
            </p:cNvSpPr>
            <p:nvPr/>
          </p:nvSpPr>
          <p:spPr bwMode="auto">
            <a:xfrm>
              <a:off x="3635375" y="1670050"/>
              <a:ext cx="301625" cy="239713"/>
            </a:xfrm>
            <a:custGeom>
              <a:avLst/>
              <a:gdLst>
                <a:gd name="T0" fmla="*/ 424 w 453"/>
                <a:gd name="T1" fmla="*/ 359 h 359"/>
                <a:gd name="T2" fmla="*/ 30 w 453"/>
                <a:gd name="T3" fmla="*/ 359 h 359"/>
                <a:gd name="T4" fmla="*/ 0 w 453"/>
                <a:gd name="T5" fmla="*/ 329 h 359"/>
                <a:gd name="T6" fmla="*/ 0 w 453"/>
                <a:gd name="T7" fmla="*/ 30 h 359"/>
                <a:gd name="T8" fmla="*/ 30 w 453"/>
                <a:gd name="T9" fmla="*/ 0 h 359"/>
                <a:gd name="T10" fmla="*/ 424 w 453"/>
                <a:gd name="T11" fmla="*/ 0 h 359"/>
                <a:gd name="T12" fmla="*/ 453 w 453"/>
                <a:gd name="T13" fmla="*/ 30 h 359"/>
                <a:gd name="T14" fmla="*/ 453 w 453"/>
                <a:gd name="T15" fmla="*/ 129 h 359"/>
                <a:gd name="T16" fmla="*/ 446 w 453"/>
                <a:gd name="T17" fmla="*/ 136 h 359"/>
                <a:gd name="T18" fmla="*/ 439 w 453"/>
                <a:gd name="T19" fmla="*/ 129 h 359"/>
                <a:gd name="T20" fmla="*/ 439 w 453"/>
                <a:gd name="T21" fmla="*/ 30 h 359"/>
                <a:gd name="T22" fmla="*/ 424 w 453"/>
                <a:gd name="T23" fmla="*/ 14 h 359"/>
                <a:gd name="T24" fmla="*/ 30 w 453"/>
                <a:gd name="T25" fmla="*/ 14 h 359"/>
                <a:gd name="T26" fmla="*/ 14 w 453"/>
                <a:gd name="T27" fmla="*/ 30 h 359"/>
                <a:gd name="T28" fmla="*/ 14 w 453"/>
                <a:gd name="T29" fmla="*/ 329 h 359"/>
                <a:gd name="T30" fmla="*/ 30 w 453"/>
                <a:gd name="T31" fmla="*/ 345 h 359"/>
                <a:gd name="T32" fmla="*/ 424 w 453"/>
                <a:gd name="T33" fmla="*/ 345 h 359"/>
                <a:gd name="T34" fmla="*/ 439 w 453"/>
                <a:gd name="T35" fmla="*/ 329 h 359"/>
                <a:gd name="T36" fmla="*/ 439 w 453"/>
                <a:gd name="T37" fmla="*/ 230 h 359"/>
                <a:gd name="T38" fmla="*/ 446 w 453"/>
                <a:gd name="T39" fmla="*/ 223 h 359"/>
                <a:gd name="T40" fmla="*/ 453 w 453"/>
                <a:gd name="T41" fmla="*/ 230 h 359"/>
                <a:gd name="T42" fmla="*/ 453 w 453"/>
                <a:gd name="T43" fmla="*/ 329 h 359"/>
                <a:gd name="T44" fmla="*/ 424 w 453"/>
                <a:gd name="T45" fmla="*/ 359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3" h="359">
                  <a:moveTo>
                    <a:pt x="424" y="359"/>
                  </a:moveTo>
                  <a:cubicBezTo>
                    <a:pt x="30" y="359"/>
                    <a:pt x="30" y="359"/>
                    <a:pt x="30" y="359"/>
                  </a:cubicBezTo>
                  <a:cubicBezTo>
                    <a:pt x="14" y="359"/>
                    <a:pt x="0" y="345"/>
                    <a:pt x="0" y="329"/>
                  </a:cubicBezTo>
                  <a:cubicBezTo>
                    <a:pt x="0" y="30"/>
                    <a:pt x="0" y="30"/>
                    <a:pt x="0" y="30"/>
                  </a:cubicBezTo>
                  <a:cubicBezTo>
                    <a:pt x="0" y="14"/>
                    <a:pt x="14" y="0"/>
                    <a:pt x="30" y="0"/>
                  </a:cubicBezTo>
                  <a:cubicBezTo>
                    <a:pt x="424" y="0"/>
                    <a:pt x="424" y="0"/>
                    <a:pt x="424" y="0"/>
                  </a:cubicBezTo>
                  <a:cubicBezTo>
                    <a:pt x="440" y="0"/>
                    <a:pt x="453" y="14"/>
                    <a:pt x="453" y="30"/>
                  </a:cubicBezTo>
                  <a:cubicBezTo>
                    <a:pt x="453" y="129"/>
                    <a:pt x="453" y="129"/>
                    <a:pt x="453" y="129"/>
                  </a:cubicBezTo>
                  <a:cubicBezTo>
                    <a:pt x="453" y="132"/>
                    <a:pt x="450" y="136"/>
                    <a:pt x="446" y="136"/>
                  </a:cubicBezTo>
                  <a:cubicBezTo>
                    <a:pt x="442" y="136"/>
                    <a:pt x="439" y="132"/>
                    <a:pt x="439" y="129"/>
                  </a:cubicBezTo>
                  <a:cubicBezTo>
                    <a:pt x="439" y="30"/>
                    <a:pt x="439" y="30"/>
                    <a:pt x="439" y="30"/>
                  </a:cubicBezTo>
                  <a:cubicBezTo>
                    <a:pt x="439" y="21"/>
                    <a:pt x="432" y="14"/>
                    <a:pt x="424" y="14"/>
                  </a:cubicBezTo>
                  <a:cubicBezTo>
                    <a:pt x="30" y="14"/>
                    <a:pt x="30" y="14"/>
                    <a:pt x="30" y="14"/>
                  </a:cubicBezTo>
                  <a:cubicBezTo>
                    <a:pt x="21" y="14"/>
                    <a:pt x="14" y="21"/>
                    <a:pt x="14" y="30"/>
                  </a:cubicBezTo>
                  <a:cubicBezTo>
                    <a:pt x="14" y="329"/>
                    <a:pt x="14" y="329"/>
                    <a:pt x="14" y="329"/>
                  </a:cubicBezTo>
                  <a:cubicBezTo>
                    <a:pt x="14" y="338"/>
                    <a:pt x="21" y="345"/>
                    <a:pt x="30" y="345"/>
                  </a:cubicBezTo>
                  <a:cubicBezTo>
                    <a:pt x="424" y="345"/>
                    <a:pt x="424" y="345"/>
                    <a:pt x="424" y="345"/>
                  </a:cubicBezTo>
                  <a:cubicBezTo>
                    <a:pt x="432" y="345"/>
                    <a:pt x="439" y="338"/>
                    <a:pt x="439" y="329"/>
                  </a:cubicBezTo>
                  <a:cubicBezTo>
                    <a:pt x="439" y="230"/>
                    <a:pt x="439" y="230"/>
                    <a:pt x="439" y="230"/>
                  </a:cubicBezTo>
                  <a:cubicBezTo>
                    <a:pt x="439" y="227"/>
                    <a:pt x="442" y="223"/>
                    <a:pt x="446" y="223"/>
                  </a:cubicBezTo>
                  <a:cubicBezTo>
                    <a:pt x="450" y="223"/>
                    <a:pt x="453" y="227"/>
                    <a:pt x="453" y="230"/>
                  </a:cubicBezTo>
                  <a:cubicBezTo>
                    <a:pt x="453" y="329"/>
                    <a:pt x="453" y="329"/>
                    <a:pt x="453" y="329"/>
                  </a:cubicBezTo>
                  <a:cubicBezTo>
                    <a:pt x="453" y="345"/>
                    <a:pt x="440" y="359"/>
                    <a:pt x="424" y="3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68" name="Freeform 208">
              <a:extLst>
                <a:ext uri="{FF2B5EF4-FFF2-40B4-BE49-F238E27FC236}">
                  <a16:creationId xmlns:a16="http://schemas.microsoft.com/office/drawing/2014/main" id="{F515396A-E176-07F5-25EC-1276F256D5CA}"/>
                </a:ext>
              </a:extLst>
            </p:cNvPr>
            <p:cNvSpPr>
              <a:spLocks noEditPoints="1"/>
            </p:cNvSpPr>
            <p:nvPr/>
          </p:nvSpPr>
          <p:spPr bwMode="auto">
            <a:xfrm>
              <a:off x="3873500" y="1751013"/>
              <a:ext cx="92075" cy="77788"/>
            </a:xfrm>
            <a:custGeom>
              <a:avLst/>
              <a:gdLst>
                <a:gd name="T0" fmla="*/ 117 w 138"/>
                <a:gd name="T1" fmla="*/ 115 h 115"/>
                <a:gd name="T2" fmla="*/ 20 w 138"/>
                <a:gd name="T3" fmla="*/ 115 h 115"/>
                <a:gd name="T4" fmla="*/ 0 w 138"/>
                <a:gd name="T5" fmla="*/ 95 h 115"/>
                <a:gd name="T6" fmla="*/ 0 w 138"/>
                <a:gd name="T7" fmla="*/ 20 h 115"/>
                <a:gd name="T8" fmla="*/ 20 w 138"/>
                <a:gd name="T9" fmla="*/ 0 h 115"/>
                <a:gd name="T10" fmla="*/ 117 w 138"/>
                <a:gd name="T11" fmla="*/ 0 h 115"/>
                <a:gd name="T12" fmla="*/ 138 w 138"/>
                <a:gd name="T13" fmla="*/ 20 h 115"/>
                <a:gd name="T14" fmla="*/ 138 w 138"/>
                <a:gd name="T15" fmla="*/ 95 h 115"/>
                <a:gd name="T16" fmla="*/ 117 w 138"/>
                <a:gd name="T17" fmla="*/ 115 h 115"/>
                <a:gd name="T18" fmla="*/ 20 w 138"/>
                <a:gd name="T19" fmla="*/ 14 h 115"/>
                <a:gd name="T20" fmla="*/ 14 w 138"/>
                <a:gd name="T21" fmla="*/ 20 h 115"/>
                <a:gd name="T22" fmla="*/ 14 w 138"/>
                <a:gd name="T23" fmla="*/ 95 h 115"/>
                <a:gd name="T24" fmla="*/ 20 w 138"/>
                <a:gd name="T25" fmla="*/ 101 h 115"/>
                <a:gd name="T26" fmla="*/ 117 w 138"/>
                <a:gd name="T27" fmla="*/ 101 h 115"/>
                <a:gd name="T28" fmla="*/ 124 w 138"/>
                <a:gd name="T29" fmla="*/ 95 h 115"/>
                <a:gd name="T30" fmla="*/ 124 w 138"/>
                <a:gd name="T31" fmla="*/ 20 h 115"/>
                <a:gd name="T32" fmla="*/ 117 w 138"/>
                <a:gd name="T33" fmla="*/ 14 h 115"/>
                <a:gd name="T34" fmla="*/ 20 w 138"/>
                <a:gd name="T35" fmla="*/ 1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8" h="115">
                  <a:moveTo>
                    <a:pt x="117" y="115"/>
                  </a:moveTo>
                  <a:cubicBezTo>
                    <a:pt x="20" y="115"/>
                    <a:pt x="20" y="115"/>
                    <a:pt x="20" y="115"/>
                  </a:cubicBezTo>
                  <a:cubicBezTo>
                    <a:pt x="9" y="115"/>
                    <a:pt x="0" y="106"/>
                    <a:pt x="0" y="95"/>
                  </a:cubicBezTo>
                  <a:cubicBezTo>
                    <a:pt x="0" y="20"/>
                    <a:pt x="0" y="20"/>
                    <a:pt x="0" y="20"/>
                  </a:cubicBezTo>
                  <a:cubicBezTo>
                    <a:pt x="0" y="9"/>
                    <a:pt x="9" y="0"/>
                    <a:pt x="20" y="0"/>
                  </a:cubicBezTo>
                  <a:cubicBezTo>
                    <a:pt x="117" y="0"/>
                    <a:pt x="117" y="0"/>
                    <a:pt x="117" y="0"/>
                  </a:cubicBezTo>
                  <a:cubicBezTo>
                    <a:pt x="128" y="0"/>
                    <a:pt x="138" y="9"/>
                    <a:pt x="138" y="20"/>
                  </a:cubicBezTo>
                  <a:cubicBezTo>
                    <a:pt x="138" y="95"/>
                    <a:pt x="138" y="95"/>
                    <a:pt x="138" y="95"/>
                  </a:cubicBezTo>
                  <a:cubicBezTo>
                    <a:pt x="138" y="106"/>
                    <a:pt x="128" y="115"/>
                    <a:pt x="117" y="115"/>
                  </a:cubicBezTo>
                  <a:close/>
                  <a:moveTo>
                    <a:pt x="20" y="14"/>
                  </a:moveTo>
                  <a:cubicBezTo>
                    <a:pt x="17" y="14"/>
                    <a:pt x="14" y="16"/>
                    <a:pt x="14" y="20"/>
                  </a:cubicBezTo>
                  <a:cubicBezTo>
                    <a:pt x="14" y="95"/>
                    <a:pt x="14" y="95"/>
                    <a:pt x="14" y="95"/>
                  </a:cubicBezTo>
                  <a:cubicBezTo>
                    <a:pt x="14" y="99"/>
                    <a:pt x="17" y="101"/>
                    <a:pt x="20" y="101"/>
                  </a:cubicBezTo>
                  <a:cubicBezTo>
                    <a:pt x="117" y="101"/>
                    <a:pt x="117" y="101"/>
                    <a:pt x="117" y="101"/>
                  </a:cubicBezTo>
                  <a:cubicBezTo>
                    <a:pt x="121" y="101"/>
                    <a:pt x="124" y="99"/>
                    <a:pt x="124" y="95"/>
                  </a:cubicBezTo>
                  <a:cubicBezTo>
                    <a:pt x="124" y="20"/>
                    <a:pt x="124" y="20"/>
                    <a:pt x="124" y="20"/>
                  </a:cubicBezTo>
                  <a:cubicBezTo>
                    <a:pt x="124" y="16"/>
                    <a:pt x="121" y="14"/>
                    <a:pt x="117" y="14"/>
                  </a:cubicBezTo>
                  <a:lnTo>
                    <a:pt x="2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grpSp>
      <p:grpSp>
        <p:nvGrpSpPr>
          <p:cNvPr id="1369" name="Group 1368">
            <a:extLst>
              <a:ext uri="{FF2B5EF4-FFF2-40B4-BE49-F238E27FC236}">
                <a16:creationId xmlns:a16="http://schemas.microsoft.com/office/drawing/2014/main" id="{D0188134-7B09-3836-65E4-5DD7485BC99A}"/>
              </a:ext>
            </a:extLst>
          </p:cNvPr>
          <p:cNvGrpSpPr/>
          <p:nvPr/>
        </p:nvGrpSpPr>
        <p:grpSpPr>
          <a:xfrm>
            <a:off x="4981461" y="4530687"/>
            <a:ext cx="583291" cy="438591"/>
            <a:chOff x="2377286" y="1421396"/>
            <a:chExt cx="437468" cy="328943"/>
          </a:xfrm>
        </p:grpSpPr>
        <p:sp>
          <p:nvSpPr>
            <p:cNvPr id="1370" name="Freeform 121">
              <a:extLst>
                <a:ext uri="{FF2B5EF4-FFF2-40B4-BE49-F238E27FC236}">
                  <a16:creationId xmlns:a16="http://schemas.microsoft.com/office/drawing/2014/main" id="{65719DDB-9B24-50B4-D474-72589D0C8479}"/>
                </a:ext>
              </a:extLst>
            </p:cNvPr>
            <p:cNvSpPr>
              <a:spLocks/>
            </p:cNvSpPr>
            <p:nvPr/>
          </p:nvSpPr>
          <p:spPr bwMode="auto">
            <a:xfrm>
              <a:off x="2378214" y="1421396"/>
              <a:ext cx="436540" cy="323243"/>
            </a:xfrm>
            <a:custGeom>
              <a:avLst/>
              <a:gdLst>
                <a:gd name="T0" fmla="*/ 674 w 819"/>
                <a:gd name="T1" fmla="*/ 512 h 512"/>
                <a:gd name="T2" fmla="*/ 666 w 819"/>
                <a:gd name="T3" fmla="*/ 504 h 512"/>
                <a:gd name="T4" fmla="*/ 674 w 819"/>
                <a:gd name="T5" fmla="*/ 496 h 512"/>
                <a:gd name="T6" fmla="*/ 803 w 819"/>
                <a:gd name="T7" fmla="*/ 367 h 512"/>
                <a:gd name="T8" fmla="*/ 711 w 819"/>
                <a:gd name="T9" fmla="*/ 238 h 512"/>
                <a:gd name="T10" fmla="*/ 706 w 819"/>
                <a:gd name="T11" fmla="*/ 233 h 512"/>
                <a:gd name="T12" fmla="*/ 541 w 819"/>
                <a:gd name="T13" fmla="*/ 131 h 512"/>
                <a:gd name="T14" fmla="*/ 534 w 819"/>
                <a:gd name="T15" fmla="*/ 127 h 512"/>
                <a:gd name="T16" fmla="*/ 345 w 819"/>
                <a:gd name="T17" fmla="*/ 17 h 512"/>
                <a:gd name="T18" fmla="*/ 198 w 819"/>
                <a:gd name="T19" fmla="*/ 76 h 512"/>
                <a:gd name="T20" fmla="*/ 142 w 819"/>
                <a:gd name="T21" fmla="*/ 207 h 512"/>
                <a:gd name="T22" fmla="*/ 142 w 819"/>
                <a:gd name="T23" fmla="*/ 211 h 512"/>
                <a:gd name="T24" fmla="*/ 142 w 819"/>
                <a:gd name="T25" fmla="*/ 215 h 512"/>
                <a:gd name="T26" fmla="*/ 135 w 819"/>
                <a:gd name="T27" fmla="*/ 223 h 512"/>
                <a:gd name="T28" fmla="*/ 16 w 819"/>
                <a:gd name="T29" fmla="*/ 367 h 512"/>
                <a:gd name="T30" fmla="*/ 143 w 819"/>
                <a:gd name="T31" fmla="*/ 495 h 512"/>
                <a:gd name="T32" fmla="*/ 144 w 819"/>
                <a:gd name="T33" fmla="*/ 495 h 512"/>
                <a:gd name="T34" fmla="*/ 347 w 819"/>
                <a:gd name="T35" fmla="*/ 495 h 512"/>
                <a:gd name="T36" fmla="*/ 355 w 819"/>
                <a:gd name="T37" fmla="*/ 503 h 512"/>
                <a:gd name="T38" fmla="*/ 347 w 819"/>
                <a:gd name="T39" fmla="*/ 511 h 512"/>
                <a:gd name="T40" fmla="*/ 143 w 819"/>
                <a:gd name="T41" fmla="*/ 511 h 512"/>
                <a:gd name="T42" fmla="*/ 141 w 819"/>
                <a:gd name="T43" fmla="*/ 511 h 512"/>
                <a:gd name="T44" fmla="*/ 0 w 819"/>
                <a:gd name="T45" fmla="*/ 367 h 512"/>
                <a:gd name="T46" fmla="*/ 126 w 819"/>
                <a:gd name="T47" fmla="*/ 208 h 512"/>
                <a:gd name="T48" fmla="*/ 126 w 819"/>
                <a:gd name="T49" fmla="*/ 207 h 512"/>
                <a:gd name="T50" fmla="*/ 187 w 819"/>
                <a:gd name="T51" fmla="*/ 65 h 512"/>
                <a:gd name="T52" fmla="*/ 345 w 819"/>
                <a:gd name="T53" fmla="*/ 1 h 512"/>
                <a:gd name="T54" fmla="*/ 546 w 819"/>
                <a:gd name="T55" fmla="*/ 115 h 512"/>
                <a:gd name="T56" fmla="*/ 719 w 819"/>
                <a:gd name="T57" fmla="*/ 224 h 512"/>
                <a:gd name="T58" fmla="*/ 819 w 819"/>
                <a:gd name="T59" fmla="*/ 367 h 512"/>
                <a:gd name="T60" fmla="*/ 674 w 819"/>
                <a:gd name="T61" fmla="*/ 512 h 512"/>
                <a:gd name="connsiteX0" fmla="*/ 8230 w 10000"/>
                <a:gd name="connsiteY0" fmla="*/ 9981 h 9981"/>
                <a:gd name="connsiteX1" fmla="*/ 8132 w 10000"/>
                <a:gd name="connsiteY1" fmla="*/ 9825 h 9981"/>
                <a:gd name="connsiteX2" fmla="*/ 8230 w 10000"/>
                <a:gd name="connsiteY2" fmla="*/ 9669 h 9981"/>
                <a:gd name="connsiteX3" fmla="*/ 9805 w 10000"/>
                <a:gd name="connsiteY3" fmla="*/ 7149 h 9981"/>
                <a:gd name="connsiteX4" fmla="*/ 8681 w 10000"/>
                <a:gd name="connsiteY4" fmla="*/ 4629 h 9981"/>
                <a:gd name="connsiteX5" fmla="*/ 8620 w 10000"/>
                <a:gd name="connsiteY5" fmla="*/ 4532 h 9981"/>
                <a:gd name="connsiteX6" fmla="*/ 6606 w 10000"/>
                <a:gd name="connsiteY6" fmla="*/ 2540 h 9981"/>
                <a:gd name="connsiteX7" fmla="*/ 6520 w 10000"/>
                <a:gd name="connsiteY7" fmla="*/ 2461 h 9981"/>
                <a:gd name="connsiteX8" fmla="*/ 4212 w 10000"/>
                <a:gd name="connsiteY8" fmla="*/ 313 h 9981"/>
                <a:gd name="connsiteX9" fmla="*/ 2418 w 10000"/>
                <a:gd name="connsiteY9" fmla="*/ 1465 h 9981"/>
                <a:gd name="connsiteX10" fmla="*/ 1734 w 10000"/>
                <a:gd name="connsiteY10" fmla="*/ 4024 h 9981"/>
                <a:gd name="connsiteX11" fmla="*/ 1734 w 10000"/>
                <a:gd name="connsiteY11" fmla="*/ 4102 h 9981"/>
                <a:gd name="connsiteX12" fmla="*/ 1734 w 10000"/>
                <a:gd name="connsiteY12" fmla="*/ 4180 h 9981"/>
                <a:gd name="connsiteX13" fmla="*/ 1648 w 10000"/>
                <a:gd name="connsiteY13" fmla="*/ 4336 h 9981"/>
                <a:gd name="connsiteX14" fmla="*/ 195 w 10000"/>
                <a:gd name="connsiteY14" fmla="*/ 7149 h 9981"/>
                <a:gd name="connsiteX15" fmla="*/ 1746 w 10000"/>
                <a:gd name="connsiteY15" fmla="*/ 9649 h 9981"/>
                <a:gd name="connsiteX16" fmla="*/ 1758 w 10000"/>
                <a:gd name="connsiteY16" fmla="*/ 9649 h 9981"/>
                <a:gd name="connsiteX17" fmla="*/ 4237 w 10000"/>
                <a:gd name="connsiteY17" fmla="*/ 9649 h 9981"/>
                <a:gd name="connsiteX18" fmla="*/ 5069 w 10000"/>
                <a:gd name="connsiteY18" fmla="*/ 9805 h 9981"/>
                <a:gd name="connsiteX19" fmla="*/ 4237 w 10000"/>
                <a:gd name="connsiteY19" fmla="*/ 9961 h 9981"/>
                <a:gd name="connsiteX20" fmla="*/ 1746 w 10000"/>
                <a:gd name="connsiteY20" fmla="*/ 9961 h 9981"/>
                <a:gd name="connsiteX21" fmla="*/ 1722 w 10000"/>
                <a:gd name="connsiteY21" fmla="*/ 9961 h 9981"/>
                <a:gd name="connsiteX22" fmla="*/ 0 w 10000"/>
                <a:gd name="connsiteY22" fmla="*/ 7149 h 9981"/>
                <a:gd name="connsiteX23" fmla="*/ 1538 w 10000"/>
                <a:gd name="connsiteY23" fmla="*/ 4044 h 9981"/>
                <a:gd name="connsiteX24" fmla="*/ 1538 w 10000"/>
                <a:gd name="connsiteY24" fmla="*/ 4024 h 9981"/>
                <a:gd name="connsiteX25" fmla="*/ 2283 w 10000"/>
                <a:gd name="connsiteY25" fmla="*/ 1251 h 9981"/>
                <a:gd name="connsiteX26" fmla="*/ 4212 w 10000"/>
                <a:gd name="connsiteY26" fmla="*/ 1 h 9981"/>
                <a:gd name="connsiteX27" fmla="*/ 6667 w 10000"/>
                <a:gd name="connsiteY27" fmla="*/ 2227 h 9981"/>
                <a:gd name="connsiteX28" fmla="*/ 8779 w 10000"/>
                <a:gd name="connsiteY28" fmla="*/ 4356 h 9981"/>
                <a:gd name="connsiteX29" fmla="*/ 10000 w 10000"/>
                <a:gd name="connsiteY29" fmla="*/ 7149 h 9981"/>
                <a:gd name="connsiteX30" fmla="*/ 8230 w 10000"/>
                <a:gd name="connsiteY30" fmla="*/ 9981 h 9981"/>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237 w 10000"/>
                <a:gd name="connsiteY19" fmla="*/ 9980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906 w 10000"/>
                <a:gd name="connsiteY19" fmla="*/ 9954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906 w 10000"/>
                <a:gd name="connsiteY19" fmla="*/ 9945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890 w 10000"/>
                <a:gd name="connsiteY19" fmla="*/ 9979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746 w 10000"/>
                <a:gd name="connsiteY14" fmla="*/ 9667 h 10000"/>
                <a:gd name="connsiteX15" fmla="*/ 1758 w 10000"/>
                <a:gd name="connsiteY15" fmla="*/ 9667 h 10000"/>
                <a:gd name="connsiteX16" fmla="*/ 4890 w 10000"/>
                <a:gd name="connsiteY16" fmla="*/ 9667 h 10000"/>
                <a:gd name="connsiteX17" fmla="*/ 5069 w 10000"/>
                <a:gd name="connsiteY17" fmla="*/ 9824 h 10000"/>
                <a:gd name="connsiteX18" fmla="*/ 4890 w 10000"/>
                <a:gd name="connsiteY18" fmla="*/ 9979 h 10000"/>
                <a:gd name="connsiteX19" fmla="*/ 1746 w 10000"/>
                <a:gd name="connsiteY19" fmla="*/ 9980 h 10000"/>
                <a:gd name="connsiteX20" fmla="*/ 1722 w 10000"/>
                <a:gd name="connsiteY20" fmla="*/ 9980 h 10000"/>
                <a:gd name="connsiteX21" fmla="*/ 0 w 10000"/>
                <a:gd name="connsiteY21" fmla="*/ 7163 h 10000"/>
                <a:gd name="connsiteX22" fmla="*/ 1538 w 10000"/>
                <a:gd name="connsiteY22" fmla="*/ 4052 h 10000"/>
                <a:gd name="connsiteX23" fmla="*/ 1538 w 10000"/>
                <a:gd name="connsiteY23" fmla="*/ 4032 h 10000"/>
                <a:gd name="connsiteX24" fmla="*/ 2283 w 10000"/>
                <a:gd name="connsiteY24" fmla="*/ 1253 h 10000"/>
                <a:gd name="connsiteX25" fmla="*/ 4212 w 10000"/>
                <a:gd name="connsiteY25" fmla="*/ 1 h 10000"/>
                <a:gd name="connsiteX26" fmla="*/ 6667 w 10000"/>
                <a:gd name="connsiteY26" fmla="*/ 2231 h 10000"/>
                <a:gd name="connsiteX27" fmla="*/ 8779 w 10000"/>
                <a:gd name="connsiteY27" fmla="*/ 4364 h 10000"/>
                <a:gd name="connsiteX28" fmla="*/ 10000 w 10000"/>
                <a:gd name="connsiteY28" fmla="*/ 7163 h 10000"/>
                <a:gd name="connsiteX29" fmla="*/ 8230 w 10000"/>
                <a:gd name="connsiteY29"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648 w 10000"/>
                <a:gd name="connsiteY12" fmla="*/ 4344 h 10000"/>
                <a:gd name="connsiteX13" fmla="*/ 1746 w 10000"/>
                <a:gd name="connsiteY13" fmla="*/ 9667 h 10000"/>
                <a:gd name="connsiteX14" fmla="*/ 1758 w 10000"/>
                <a:gd name="connsiteY14" fmla="*/ 9667 h 10000"/>
                <a:gd name="connsiteX15" fmla="*/ 4890 w 10000"/>
                <a:gd name="connsiteY15" fmla="*/ 9667 h 10000"/>
                <a:gd name="connsiteX16" fmla="*/ 5069 w 10000"/>
                <a:gd name="connsiteY16" fmla="*/ 9824 h 10000"/>
                <a:gd name="connsiteX17" fmla="*/ 4890 w 10000"/>
                <a:gd name="connsiteY17" fmla="*/ 9979 h 10000"/>
                <a:gd name="connsiteX18" fmla="*/ 1746 w 10000"/>
                <a:gd name="connsiteY18" fmla="*/ 9980 h 10000"/>
                <a:gd name="connsiteX19" fmla="*/ 1722 w 10000"/>
                <a:gd name="connsiteY19" fmla="*/ 9980 h 10000"/>
                <a:gd name="connsiteX20" fmla="*/ 0 w 10000"/>
                <a:gd name="connsiteY20" fmla="*/ 7163 h 10000"/>
                <a:gd name="connsiteX21" fmla="*/ 1538 w 10000"/>
                <a:gd name="connsiteY21" fmla="*/ 4052 h 10000"/>
                <a:gd name="connsiteX22" fmla="*/ 1538 w 10000"/>
                <a:gd name="connsiteY22" fmla="*/ 4032 h 10000"/>
                <a:gd name="connsiteX23" fmla="*/ 2283 w 10000"/>
                <a:gd name="connsiteY23" fmla="*/ 1253 h 10000"/>
                <a:gd name="connsiteX24" fmla="*/ 4212 w 10000"/>
                <a:gd name="connsiteY24" fmla="*/ 1 h 10000"/>
                <a:gd name="connsiteX25" fmla="*/ 6667 w 10000"/>
                <a:gd name="connsiteY25" fmla="*/ 2231 h 10000"/>
                <a:gd name="connsiteX26" fmla="*/ 8779 w 10000"/>
                <a:gd name="connsiteY26" fmla="*/ 4364 h 10000"/>
                <a:gd name="connsiteX27" fmla="*/ 10000 w 10000"/>
                <a:gd name="connsiteY27" fmla="*/ 7163 h 10000"/>
                <a:gd name="connsiteX28" fmla="*/ 8230 w 10000"/>
                <a:gd name="connsiteY28"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648 w 10000"/>
                <a:gd name="connsiteY11" fmla="*/ 4344 h 10000"/>
                <a:gd name="connsiteX12" fmla="*/ 1746 w 10000"/>
                <a:gd name="connsiteY12" fmla="*/ 9667 h 10000"/>
                <a:gd name="connsiteX13" fmla="*/ 1758 w 10000"/>
                <a:gd name="connsiteY13" fmla="*/ 9667 h 10000"/>
                <a:gd name="connsiteX14" fmla="*/ 4890 w 10000"/>
                <a:gd name="connsiteY14" fmla="*/ 9667 h 10000"/>
                <a:gd name="connsiteX15" fmla="*/ 5069 w 10000"/>
                <a:gd name="connsiteY15" fmla="*/ 9824 h 10000"/>
                <a:gd name="connsiteX16" fmla="*/ 4890 w 10000"/>
                <a:gd name="connsiteY16" fmla="*/ 9979 h 10000"/>
                <a:gd name="connsiteX17" fmla="*/ 1746 w 10000"/>
                <a:gd name="connsiteY17" fmla="*/ 9980 h 10000"/>
                <a:gd name="connsiteX18" fmla="*/ 1722 w 10000"/>
                <a:gd name="connsiteY18" fmla="*/ 9980 h 10000"/>
                <a:gd name="connsiteX19" fmla="*/ 0 w 10000"/>
                <a:gd name="connsiteY19" fmla="*/ 7163 h 10000"/>
                <a:gd name="connsiteX20" fmla="*/ 1538 w 10000"/>
                <a:gd name="connsiteY20" fmla="*/ 4052 h 10000"/>
                <a:gd name="connsiteX21" fmla="*/ 1538 w 10000"/>
                <a:gd name="connsiteY21" fmla="*/ 4032 h 10000"/>
                <a:gd name="connsiteX22" fmla="*/ 2283 w 10000"/>
                <a:gd name="connsiteY22" fmla="*/ 1253 h 10000"/>
                <a:gd name="connsiteX23" fmla="*/ 4212 w 10000"/>
                <a:gd name="connsiteY23" fmla="*/ 1 h 10000"/>
                <a:gd name="connsiteX24" fmla="*/ 6667 w 10000"/>
                <a:gd name="connsiteY24" fmla="*/ 2231 h 10000"/>
                <a:gd name="connsiteX25" fmla="*/ 8779 w 10000"/>
                <a:gd name="connsiteY25" fmla="*/ 4364 h 10000"/>
                <a:gd name="connsiteX26" fmla="*/ 10000 w 10000"/>
                <a:gd name="connsiteY26" fmla="*/ 7163 h 10000"/>
                <a:gd name="connsiteX27" fmla="*/ 8230 w 10000"/>
                <a:gd name="connsiteY27"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46 w 10000"/>
                <a:gd name="connsiteY11" fmla="*/ 9667 h 10000"/>
                <a:gd name="connsiteX12" fmla="*/ 1758 w 10000"/>
                <a:gd name="connsiteY12" fmla="*/ 9667 h 10000"/>
                <a:gd name="connsiteX13" fmla="*/ 4890 w 10000"/>
                <a:gd name="connsiteY13" fmla="*/ 9667 h 10000"/>
                <a:gd name="connsiteX14" fmla="*/ 5069 w 10000"/>
                <a:gd name="connsiteY14" fmla="*/ 9824 h 10000"/>
                <a:gd name="connsiteX15" fmla="*/ 4890 w 10000"/>
                <a:gd name="connsiteY15" fmla="*/ 9979 h 10000"/>
                <a:gd name="connsiteX16" fmla="*/ 1746 w 10000"/>
                <a:gd name="connsiteY16" fmla="*/ 9980 h 10000"/>
                <a:gd name="connsiteX17" fmla="*/ 1722 w 10000"/>
                <a:gd name="connsiteY17" fmla="*/ 9980 h 10000"/>
                <a:gd name="connsiteX18" fmla="*/ 0 w 10000"/>
                <a:gd name="connsiteY18" fmla="*/ 7163 h 10000"/>
                <a:gd name="connsiteX19" fmla="*/ 1538 w 10000"/>
                <a:gd name="connsiteY19" fmla="*/ 4052 h 10000"/>
                <a:gd name="connsiteX20" fmla="*/ 1538 w 10000"/>
                <a:gd name="connsiteY20" fmla="*/ 4032 h 10000"/>
                <a:gd name="connsiteX21" fmla="*/ 2283 w 10000"/>
                <a:gd name="connsiteY21" fmla="*/ 1253 h 10000"/>
                <a:gd name="connsiteX22" fmla="*/ 4212 w 10000"/>
                <a:gd name="connsiteY22" fmla="*/ 1 h 10000"/>
                <a:gd name="connsiteX23" fmla="*/ 6667 w 10000"/>
                <a:gd name="connsiteY23" fmla="*/ 2231 h 10000"/>
                <a:gd name="connsiteX24" fmla="*/ 8779 w 10000"/>
                <a:gd name="connsiteY24" fmla="*/ 4364 h 10000"/>
                <a:gd name="connsiteX25" fmla="*/ 10000 w 10000"/>
                <a:gd name="connsiteY25" fmla="*/ 7163 h 10000"/>
                <a:gd name="connsiteX26" fmla="*/ 8230 w 10000"/>
                <a:gd name="connsiteY26"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46 w 10000"/>
                <a:gd name="connsiteY10" fmla="*/ 9667 h 10000"/>
                <a:gd name="connsiteX11" fmla="*/ 1758 w 10000"/>
                <a:gd name="connsiteY11" fmla="*/ 9667 h 10000"/>
                <a:gd name="connsiteX12" fmla="*/ 4890 w 10000"/>
                <a:gd name="connsiteY12" fmla="*/ 9667 h 10000"/>
                <a:gd name="connsiteX13" fmla="*/ 5069 w 10000"/>
                <a:gd name="connsiteY13" fmla="*/ 9824 h 10000"/>
                <a:gd name="connsiteX14" fmla="*/ 4890 w 10000"/>
                <a:gd name="connsiteY14" fmla="*/ 9979 h 10000"/>
                <a:gd name="connsiteX15" fmla="*/ 1746 w 10000"/>
                <a:gd name="connsiteY15" fmla="*/ 9980 h 10000"/>
                <a:gd name="connsiteX16" fmla="*/ 1722 w 10000"/>
                <a:gd name="connsiteY16" fmla="*/ 9980 h 10000"/>
                <a:gd name="connsiteX17" fmla="*/ 0 w 10000"/>
                <a:gd name="connsiteY17" fmla="*/ 7163 h 10000"/>
                <a:gd name="connsiteX18" fmla="*/ 1538 w 10000"/>
                <a:gd name="connsiteY18" fmla="*/ 4052 h 10000"/>
                <a:gd name="connsiteX19" fmla="*/ 1538 w 10000"/>
                <a:gd name="connsiteY19" fmla="*/ 4032 h 10000"/>
                <a:gd name="connsiteX20" fmla="*/ 2283 w 10000"/>
                <a:gd name="connsiteY20" fmla="*/ 1253 h 10000"/>
                <a:gd name="connsiteX21" fmla="*/ 4212 w 10000"/>
                <a:gd name="connsiteY21" fmla="*/ 1 h 10000"/>
                <a:gd name="connsiteX22" fmla="*/ 6667 w 10000"/>
                <a:gd name="connsiteY22" fmla="*/ 2231 h 10000"/>
                <a:gd name="connsiteX23" fmla="*/ 8779 w 10000"/>
                <a:gd name="connsiteY23" fmla="*/ 4364 h 10000"/>
                <a:gd name="connsiteX24" fmla="*/ 10000 w 10000"/>
                <a:gd name="connsiteY24" fmla="*/ 7163 h 10000"/>
                <a:gd name="connsiteX25" fmla="*/ 8230 w 10000"/>
                <a:gd name="connsiteY25" fmla="*/ 10000 h 10000"/>
                <a:gd name="connsiteX0" fmla="*/ 8230 w 10000"/>
                <a:gd name="connsiteY0" fmla="*/ 10058 h 10058"/>
                <a:gd name="connsiteX1" fmla="*/ 8132 w 10000"/>
                <a:gd name="connsiteY1" fmla="*/ 9902 h 10058"/>
                <a:gd name="connsiteX2" fmla="*/ 8230 w 10000"/>
                <a:gd name="connsiteY2" fmla="*/ 9745 h 10058"/>
                <a:gd name="connsiteX3" fmla="*/ 9805 w 10000"/>
                <a:gd name="connsiteY3" fmla="*/ 7221 h 10058"/>
                <a:gd name="connsiteX4" fmla="*/ 8681 w 10000"/>
                <a:gd name="connsiteY4" fmla="*/ 4696 h 10058"/>
                <a:gd name="connsiteX5" fmla="*/ 8620 w 10000"/>
                <a:gd name="connsiteY5" fmla="*/ 4599 h 10058"/>
                <a:gd name="connsiteX6" fmla="*/ 6606 w 10000"/>
                <a:gd name="connsiteY6" fmla="*/ 2603 h 10058"/>
                <a:gd name="connsiteX7" fmla="*/ 6520 w 10000"/>
                <a:gd name="connsiteY7" fmla="*/ 2524 h 10058"/>
                <a:gd name="connsiteX8" fmla="*/ 4212 w 10000"/>
                <a:gd name="connsiteY8" fmla="*/ 372 h 10058"/>
                <a:gd name="connsiteX9" fmla="*/ 1746 w 10000"/>
                <a:gd name="connsiteY9" fmla="*/ 9725 h 10058"/>
                <a:gd name="connsiteX10" fmla="*/ 1758 w 10000"/>
                <a:gd name="connsiteY10" fmla="*/ 9725 h 10058"/>
                <a:gd name="connsiteX11" fmla="*/ 4890 w 10000"/>
                <a:gd name="connsiteY11" fmla="*/ 9725 h 10058"/>
                <a:gd name="connsiteX12" fmla="*/ 5069 w 10000"/>
                <a:gd name="connsiteY12" fmla="*/ 9882 h 10058"/>
                <a:gd name="connsiteX13" fmla="*/ 4890 w 10000"/>
                <a:gd name="connsiteY13" fmla="*/ 10037 h 10058"/>
                <a:gd name="connsiteX14" fmla="*/ 1746 w 10000"/>
                <a:gd name="connsiteY14" fmla="*/ 10038 h 10058"/>
                <a:gd name="connsiteX15" fmla="*/ 1722 w 10000"/>
                <a:gd name="connsiteY15" fmla="*/ 10038 h 10058"/>
                <a:gd name="connsiteX16" fmla="*/ 0 w 10000"/>
                <a:gd name="connsiteY16" fmla="*/ 7221 h 10058"/>
                <a:gd name="connsiteX17" fmla="*/ 1538 w 10000"/>
                <a:gd name="connsiteY17" fmla="*/ 4110 h 10058"/>
                <a:gd name="connsiteX18" fmla="*/ 1538 w 10000"/>
                <a:gd name="connsiteY18" fmla="*/ 4090 h 10058"/>
                <a:gd name="connsiteX19" fmla="*/ 2283 w 10000"/>
                <a:gd name="connsiteY19" fmla="*/ 1311 h 10058"/>
                <a:gd name="connsiteX20" fmla="*/ 4212 w 10000"/>
                <a:gd name="connsiteY20" fmla="*/ 59 h 10058"/>
                <a:gd name="connsiteX21" fmla="*/ 6667 w 10000"/>
                <a:gd name="connsiteY21" fmla="*/ 2289 h 10058"/>
                <a:gd name="connsiteX22" fmla="*/ 8779 w 10000"/>
                <a:gd name="connsiteY22" fmla="*/ 4422 h 10058"/>
                <a:gd name="connsiteX23" fmla="*/ 10000 w 10000"/>
                <a:gd name="connsiteY23" fmla="*/ 7221 h 10058"/>
                <a:gd name="connsiteX24" fmla="*/ 8230 w 10000"/>
                <a:gd name="connsiteY24" fmla="*/ 10058 h 10058"/>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1746 w 10000"/>
                <a:gd name="connsiteY8" fmla="*/ 9667 h 10000"/>
                <a:gd name="connsiteX9" fmla="*/ 1758 w 10000"/>
                <a:gd name="connsiteY9" fmla="*/ 9667 h 10000"/>
                <a:gd name="connsiteX10" fmla="*/ 4890 w 10000"/>
                <a:gd name="connsiteY10" fmla="*/ 9667 h 10000"/>
                <a:gd name="connsiteX11" fmla="*/ 5069 w 10000"/>
                <a:gd name="connsiteY11" fmla="*/ 9824 h 10000"/>
                <a:gd name="connsiteX12" fmla="*/ 4890 w 10000"/>
                <a:gd name="connsiteY12" fmla="*/ 9979 h 10000"/>
                <a:gd name="connsiteX13" fmla="*/ 1746 w 10000"/>
                <a:gd name="connsiteY13" fmla="*/ 9980 h 10000"/>
                <a:gd name="connsiteX14" fmla="*/ 1722 w 10000"/>
                <a:gd name="connsiteY14" fmla="*/ 9980 h 10000"/>
                <a:gd name="connsiteX15" fmla="*/ 0 w 10000"/>
                <a:gd name="connsiteY15" fmla="*/ 7163 h 10000"/>
                <a:gd name="connsiteX16" fmla="*/ 1538 w 10000"/>
                <a:gd name="connsiteY16" fmla="*/ 4052 h 10000"/>
                <a:gd name="connsiteX17" fmla="*/ 1538 w 10000"/>
                <a:gd name="connsiteY17" fmla="*/ 4032 h 10000"/>
                <a:gd name="connsiteX18" fmla="*/ 2283 w 10000"/>
                <a:gd name="connsiteY18" fmla="*/ 1253 h 10000"/>
                <a:gd name="connsiteX19" fmla="*/ 4212 w 10000"/>
                <a:gd name="connsiteY19" fmla="*/ 1 h 10000"/>
                <a:gd name="connsiteX20" fmla="*/ 6667 w 10000"/>
                <a:gd name="connsiteY20" fmla="*/ 2231 h 10000"/>
                <a:gd name="connsiteX21" fmla="*/ 8779 w 10000"/>
                <a:gd name="connsiteY21" fmla="*/ 4364 h 10000"/>
                <a:gd name="connsiteX22" fmla="*/ 10000 w 10000"/>
                <a:gd name="connsiteY22" fmla="*/ 7163 h 10000"/>
                <a:gd name="connsiteX23" fmla="*/ 8230 w 10000"/>
                <a:gd name="connsiteY23"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1746 w 10000"/>
                <a:gd name="connsiteY7" fmla="*/ 9667 h 10000"/>
                <a:gd name="connsiteX8" fmla="*/ 1758 w 10000"/>
                <a:gd name="connsiteY8" fmla="*/ 9667 h 10000"/>
                <a:gd name="connsiteX9" fmla="*/ 4890 w 10000"/>
                <a:gd name="connsiteY9" fmla="*/ 9667 h 10000"/>
                <a:gd name="connsiteX10" fmla="*/ 5069 w 10000"/>
                <a:gd name="connsiteY10" fmla="*/ 9824 h 10000"/>
                <a:gd name="connsiteX11" fmla="*/ 4890 w 10000"/>
                <a:gd name="connsiteY11" fmla="*/ 9979 h 10000"/>
                <a:gd name="connsiteX12" fmla="*/ 1746 w 10000"/>
                <a:gd name="connsiteY12" fmla="*/ 9980 h 10000"/>
                <a:gd name="connsiteX13" fmla="*/ 1722 w 10000"/>
                <a:gd name="connsiteY13" fmla="*/ 9980 h 10000"/>
                <a:gd name="connsiteX14" fmla="*/ 0 w 10000"/>
                <a:gd name="connsiteY14" fmla="*/ 7163 h 10000"/>
                <a:gd name="connsiteX15" fmla="*/ 1538 w 10000"/>
                <a:gd name="connsiteY15" fmla="*/ 4052 h 10000"/>
                <a:gd name="connsiteX16" fmla="*/ 1538 w 10000"/>
                <a:gd name="connsiteY16" fmla="*/ 4032 h 10000"/>
                <a:gd name="connsiteX17" fmla="*/ 2283 w 10000"/>
                <a:gd name="connsiteY17" fmla="*/ 1253 h 10000"/>
                <a:gd name="connsiteX18" fmla="*/ 4212 w 10000"/>
                <a:gd name="connsiteY18" fmla="*/ 1 h 10000"/>
                <a:gd name="connsiteX19" fmla="*/ 6667 w 10000"/>
                <a:gd name="connsiteY19" fmla="*/ 2231 h 10000"/>
                <a:gd name="connsiteX20" fmla="*/ 8779 w 10000"/>
                <a:gd name="connsiteY20" fmla="*/ 4364 h 10000"/>
                <a:gd name="connsiteX21" fmla="*/ 10000 w 10000"/>
                <a:gd name="connsiteY21" fmla="*/ 7163 h 10000"/>
                <a:gd name="connsiteX22" fmla="*/ 8230 w 10000"/>
                <a:gd name="connsiteY22"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1746 w 10000"/>
                <a:gd name="connsiteY6" fmla="*/ 9667 h 10000"/>
                <a:gd name="connsiteX7" fmla="*/ 1758 w 10000"/>
                <a:gd name="connsiteY7" fmla="*/ 9667 h 10000"/>
                <a:gd name="connsiteX8" fmla="*/ 4890 w 10000"/>
                <a:gd name="connsiteY8" fmla="*/ 9667 h 10000"/>
                <a:gd name="connsiteX9" fmla="*/ 5069 w 10000"/>
                <a:gd name="connsiteY9" fmla="*/ 9824 h 10000"/>
                <a:gd name="connsiteX10" fmla="*/ 4890 w 10000"/>
                <a:gd name="connsiteY10" fmla="*/ 9979 h 10000"/>
                <a:gd name="connsiteX11" fmla="*/ 1746 w 10000"/>
                <a:gd name="connsiteY11" fmla="*/ 9980 h 10000"/>
                <a:gd name="connsiteX12" fmla="*/ 1722 w 10000"/>
                <a:gd name="connsiteY12" fmla="*/ 9980 h 10000"/>
                <a:gd name="connsiteX13" fmla="*/ 0 w 10000"/>
                <a:gd name="connsiteY13" fmla="*/ 7163 h 10000"/>
                <a:gd name="connsiteX14" fmla="*/ 1538 w 10000"/>
                <a:gd name="connsiteY14" fmla="*/ 4052 h 10000"/>
                <a:gd name="connsiteX15" fmla="*/ 1538 w 10000"/>
                <a:gd name="connsiteY15" fmla="*/ 4032 h 10000"/>
                <a:gd name="connsiteX16" fmla="*/ 2283 w 10000"/>
                <a:gd name="connsiteY16" fmla="*/ 1253 h 10000"/>
                <a:gd name="connsiteX17" fmla="*/ 4212 w 10000"/>
                <a:gd name="connsiteY17" fmla="*/ 1 h 10000"/>
                <a:gd name="connsiteX18" fmla="*/ 6667 w 10000"/>
                <a:gd name="connsiteY18" fmla="*/ 2231 h 10000"/>
                <a:gd name="connsiteX19" fmla="*/ 8779 w 10000"/>
                <a:gd name="connsiteY19" fmla="*/ 4364 h 10000"/>
                <a:gd name="connsiteX20" fmla="*/ 10000 w 10000"/>
                <a:gd name="connsiteY20" fmla="*/ 7163 h 10000"/>
                <a:gd name="connsiteX21" fmla="*/ 8230 w 10000"/>
                <a:gd name="connsiteY21"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1746 w 10000"/>
                <a:gd name="connsiteY5" fmla="*/ 9667 h 10000"/>
                <a:gd name="connsiteX6" fmla="*/ 1758 w 10000"/>
                <a:gd name="connsiteY6" fmla="*/ 9667 h 10000"/>
                <a:gd name="connsiteX7" fmla="*/ 4890 w 10000"/>
                <a:gd name="connsiteY7" fmla="*/ 9667 h 10000"/>
                <a:gd name="connsiteX8" fmla="*/ 5069 w 10000"/>
                <a:gd name="connsiteY8" fmla="*/ 9824 h 10000"/>
                <a:gd name="connsiteX9" fmla="*/ 4890 w 10000"/>
                <a:gd name="connsiteY9" fmla="*/ 9979 h 10000"/>
                <a:gd name="connsiteX10" fmla="*/ 1746 w 10000"/>
                <a:gd name="connsiteY10" fmla="*/ 9980 h 10000"/>
                <a:gd name="connsiteX11" fmla="*/ 1722 w 10000"/>
                <a:gd name="connsiteY11" fmla="*/ 9980 h 10000"/>
                <a:gd name="connsiteX12" fmla="*/ 0 w 10000"/>
                <a:gd name="connsiteY12" fmla="*/ 7163 h 10000"/>
                <a:gd name="connsiteX13" fmla="*/ 1538 w 10000"/>
                <a:gd name="connsiteY13" fmla="*/ 4052 h 10000"/>
                <a:gd name="connsiteX14" fmla="*/ 1538 w 10000"/>
                <a:gd name="connsiteY14" fmla="*/ 4032 h 10000"/>
                <a:gd name="connsiteX15" fmla="*/ 2283 w 10000"/>
                <a:gd name="connsiteY15" fmla="*/ 1253 h 10000"/>
                <a:gd name="connsiteX16" fmla="*/ 4212 w 10000"/>
                <a:gd name="connsiteY16" fmla="*/ 1 h 10000"/>
                <a:gd name="connsiteX17" fmla="*/ 6667 w 10000"/>
                <a:gd name="connsiteY17" fmla="*/ 2231 h 10000"/>
                <a:gd name="connsiteX18" fmla="*/ 8779 w 10000"/>
                <a:gd name="connsiteY18" fmla="*/ 4364 h 10000"/>
                <a:gd name="connsiteX19" fmla="*/ 10000 w 10000"/>
                <a:gd name="connsiteY19" fmla="*/ 7163 h 10000"/>
                <a:gd name="connsiteX20" fmla="*/ 8230 w 10000"/>
                <a:gd name="connsiteY20" fmla="*/ 10000 h 10000"/>
                <a:gd name="connsiteX0" fmla="*/ 8230 w 10142"/>
                <a:gd name="connsiteY0" fmla="*/ 10000 h 10000"/>
                <a:gd name="connsiteX1" fmla="*/ 8132 w 10142"/>
                <a:gd name="connsiteY1" fmla="*/ 9844 h 10000"/>
                <a:gd name="connsiteX2" fmla="*/ 8230 w 10142"/>
                <a:gd name="connsiteY2" fmla="*/ 9687 h 10000"/>
                <a:gd name="connsiteX3" fmla="*/ 9805 w 10142"/>
                <a:gd name="connsiteY3" fmla="*/ 7163 h 10000"/>
                <a:gd name="connsiteX4" fmla="*/ 1746 w 10142"/>
                <a:gd name="connsiteY4" fmla="*/ 9667 h 10000"/>
                <a:gd name="connsiteX5" fmla="*/ 1758 w 10142"/>
                <a:gd name="connsiteY5" fmla="*/ 9667 h 10000"/>
                <a:gd name="connsiteX6" fmla="*/ 4890 w 10142"/>
                <a:gd name="connsiteY6" fmla="*/ 9667 h 10000"/>
                <a:gd name="connsiteX7" fmla="*/ 5069 w 10142"/>
                <a:gd name="connsiteY7" fmla="*/ 9824 h 10000"/>
                <a:gd name="connsiteX8" fmla="*/ 4890 w 10142"/>
                <a:gd name="connsiteY8" fmla="*/ 9979 h 10000"/>
                <a:gd name="connsiteX9" fmla="*/ 1746 w 10142"/>
                <a:gd name="connsiteY9" fmla="*/ 9980 h 10000"/>
                <a:gd name="connsiteX10" fmla="*/ 1722 w 10142"/>
                <a:gd name="connsiteY10" fmla="*/ 9980 h 10000"/>
                <a:gd name="connsiteX11" fmla="*/ 0 w 10142"/>
                <a:gd name="connsiteY11" fmla="*/ 7163 h 10000"/>
                <a:gd name="connsiteX12" fmla="*/ 1538 w 10142"/>
                <a:gd name="connsiteY12" fmla="*/ 4052 h 10000"/>
                <a:gd name="connsiteX13" fmla="*/ 1538 w 10142"/>
                <a:gd name="connsiteY13" fmla="*/ 4032 h 10000"/>
                <a:gd name="connsiteX14" fmla="*/ 2283 w 10142"/>
                <a:gd name="connsiteY14" fmla="*/ 1253 h 10000"/>
                <a:gd name="connsiteX15" fmla="*/ 4212 w 10142"/>
                <a:gd name="connsiteY15" fmla="*/ 1 h 10000"/>
                <a:gd name="connsiteX16" fmla="*/ 6667 w 10142"/>
                <a:gd name="connsiteY16" fmla="*/ 2231 h 10000"/>
                <a:gd name="connsiteX17" fmla="*/ 8779 w 10142"/>
                <a:gd name="connsiteY17" fmla="*/ 4364 h 10000"/>
                <a:gd name="connsiteX18" fmla="*/ 10000 w 10142"/>
                <a:gd name="connsiteY18" fmla="*/ 7163 h 10000"/>
                <a:gd name="connsiteX19" fmla="*/ 8230 w 10142"/>
                <a:gd name="connsiteY19" fmla="*/ 10000 h 10000"/>
                <a:gd name="connsiteX0" fmla="*/ 8230 w 10000"/>
                <a:gd name="connsiteY0" fmla="*/ 10000 h 10000"/>
                <a:gd name="connsiteX1" fmla="*/ 8132 w 10000"/>
                <a:gd name="connsiteY1" fmla="*/ 9844 h 10000"/>
                <a:gd name="connsiteX2" fmla="*/ 8230 w 10000"/>
                <a:gd name="connsiteY2" fmla="*/ 9687 h 10000"/>
                <a:gd name="connsiteX3" fmla="*/ 1746 w 10000"/>
                <a:gd name="connsiteY3" fmla="*/ 9667 h 10000"/>
                <a:gd name="connsiteX4" fmla="*/ 1758 w 10000"/>
                <a:gd name="connsiteY4" fmla="*/ 9667 h 10000"/>
                <a:gd name="connsiteX5" fmla="*/ 4890 w 10000"/>
                <a:gd name="connsiteY5" fmla="*/ 9667 h 10000"/>
                <a:gd name="connsiteX6" fmla="*/ 5069 w 10000"/>
                <a:gd name="connsiteY6" fmla="*/ 9824 h 10000"/>
                <a:gd name="connsiteX7" fmla="*/ 4890 w 10000"/>
                <a:gd name="connsiteY7" fmla="*/ 9979 h 10000"/>
                <a:gd name="connsiteX8" fmla="*/ 1746 w 10000"/>
                <a:gd name="connsiteY8" fmla="*/ 9980 h 10000"/>
                <a:gd name="connsiteX9" fmla="*/ 1722 w 10000"/>
                <a:gd name="connsiteY9" fmla="*/ 9980 h 10000"/>
                <a:gd name="connsiteX10" fmla="*/ 0 w 10000"/>
                <a:gd name="connsiteY10" fmla="*/ 7163 h 10000"/>
                <a:gd name="connsiteX11" fmla="*/ 1538 w 10000"/>
                <a:gd name="connsiteY11" fmla="*/ 4052 h 10000"/>
                <a:gd name="connsiteX12" fmla="*/ 1538 w 10000"/>
                <a:gd name="connsiteY12" fmla="*/ 4032 h 10000"/>
                <a:gd name="connsiteX13" fmla="*/ 2283 w 10000"/>
                <a:gd name="connsiteY13" fmla="*/ 1253 h 10000"/>
                <a:gd name="connsiteX14" fmla="*/ 4212 w 10000"/>
                <a:gd name="connsiteY14" fmla="*/ 1 h 10000"/>
                <a:gd name="connsiteX15" fmla="*/ 6667 w 10000"/>
                <a:gd name="connsiteY15" fmla="*/ 2231 h 10000"/>
                <a:gd name="connsiteX16" fmla="*/ 8779 w 10000"/>
                <a:gd name="connsiteY16" fmla="*/ 4364 h 10000"/>
                <a:gd name="connsiteX17" fmla="*/ 10000 w 10000"/>
                <a:gd name="connsiteY17" fmla="*/ 7163 h 10000"/>
                <a:gd name="connsiteX18" fmla="*/ 8230 w 10000"/>
                <a:gd name="connsiteY18" fmla="*/ 10000 h 10000"/>
                <a:gd name="connsiteX0" fmla="*/ 8230 w 10000"/>
                <a:gd name="connsiteY0" fmla="*/ 10000 h 10000"/>
                <a:gd name="connsiteX1" fmla="*/ 8132 w 10000"/>
                <a:gd name="connsiteY1" fmla="*/ 9844 h 10000"/>
                <a:gd name="connsiteX2" fmla="*/ 1746 w 10000"/>
                <a:gd name="connsiteY2" fmla="*/ 9667 h 10000"/>
                <a:gd name="connsiteX3" fmla="*/ 1758 w 10000"/>
                <a:gd name="connsiteY3" fmla="*/ 9667 h 10000"/>
                <a:gd name="connsiteX4" fmla="*/ 4890 w 10000"/>
                <a:gd name="connsiteY4" fmla="*/ 9667 h 10000"/>
                <a:gd name="connsiteX5" fmla="*/ 5069 w 10000"/>
                <a:gd name="connsiteY5" fmla="*/ 9824 h 10000"/>
                <a:gd name="connsiteX6" fmla="*/ 4890 w 10000"/>
                <a:gd name="connsiteY6" fmla="*/ 9979 h 10000"/>
                <a:gd name="connsiteX7" fmla="*/ 1746 w 10000"/>
                <a:gd name="connsiteY7" fmla="*/ 9980 h 10000"/>
                <a:gd name="connsiteX8" fmla="*/ 1722 w 10000"/>
                <a:gd name="connsiteY8" fmla="*/ 9980 h 10000"/>
                <a:gd name="connsiteX9" fmla="*/ 0 w 10000"/>
                <a:gd name="connsiteY9" fmla="*/ 7163 h 10000"/>
                <a:gd name="connsiteX10" fmla="*/ 1538 w 10000"/>
                <a:gd name="connsiteY10" fmla="*/ 4052 h 10000"/>
                <a:gd name="connsiteX11" fmla="*/ 1538 w 10000"/>
                <a:gd name="connsiteY11" fmla="*/ 4032 h 10000"/>
                <a:gd name="connsiteX12" fmla="*/ 2283 w 10000"/>
                <a:gd name="connsiteY12" fmla="*/ 1253 h 10000"/>
                <a:gd name="connsiteX13" fmla="*/ 4212 w 10000"/>
                <a:gd name="connsiteY13" fmla="*/ 1 h 10000"/>
                <a:gd name="connsiteX14" fmla="*/ 6667 w 10000"/>
                <a:gd name="connsiteY14" fmla="*/ 2231 h 10000"/>
                <a:gd name="connsiteX15" fmla="*/ 8779 w 10000"/>
                <a:gd name="connsiteY15" fmla="*/ 4364 h 10000"/>
                <a:gd name="connsiteX16" fmla="*/ 10000 w 10000"/>
                <a:gd name="connsiteY16" fmla="*/ 7163 h 10000"/>
                <a:gd name="connsiteX17" fmla="*/ 8230 w 10000"/>
                <a:gd name="connsiteY17" fmla="*/ 10000 h 10000"/>
                <a:gd name="connsiteX0" fmla="*/ 8230 w 10000"/>
                <a:gd name="connsiteY0" fmla="*/ 10000 h 10000"/>
                <a:gd name="connsiteX1" fmla="*/ 8132 w 10000"/>
                <a:gd name="connsiteY1" fmla="*/ 9844 h 10000"/>
                <a:gd name="connsiteX2" fmla="*/ 1746 w 10000"/>
                <a:gd name="connsiteY2" fmla="*/ 9667 h 10000"/>
                <a:gd name="connsiteX3" fmla="*/ 4890 w 10000"/>
                <a:gd name="connsiteY3" fmla="*/ 9667 h 10000"/>
                <a:gd name="connsiteX4" fmla="*/ 5069 w 10000"/>
                <a:gd name="connsiteY4" fmla="*/ 9824 h 10000"/>
                <a:gd name="connsiteX5" fmla="*/ 4890 w 10000"/>
                <a:gd name="connsiteY5" fmla="*/ 9979 h 10000"/>
                <a:gd name="connsiteX6" fmla="*/ 1746 w 10000"/>
                <a:gd name="connsiteY6" fmla="*/ 9980 h 10000"/>
                <a:gd name="connsiteX7" fmla="*/ 1722 w 10000"/>
                <a:gd name="connsiteY7" fmla="*/ 9980 h 10000"/>
                <a:gd name="connsiteX8" fmla="*/ 0 w 10000"/>
                <a:gd name="connsiteY8" fmla="*/ 7163 h 10000"/>
                <a:gd name="connsiteX9" fmla="*/ 1538 w 10000"/>
                <a:gd name="connsiteY9" fmla="*/ 4052 h 10000"/>
                <a:gd name="connsiteX10" fmla="*/ 1538 w 10000"/>
                <a:gd name="connsiteY10" fmla="*/ 4032 h 10000"/>
                <a:gd name="connsiteX11" fmla="*/ 2283 w 10000"/>
                <a:gd name="connsiteY11" fmla="*/ 1253 h 10000"/>
                <a:gd name="connsiteX12" fmla="*/ 4212 w 10000"/>
                <a:gd name="connsiteY12" fmla="*/ 1 h 10000"/>
                <a:gd name="connsiteX13" fmla="*/ 6667 w 10000"/>
                <a:gd name="connsiteY13" fmla="*/ 2231 h 10000"/>
                <a:gd name="connsiteX14" fmla="*/ 8779 w 10000"/>
                <a:gd name="connsiteY14" fmla="*/ 4364 h 10000"/>
                <a:gd name="connsiteX15" fmla="*/ 10000 w 10000"/>
                <a:gd name="connsiteY15" fmla="*/ 7163 h 10000"/>
                <a:gd name="connsiteX16" fmla="*/ 8230 w 10000"/>
                <a:gd name="connsiteY16" fmla="*/ 10000 h 10000"/>
                <a:gd name="connsiteX0" fmla="*/ 8230 w 10000"/>
                <a:gd name="connsiteY0" fmla="*/ 10000 h 10000"/>
                <a:gd name="connsiteX1" fmla="*/ 8132 w 10000"/>
                <a:gd name="connsiteY1" fmla="*/ 9844 h 10000"/>
                <a:gd name="connsiteX2" fmla="*/ 4890 w 10000"/>
                <a:gd name="connsiteY2" fmla="*/ 9667 h 10000"/>
                <a:gd name="connsiteX3" fmla="*/ 5069 w 10000"/>
                <a:gd name="connsiteY3" fmla="*/ 9824 h 10000"/>
                <a:gd name="connsiteX4" fmla="*/ 4890 w 10000"/>
                <a:gd name="connsiteY4" fmla="*/ 9979 h 10000"/>
                <a:gd name="connsiteX5" fmla="*/ 1746 w 10000"/>
                <a:gd name="connsiteY5" fmla="*/ 9980 h 10000"/>
                <a:gd name="connsiteX6" fmla="*/ 1722 w 10000"/>
                <a:gd name="connsiteY6" fmla="*/ 9980 h 10000"/>
                <a:gd name="connsiteX7" fmla="*/ 0 w 10000"/>
                <a:gd name="connsiteY7" fmla="*/ 7163 h 10000"/>
                <a:gd name="connsiteX8" fmla="*/ 1538 w 10000"/>
                <a:gd name="connsiteY8" fmla="*/ 4052 h 10000"/>
                <a:gd name="connsiteX9" fmla="*/ 1538 w 10000"/>
                <a:gd name="connsiteY9" fmla="*/ 4032 h 10000"/>
                <a:gd name="connsiteX10" fmla="*/ 2283 w 10000"/>
                <a:gd name="connsiteY10" fmla="*/ 1253 h 10000"/>
                <a:gd name="connsiteX11" fmla="*/ 4212 w 10000"/>
                <a:gd name="connsiteY11" fmla="*/ 1 h 10000"/>
                <a:gd name="connsiteX12" fmla="*/ 6667 w 10000"/>
                <a:gd name="connsiteY12" fmla="*/ 2231 h 10000"/>
                <a:gd name="connsiteX13" fmla="*/ 8779 w 10000"/>
                <a:gd name="connsiteY13" fmla="*/ 4364 h 10000"/>
                <a:gd name="connsiteX14" fmla="*/ 10000 w 10000"/>
                <a:gd name="connsiteY14" fmla="*/ 7163 h 10000"/>
                <a:gd name="connsiteX15" fmla="*/ 8230 w 10000"/>
                <a:gd name="connsiteY15" fmla="*/ 10000 h 10000"/>
                <a:gd name="connsiteX0" fmla="*/ 8230 w 10000"/>
                <a:gd name="connsiteY0" fmla="*/ 10000 h 10000"/>
                <a:gd name="connsiteX1" fmla="*/ 8132 w 10000"/>
                <a:gd name="connsiteY1" fmla="*/ 9844 h 10000"/>
                <a:gd name="connsiteX2" fmla="*/ 4890 w 10000"/>
                <a:gd name="connsiteY2" fmla="*/ 9667 h 10000"/>
                <a:gd name="connsiteX3" fmla="*/ 4890 w 10000"/>
                <a:gd name="connsiteY3" fmla="*/ 9979 h 10000"/>
                <a:gd name="connsiteX4" fmla="*/ 1746 w 10000"/>
                <a:gd name="connsiteY4" fmla="*/ 9980 h 10000"/>
                <a:gd name="connsiteX5" fmla="*/ 1722 w 10000"/>
                <a:gd name="connsiteY5" fmla="*/ 9980 h 10000"/>
                <a:gd name="connsiteX6" fmla="*/ 0 w 10000"/>
                <a:gd name="connsiteY6" fmla="*/ 7163 h 10000"/>
                <a:gd name="connsiteX7" fmla="*/ 1538 w 10000"/>
                <a:gd name="connsiteY7" fmla="*/ 4052 h 10000"/>
                <a:gd name="connsiteX8" fmla="*/ 1538 w 10000"/>
                <a:gd name="connsiteY8" fmla="*/ 4032 h 10000"/>
                <a:gd name="connsiteX9" fmla="*/ 2283 w 10000"/>
                <a:gd name="connsiteY9" fmla="*/ 1253 h 10000"/>
                <a:gd name="connsiteX10" fmla="*/ 4212 w 10000"/>
                <a:gd name="connsiteY10" fmla="*/ 1 h 10000"/>
                <a:gd name="connsiteX11" fmla="*/ 6667 w 10000"/>
                <a:gd name="connsiteY11" fmla="*/ 2231 h 10000"/>
                <a:gd name="connsiteX12" fmla="*/ 8779 w 10000"/>
                <a:gd name="connsiteY12" fmla="*/ 4364 h 10000"/>
                <a:gd name="connsiteX13" fmla="*/ 10000 w 10000"/>
                <a:gd name="connsiteY13" fmla="*/ 7163 h 10000"/>
                <a:gd name="connsiteX14" fmla="*/ 8230 w 10000"/>
                <a:gd name="connsiteY14" fmla="*/ 10000 h 10000"/>
                <a:gd name="connsiteX0" fmla="*/ 8230 w 10000"/>
                <a:gd name="connsiteY0" fmla="*/ 10000 h 10000"/>
                <a:gd name="connsiteX1" fmla="*/ 8132 w 10000"/>
                <a:gd name="connsiteY1" fmla="*/ 9844 h 10000"/>
                <a:gd name="connsiteX2" fmla="*/ 4890 w 10000"/>
                <a:gd name="connsiteY2" fmla="*/ 9979 h 10000"/>
                <a:gd name="connsiteX3" fmla="*/ 1746 w 10000"/>
                <a:gd name="connsiteY3" fmla="*/ 9980 h 10000"/>
                <a:gd name="connsiteX4" fmla="*/ 1722 w 10000"/>
                <a:gd name="connsiteY4" fmla="*/ 9980 h 10000"/>
                <a:gd name="connsiteX5" fmla="*/ 0 w 10000"/>
                <a:gd name="connsiteY5" fmla="*/ 7163 h 10000"/>
                <a:gd name="connsiteX6" fmla="*/ 1538 w 10000"/>
                <a:gd name="connsiteY6" fmla="*/ 4052 h 10000"/>
                <a:gd name="connsiteX7" fmla="*/ 1538 w 10000"/>
                <a:gd name="connsiteY7" fmla="*/ 4032 h 10000"/>
                <a:gd name="connsiteX8" fmla="*/ 2283 w 10000"/>
                <a:gd name="connsiteY8" fmla="*/ 1253 h 10000"/>
                <a:gd name="connsiteX9" fmla="*/ 4212 w 10000"/>
                <a:gd name="connsiteY9" fmla="*/ 1 h 10000"/>
                <a:gd name="connsiteX10" fmla="*/ 6667 w 10000"/>
                <a:gd name="connsiteY10" fmla="*/ 2231 h 10000"/>
                <a:gd name="connsiteX11" fmla="*/ 8779 w 10000"/>
                <a:gd name="connsiteY11" fmla="*/ 4364 h 10000"/>
                <a:gd name="connsiteX12" fmla="*/ 10000 w 10000"/>
                <a:gd name="connsiteY12" fmla="*/ 7163 h 10000"/>
                <a:gd name="connsiteX13" fmla="*/ 8230 w 10000"/>
                <a:gd name="connsiteY13" fmla="*/ 10000 h 10000"/>
                <a:gd name="connsiteX0" fmla="*/ 8230 w 10000"/>
                <a:gd name="connsiteY0" fmla="*/ 10000 h 10203"/>
                <a:gd name="connsiteX1" fmla="*/ 4890 w 10000"/>
                <a:gd name="connsiteY1" fmla="*/ 9979 h 10203"/>
                <a:gd name="connsiteX2" fmla="*/ 1746 w 10000"/>
                <a:gd name="connsiteY2" fmla="*/ 9980 h 10203"/>
                <a:gd name="connsiteX3" fmla="*/ 1722 w 10000"/>
                <a:gd name="connsiteY3" fmla="*/ 9980 h 10203"/>
                <a:gd name="connsiteX4" fmla="*/ 0 w 10000"/>
                <a:gd name="connsiteY4" fmla="*/ 7163 h 10203"/>
                <a:gd name="connsiteX5" fmla="*/ 1538 w 10000"/>
                <a:gd name="connsiteY5" fmla="*/ 4052 h 10203"/>
                <a:gd name="connsiteX6" fmla="*/ 1538 w 10000"/>
                <a:gd name="connsiteY6" fmla="*/ 4032 h 10203"/>
                <a:gd name="connsiteX7" fmla="*/ 2283 w 10000"/>
                <a:gd name="connsiteY7" fmla="*/ 1253 h 10203"/>
                <a:gd name="connsiteX8" fmla="*/ 4212 w 10000"/>
                <a:gd name="connsiteY8" fmla="*/ 1 h 10203"/>
                <a:gd name="connsiteX9" fmla="*/ 6667 w 10000"/>
                <a:gd name="connsiteY9" fmla="*/ 2231 h 10203"/>
                <a:gd name="connsiteX10" fmla="*/ 8779 w 10000"/>
                <a:gd name="connsiteY10" fmla="*/ 4364 h 10203"/>
                <a:gd name="connsiteX11" fmla="*/ 10000 w 10000"/>
                <a:gd name="connsiteY11" fmla="*/ 7163 h 10203"/>
                <a:gd name="connsiteX12" fmla="*/ 8230 w 10000"/>
                <a:gd name="connsiteY12" fmla="*/ 10000 h 10203"/>
                <a:gd name="connsiteX0" fmla="*/ 8230 w 10000"/>
                <a:gd name="connsiteY0" fmla="*/ 10000 h 10000"/>
                <a:gd name="connsiteX1" fmla="*/ 4890 w 10000"/>
                <a:gd name="connsiteY1" fmla="*/ 9979 h 10000"/>
                <a:gd name="connsiteX2" fmla="*/ 1746 w 10000"/>
                <a:gd name="connsiteY2" fmla="*/ 9980 h 10000"/>
                <a:gd name="connsiteX3" fmla="*/ 1722 w 10000"/>
                <a:gd name="connsiteY3" fmla="*/ 9980 h 10000"/>
                <a:gd name="connsiteX4" fmla="*/ 0 w 10000"/>
                <a:gd name="connsiteY4" fmla="*/ 7163 h 10000"/>
                <a:gd name="connsiteX5" fmla="*/ 1538 w 10000"/>
                <a:gd name="connsiteY5" fmla="*/ 4052 h 10000"/>
                <a:gd name="connsiteX6" fmla="*/ 1538 w 10000"/>
                <a:gd name="connsiteY6" fmla="*/ 4032 h 10000"/>
                <a:gd name="connsiteX7" fmla="*/ 2283 w 10000"/>
                <a:gd name="connsiteY7" fmla="*/ 1253 h 10000"/>
                <a:gd name="connsiteX8" fmla="*/ 4212 w 10000"/>
                <a:gd name="connsiteY8" fmla="*/ 1 h 10000"/>
                <a:gd name="connsiteX9" fmla="*/ 6667 w 10000"/>
                <a:gd name="connsiteY9" fmla="*/ 2231 h 10000"/>
                <a:gd name="connsiteX10" fmla="*/ 8779 w 10000"/>
                <a:gd name="connsiteY10" fmla="*/ 4364 h 10000"/>
                <a:gd name="connsiteX11" fmla="*/ 10000 w 10000"/>
                <a:gd name="connsiteY11" fmla="*/ 7163 h 10000"/>
                <a:gd name="connsiteX12" fmla="*/ 8230 w 10000"/>
                <a:gd name="connsiteY12" fmla="*/ 10000 h 10000"/>
                <a:gd name="connsiteX0" fmla="*/ 8230 w 10000"/>
                <a:gd name="connsiteY0" fmla="*/ 10000 h 10000"/>
                <a:gd name="connsiteX1" fmla="*/ 4890 w 10000"/>
                <a:gd name="connsiteY1" fmla="*/ 9979 h 10000"/>
                <a:gd name="connsiteX2" fmla="*/ 1746 w 10000"/>
                <a:gd name="connsiteY2" fmla="*/ 9980 h 10000"/>
                <a:gd name="connsiteX3" fmla="*/ 1722 w 10000"/>
                <a:gd name="connsiteY3" fmla="*/ 9980 h 10000"/>
                <a:gd name="connsiteX4" fmla="*/ 0 w 10000"/>
                <a:gd name="connsiteY4" fmla="*/ 7163 h 10000"/>
                <a:gd name="connsiteX5" fmla="*/ 1538 w 10000"/>
                <a:gd name="connsiteY5" fmla="*/ 4052 h 10000"/>
                <a:gd name="connsiteX6" fmla="*/ 1538 w 10000"/>
                <a:gd name="connsiteY6" fmla="*/ 4032 h 10000"/>
                <a:gd name="connsiteX7" fmla="*/ 2283 w 10000"/>
                <a:gd name="connsiteY7" fmla="*/ 1253 h 10000"/>
                <a:gd name="connsiteX8" fmla="*/ 4212 w 10000"/>
                <a:gd name="connsiteY8" fmla="*/ 1 h 10000"/>
                <a:gd name="connsiteX9" fmla="*/ 6667 w 10000"/>
                <a:gd name="connsiteY9" fmla="*/ 2231 h 10000"/>
                <a:gd name="connsiteX10" fmla="*/ 8779 w 10000"/>
                <a:gd name="connsiteY10" fmla="*/ 4364 h 10000"/>
                <a:gd name="connsiteX11" fmla="*/ 10000 w 10000"/>
                <a:gd name="connsiteY11" fmla="*/ 7163 h 10000"/>
                <a:gd name="connsiteX12" fmla="*/ 8230 w 10000"/>
                <a:gd name="connsiteY12" fmla="*/ 10000 h 10000"/>
                <a:gd name="connsiteX0" fmla="*/ 8230 w 10000"/>
                <a:gd name="connsiteY0" fmla="*/ 10000 h 10000"/>
                <a:gd name="connsiteX1" fmla="*/ 6462 w 10000"/>
                <a:gd name="connsiteY1" fmla="*/ 9936 h 10000"/>
                <a:gd name="connsiteX2" fmla="*/ 4890 w 10000"/>
                <a:gd name="connsiteY2" fmla="*/ 9979 h 10000"/>
                <a:gd name="connsiteX3" fmla="*/ 1746 w 10000"/>
                <a:gd name="connsiteY3" fmla="*/ 9980 h 10000"/>
                <a:gd name="connsiteX4" fmla="*/ 1722 w 10000"/>
                <a:gd name="connsiteY4" fmla="*/ 9980 h 10000"/>
                <a:gd name="connsiteX5" fmla="*/ 0 w 10000"/>
                <a:gd name="connsiteY5" fmla="*/ 7163 h 10000"/>
                <a:gd name="connsiteX6" fmla="*/ 1538 w 10000"/>
                <a:gd name="connsiteY6" fmla="*/ 4052 h 10000"/>
                <a:gd name="connsiteX7" fmla="*/ 1538 w 10000"/>
                <a:gd name="connsiteY7" fmla="*/ 4032 h 10000"/>
                <a:gd name="connsiteX8" fmla="*/ 2283 w 10000"/>
                <a:gd name="connsiteY8" fmla="*/ 1253 h 10000"/>
                <a:gd name="connsiteX9" fmla="*/ 4212 w 10000"/>
                <a:gd name="connsiteY9" fmla="*/ 1 h 10000"/>
                <a:gd name="connsiteX10" fmla="*/ 6667 w 10000"/>
                <a:gd name="connsiteY10" fmla="*/ 2231 h 10000"/>
                <a:gd name="connsiteX11" fmla="*/ 8779 w 10000"/>
                <a:gd name="connsiteY11" fmla="*/ 4364 h 10000"/>
                <a:gd name="connsiteX12" fmla="*/ 10000 w 10000"/>
                <a:gd name="connsiteY12" fmla="*/ 7163 h 10000"/>
                <a:gd name="connsiteX13" fmla="*/ 8230 w 10000"/>
                <a:gd name="connsiteY13" fmla="*/ 10000 h 10000"/>
                <a:gd name="connsiteX0" fmla="*/ 8230 w 10000"/>
                <a:gd name="connsiteY0" fmla="*/ 10000 h 11844"/>
                <a:gd name="connsiteX1" fmla="*/ 6652 w 10000"/>
                <a:gd name="connsiteY1" fmla="*/ 11844 h 11844"/>
                <a:gd name="connsiteX2" fmla="*/ 4890 w 10000"/>
                <a:gd name="connsiteY2" fmla="*/ 9979 h 11844"/>
                <a:gd name="connsiteX3" fmla="*/ 1746 w 10000"/>
                <a:gd name="connsiteY3" fmla="*/ 9980 h 11844"/>
                <a:gd name="connsiteX4" fmla="*/ 1722 w 10000"/>
                <a:gd name="connsiteY4" fmla="*/ 9980 h 11844"/>
                <a:gd name="connsiteX5" fmla="*/ 0 w 10000"/>
                <a:gd name="connsiteY5" fmla="*/ 7163 h 11844"/>
                <a:gd name="connsiteX6" fmla="*/ 1538 w 10000"/>
                <a:gd name="connsiteY6" fmla="*/ 4052 h 11844"/>
                <a:gd name="connsiteX7" fmla="*/ 1538 w 10000"/>
                <a:gd name="connsiteY7" fmla="*/ 4032 h 11844"/>
                <a:gd name="connsiteX8" fmla="*/ 2283 w 10000"/>
                <a:gd name="connsiteY8" fmla="*/ 1253 h 11844"/>
                <a:gd name="connsiteX9" fmla="*/ 4212 w 10000"/>
                <a:gd name="connsiteY9" fmla="*/ 1 h 11844"/>
                <a:gd name="connsiteX10" fmla="*/ 6667 w 10000"/>
                <a:gd name="connsiteY10" fmla="*/ 2231 h 11844"/>
                <a:gd name="connsiteX11" fmla="*/ 8779 w 10000"/>
                <a:gd name="connsiteY11" fmla="*/ 4364 h 11844"/>
                <a:gd name="connsiteX12" fmla="*/ 10000 w 10000"/>
                <a:gd name="connsiteY12" fmla="*/ 7163 h 11844"/>
                <a:gd name="connsiteX13" fmla="*/ 8230 w 10000"/>
                <a:gd name="connsiteY13" fmla="*/ 10000 h 11844"/>
                <a:gd name="connsiteX0" fmla="*/ 8230 w 10000"/>
                <a:gd name="connsiteY0" fmla="*/ 10000 h 11844"/>
                <a:gd name="connsiteX1" fmla="*/ 6652 w 10000"/>
                <a:gd name="connsiteY1" fmla="*/ 11844 h 11844"/>
                <a:gd name="connsiteX2" fmla="*/ 5560 w 10000"/>
                <a:gd name="connsiteY2" fmla="*/ 10623 h 11844"/>
                <a:gd name="connsiteX3" fmla="*/ 4890 w 10000"/>
                <a:gd name="connsiteY3" fmla="*/ 9979 h 11844"/>
                <a:gd name="connsiteX4" fmla="*/ 1746 w 10000"/>
                <a:gd name="connsiteY4" fmla="*/ 9980 h 11844"/>
                <a:gd name="connsiteX5" fmla="*/ 1722 w 10000"/>
                <a:gd name="connsiteY5" fmla="*/ 9980 h 11844"/>
                <a:gd name="connsiteX6" fmla="*/ 0 w 10000"/>
                <a:gd name="connsiteY6" fmla="*/ 7163 h 11844"/>
                <a:gd name="connsiteX7" fmla="*/ 1538 w 10000"/>
                <a:gd name="connsiteY7" fmla="*/ 4052 h 11844"/>
                <a:gd name="connsiteX8" fmla="*/ 1538 w 10000"/>
                <a:gd name="connsiteY8" fmla="*/ 4032 h 11844"/>
                <a:gd name="connsiteX9" fmla="*/ 2283 w 10000"/>
                <a:gd name="connsiteY9" fmla="*/ 1253 h 11844"/>
                <a:gd name="connsiteX10" fmla="*/ 4212 w 10000"/>
                <a:gd name="connsiteY10" fmla="*/ 1 h 11844"/>
                <a:gd name="connsiteX11" fmla="*/ 6667 w 10000"/>
                <a:gd name="connsiteY11" fmla="*/ 2231 h 11844"/>
                <a:gd name="connsiteX12" fmla="*/ 8779 w 10000"/>
                <a:gd name="connsiteY12" fmla="*/ 4364 h 11844"/>
                <a:gd name="connsiteX13" fmla="*/ 10000 w 10000"/>
                <a:gd name="connsiteY13" fmla="*/ 7163 h 11844"/>
                <a:gd name="connsiteX14" fmla="*/ 8230 w 10000"/>
                <a:gd name="connsiteY14" fmla="*/ 10000 h 11844"/>
                <a:gd name="connsiteX0" fmla="*/ 8230 w 10000"/>
                <a:gd name="connsiteY0" fmla="*/ 10000 h 11844"/>
                <a:gd name="connsiteX1" fmla="*/ 6652 w 10000"/>
                <a:gd name="connsiteY1" fmla="*/ 11844 h 11844"/>
                <a:gd name="connsiteX2" fmla="*/ 5465 w 10000"/>
                <a:gd name="connsiteY2" fmla="*/ 9936 h 11844"/>
                <a:gd name="connsiteX3" fmla="*/ 4890 w 10000"/>
                <a:gd name="connsiteY3" fmla="*/ 9979 h 11844"/>
                <a:gd name="connsiteX4" fmla="*/ 1746 w 10000"/>
                <a:gd name="connsiteY4" fmla="*/ 9980 h 11844"/>
                <a:gd name="connsiteX5" fmla="*/ 1722 w 10000"/>
                <a:gd name="connsiteY5" fmla="*/ 9980 h 11844"/>
                <a:gd name="connsiteX6" fmla="*/ 0 w 10000"/>
                <a:gd name="connsiteY6" fmla="*/ 7163 h 11844"/>
                <a:gd name="connsiteX7" fmla="*/ 1538 w 10000"/>
                <a:gd name="connsiteY7" fmla="*/ 4052 h 11844"/>
                <a:gd name="connsiteX8" fmla="*/ 1538 w 10000"/>
                <a:gd name="connsiteY8" fmla="*/ 4032 h 11844"/>
                <a:gd name="connsiteX9" fmla="*/ 2283 w 10000"/>
                <a:gd name="connsiteY9" fmla="*/ 1253 h 11844"/>
                <a:gd name="connsiteX10" fmla="*/ 4212 w 10000"/>
                <a:gd name="connsiteY10" fmla="*/ 1 h 11844"/>
                <a:gd name="connsiteX11" fmla="*/ 6667 w 10000"/>
                <a:gd name="connsiteY11" fmla="*/ 2231 h 11844"/>
                <a:gd name="connsiteX12" fmla="*/ 8779 w 10000"/>
                <a:gd name="connsiteY12" fmla="*/ 4364 h 11844"/>
                <a:gd name="connsiteX13" fmla="*/ 10000 w 10000"/>
                <a:gd name="connsiteY13" fmla="*/ 7163 h 11844"/>
                <a:gd name="connsiteX14" fmla="*/ 8230 w 10000"/>
                <a:gd name="connsiteY14" fmla="*/ 10000 h 11844"/>
                <a:gd name="connsiteX0" fmla="*/ 8230 w 10000"/>
                <a:gd name="connsiteY0" fmla="*/ 10000 h 11844"/>
                <a:gd name="connsiteX1" fmla="*/ 7838 w 10000"/>
                <a:gd name="connsiteY1" fmla="*/ 10470 h 11844"/>
                <a:gd name="connsiteX2" fmla="*/ 6652 w 10000"/>
                <a:gd name="connsiteY2" fmla="*/ 11844 h 11844"/>
                <a:gd name="connsiteX3" fmla="*/ 5465 w 10000"/>
                <a:gd name="connsiteY3" fmla="*/ 9936 h 11844"/>
                <a:gd name="connsiteX4" fmla="*/ 4890 w 10000"/>
                <a:gd name="connsiteY4" fmla="*/ 9979 h 11844"/>
                <a:gd name="connsiteX5" fmla="*/ 1746 w 10000"/>
                <a:gd name="connsiteY5" fmla="*/ 9980 h 11844"/>
                <a:gd name="connsiteX6" fmla="*/ 1722 w 10000"/>
                <a:gd name="connsiteY6" fmla="*/ 9980 h 11844"/>
                <a:gd name="connsiteX7" fmla="*/ 0 w 10000"/>
                <a:gd name="connsiteY7" fmla="*/ 7163 h 11844"/>
                <a:gd name="connsiteX8" fmla="*/ 1538 w 10000"/>
                <a:gd name="connsiteY8" fmla="*/ 4052 h 11844"/>
                <a:gd name="connsiteX9" fmla="*/ 1538 w 10000"/>
                <a:gd name="connsiteY9" fmla="*/ 4032 h 11844"/>
                <a:gd name="connsiteX10" fmla="*/ 2283 w 10000"/>
                <a:gd name="connsiteY10" fmla="*/ 1253 h 11844"/>
                <a:gd name="connsiteX11" fmla="*/ 4212 w 10000"/>
                <a:gd name="connsiteY11" fmla="*/ 1 h 11844"/>
                <a:gd name="connsiteX12" fmla="*/ 6667 w 10000"/>
                <a:gd name="connsiteY12" fmla="*/ 2231 h 11844"/>
                <a:gd name="connsiteX13" fmla="*/ 8779 w 10000"/>
                <a:gd name="connsiteY13" fmla="*/ 4364 h 11844"/>
                <a:gd name="connsiteX14" fmla="*/ 10000 w 10000"/>
                <a:gd name="connsiteY14" fmla="*/ 7163 h 11844"/>
                <a:gd name="connsiteX15" fmla="*/ 8230 w 10000"/>
                <a:gd name="connsiteY15" fmla="*/ 10000 h 11844"/>
                <a:gd name="connsiteX0" fmla="*/ 8230 w 10000"/>
                <a:gd name="connsiteY0" fmla="*/ 10000 h 11844"/>
                <a:gd name="connsiteX1" fmla="*/ 7743 w 10000"/>
                <a:gd name="connsiteY1" fmla="*/ 9936 h 11844"/>
                <a:gd name="connsiteX2" fmla="*/ 6652 w 10000"/>
                <a:gd name="connsiteY2" fmla="*/ 11844 h 11844"/>
                <a:gd name="connsiteX3" fmla="*/ 5465 w 10000"/>
                <a:gd name="connsiteY3" fmla="*/ 9936 h 11844"/>
                <a:gd name="connsiteX4" fmla="*/ 4890 w 10000"/>
                <a:gd name="connsiteY4" fmla="*/ 9979 h 11844"/>
                <a:gd name="connsiteX5" fmla="*/ 1746 w 10000"/>
                <a:gd name="connsiteY5" fmla="*/ 9980 h 11844"/>
                <a:gd name="connsiteX6" fmla="*/ 1722 w 10000"/>
                <a:gd name="connsiteY6" fmla="*/ 9980 h 11844"/>
                <a:gd name="connsiteX7" fmla="*/ 0 w 10000"/>
                <a:gd name="connsiteY7" fmla="*/ 7163 h 11844"/>
                <a:gd name="connsiteX8" fmla="*/ 1538 w 10000"/>
                <a:gd name="connsiteY8" fmla="*/ 4052 h 11844"/>
                <a:gd name="connsiteX9" fmla="*/ 1538 w 10000"/>
                <a:gd name="connsiteY9" fmla="*/ 4032 h 11844"/>
                <a:gd name="connsiteX10" fmla="*/ 2283 w 10000"/>
                <a:gd name="connsiteY10" fmla="*/ 1253 h 11844"/>
                <a:gd name="connsiteX11" fmla="*/ 4212 w 10000"/>
                <a:gd name="connsiteY11" fmla="*/ 1 h 11844"/>
                <a:gd name="connsiteX12" fmla="*/ 6667 w 10000"/>
                <a:gd name="connsiteY12" fmla="*/ 2231 h 11844"/>
                <a:gd name="connsiteX13" fmla="*/ 8779 w 10000"/>
                <a:gd name="connsiteY13" fmla="*/ 4364 h 11844"/>
                <a:gd name="connsiteX14" fmla="*/ 10000 w 10000"/>
                <a:gd name="connsiteY14" fmla="*/ 7163 h 11844"/>
                <a:gd name="connsiteX15" fmla="*/ 8230 w 10000"/>
                <a:gd name="connsiteY15" fmla="*/ 10000 h 11844"/>
                <a:gd name="connsiteX0" fmla="*/ 8230 w 10000"/>
                <a:gd name="connsiteY0" fmla="*/ 10000 h 11844"/>
                <a:gd name="connsiteX1" fmla="*/ 7826 w 10000"/>
                <a:gd name="connsiteY1" fmla="*/ 9981 h 11844"/>
                <a:gd name="connsiteX2" fmla="*/ 6652 w 10000"/>
                <a:gd name="connsiteY2" fmla="*/ 11844 h 11844"/>
                <a:gd name="connsiteX3" fmla="*/ 5465 w 10000"/>
                <a:gd name="connsiteY3" fmla="*/ 9936 h 11844"/>
                <a:gd name="connsiteX4" fmla="*/ 4890 w 10000"/>
                <a:gd name="connsiteY4" fmla="*/ 9979 h 11844"/>
                <a:gd name="connsiteX5" fmla="*/ 1746 w 10000"/>
                <a:gd name="connsiteY5" fmla="*/ 9980 h 11844"/>
                <a:gd name="connsiteX6" fmla="*/ 1722 w 10000"/>
                <a:gd name="connsiteY6" fmla="*/ 9980 h 11844"/>
                <a:gd name="connsiteX7" fmla="*/ 0 w 10000"/>
                <a:gd name="connsiteY7" fmla="*/ 7163 h 11844"/>
                <a:gd name="connsiteX8" fmla="*/ 1538 w 10000"/>
                <a:gd name="connsiteY8" fmla="*/ 4052 h 11844"/>
                <a:gd name="connsiteX9" fmla="*/ 1538 w 10000"/>
                <a:gd name="connsiteY9" fmla="*/ 4032 h 11844"/>
                <a:gd name="connsiteX10" fmla="*/ 2283 w 10000"/>
                <a:gd name="connsiteY10" fmla="*/ 1253 h 11844"/>
                <a:gd name="connsiteX11" fmla="*/ 4212 w 10000"/>
                <a:gd name="connsiteY11" fmla="*/ 1 h 11844"/>
                <a:gd name="connsiteX12" fmla="*/ 6667 w 10000"/>
                <a:gd name="connsiteY12" fmla="*/ 2231 h 11844"/>
                <a:gd name="connsiteX13" fmla="*/ 8779 w 10000"/>
                <a:gd name="connsiteY13" fmla="*/ 4364 h 11844"/>
                <a:gd name="connsiteX14" fmla="*/ 10000 w 10000"/>
                <a:gd name="connsiteY14" fmla="*/ 7163 h 11844"/>
                <a:gd name="connsiteX15" fmla="*/ 8230 w 10000"/>
                <a:gd name="connsiteY15" fmla="*/ 10000 h 11844"/>
                <a:gd name="connsiteX0" fmla="*/ 8230 w 10000"/>
                <a:gd name="connsiteY0" fmla="*/ 10000 h 11844"/>
                <a:gd name="connsiteX1" fmla="*/ 7826 w 10000"/>
                <a:gd name="connsiteY1" fmla="*/ 9981 h 11844"/>
                <a:gd name="connsiteX2" fmla="*/ 6652 w 10000"/>
                <a:gd name="connsiteY2" fmla="*/ 11844 h 11844"/>
                <a:gd name="connsiteX3" fmla="*/ 5447 w 10000"/>
                <a:gd name="connsiteY3" fmla="*/ 9995 h 11844"/>
                <a:gd name="connsiteX4" fmla="*/ 4890 w 10000"/>
                <a:gd name="connsiteY4" fmla="*/ 9979 h 11844"/>
                <a:gd name="connsiteX5" fmla="*/ 1746 w 10000"/>
                <a:gd name="connsiteY5" fmla="*/ 9980 h 11844"/>
                <a:gd name="connsiteX6" fmla="*/ 1722 w 10000"/>
                <a:gd name="connsiteY6" fmla="*/ 9980 h 11844"/>
                <a:gd name="connsiteX7" fmla="*/ 0 w 10000"/>
                <a:gd name="connsiteY7" fmla="*/ 7163 h 11844"/>
                <a:gd name="connsiteX8" fmla="*/ 1538 w 10000"/>
                <a:gd name="connsiteY8" fmla="*/ 4052 h 11844"/>
                <a:gd name="connsiteX9" fmla="*/ 1538 w 10000"/>
                <a:gd name="connsiteY9" fmla="*/ 4032 h 11844"/>
                <a:gd name="connsiteX10" fmla="*/ 2283 w 10000"/>
                <a:gd name="connsiteY10" fmla="*/ 1253 h 11844"/>
                <a:gd name="connsiteX11" fmla="*/ 4212 w 10000"/>
                <a:gd name="connsiteY11" fmla="*/ 1 h 11844"/>
                <a:gd name="connsiteX12" fmla="*/ 6667 w 10000"/>
                <a:gd name="connsiteY12" fmla="*/ 2231 h 11844"/>
                <a:gd name="connsiteX13" fmla="*/ 8779 w 10000"/>
                <a:gd name="connsiteY13" fmla="*/ 4364 h 11844"/>
                <a:gd name="connsiteX14" fmla="*/ 10000 w 10000"/>
                <a:gd name="connsiteY14" fmla="*/ 7163 h 11844"/>
                <a:gd name="connsiteX15" fmla="*/ 8230 w 10000"/>
                <a:gd name="connsiteY15" fmla="*/ 10000 h 11844"/>
                <a:gd name="connsiteX0" fmla="*/ 8230 w 10000"/>
                <a:gd name="connsiteY0" fmla="*/ 10000 h 11844"/>
                <a:gd name="connsiteX1" fmla="*/ 7826 w 10000"/>
                <a:gd name="connsiteY1" fmla="*/ 9981 h 11844"/>
                <a:gd name="connsiteX2" fmla="*/ 6652 w 10000"/>
                <a:gd name="connsiteY2" fmla="*/ 11844 h 11844"/>
                <a:gd name="connsiteX3" fmla="*/ 5456 w 10000"/>
                <a:gd name="connsiteY3" fmla="*/ 9950 h 11844"/>
                <a:gd name="connsiteX4" fmla="*/ 4890 w 10000"/>
                <a:gd name="connsiteY4" fmla="*/ 9979 h 11844"/>
                <a:gd name="connsiteX5" fmla="*/ 1746 w 10000"/>
                <a:gd name="connsiteY5" fmla="*/ 9980 h 11844"/>
                <a:gd name="connsiteX6" fmla="*/ 1722 w 10000"/>
                <a:gd name="connsiteY6" fmla="*/ 9980 h 11844"/>
                <a:gd name="connsiteX7" fmla="*/ 0 w 10000"/>
                <a:gd name="connsiteY7" fmla="*/ 7163 h 11844"/>
                <a:gd name="connsiteX8" fmla="*/ 1538 w 10000"/>
                <a:gd name="connsiteY8" fmla="*/ 4052 h 11844"/>
                <a:gd name="connsiteX9" fmla="*/ 1538 w 10000"/>
                <a:gd name="connsiteY9" fmla="*/ 4032 h 11844"/>
                <a:gd name="connsiteX10" fmla="*/ 2283 w 10000"/>
                <a:gd name="connsiteY10" fmla="*/ 1253 h 11844"/>
                <a:gd name="connsiteX11" fmla="*/ 4212 w 10000"/>
                <a:gd name="connsiteY11" fmla="*/ 1 h 11844"/>
                <a:gd name="connsiteX12" fmla="*/ 6667 w 10000"/>
                <a:gd name="connsiteY12" fmla="*/ 2231 h 11844"/>
                <a:gd name="connsiteX13" fmla="*/ 8779 w 10000"/>
                <a:gd name="connsiteY13" fmla="*/ 4364 h 11844"/>
                <a:gd name="connsiteX14" fmla="*/ 10000 w 10000"/>
                <a:gd name="connsiteY14" fmla="*/ 7163 h 11844"/>
                <a:gd name="connsiteX15" fmla="*/ 8230 w 10000"/>
                <a:gd name="connsiteY15" fmla="*/ 10000 h 11844"/>
                <a:gd name="connsiteX0" fmla="*/ 8230 w 10000"/>
                <a:gd name="connsiteY0" fmla="*/ 10000 h 11844"/>
                <a:gd name="connsiteX1" fmla="*/ 7826 w 10000"/>
                <a:gd name="connsiteY1" fmla="*/ 9981 h 11844"/>
                <a:gd name="connsiteX2" fmla="*/ 6652 w 10000"/>
                <a:gd name="connsiteY2" fmla="*/ 11844 h 11844"/>
                <a:gd name="connsiteX3" fmla="*/ 5401 w 10000"/>
                <a:gd name="connsiteY3" fmla="*/ 9980 h 11844"/>
                <a:gd name="connsiteX4" fmla="*/ 4890 w 10000"/>
                <a:gd name="connsiteY4" fmla="*/ 9979 h 11844"/>
                <a:gd name="connsiteX5" fmla="*/ 1746 w 10000"/>
                <a:gd name="connsiteY5" fmla="*/ 9980 h 11844"/>
                <a:gd name="connsiteX6" fmla="*/ 1722 w 10000"/>
                <a:gd name="connsiteY6" fmla="*/ 9980 h 11844"/>
                <a:gd name="connsiteX7" fmla="*/ 0 w 10000"/>
                <a:gd name="connsiteY7" fmla="*/ 7163 h 11844"/>
                <a:gd name="connsiteX8" fmla="*/ 1538 w 10000"/>
                <a:gd name="connsiteY8" fmla="*/ 4052 h 11844"/>
                <a:gd name="connsiteX9" fmla="*/ 1538 w 10000"/>
                <a:gd name="connsiteY9" fmla="*/ 4032 h 11844"/>
                <a:gd name="connsiteX10" fmla="*/ 2283 w 10000"/>
                <a:gd name="connsiteY10" fmla="*/ 1253 h 11844"/>
                <a:gd name="connsiteX11" fmla="*/ 4212 w 10000"/>
                <a:gd name="connsiteY11" fmla="*/ 1 h 11844"/>
                <a:gd name="connsiteX12" fmla="*/ 6667 w 10000"/>
                <a:gd name="connsiteY12" fmla="*/ 2231 h 11844"/>
                <a:gd name="connsiteX13" fmla="*/ 8779 w 10000"/>
                <a:gd name="connsiteY13" fmla="*/ 4364 h 11844"/>
                <a:gd name="connsiteX14" fmla="*/ 10000 w 10000"/>
                <a:gd name="connsiteY14" fmla="*/ 7163 h 11844"/>
                <a:gd name="connsiteX15" fmla="*/ 8230 w 10000"/>
                <a:gd name="connsiteY15" fmla="*/ 10000 h 11844"/>
                <a:gd name="connsiteX0" fmla="*/ 8230 w 10000"/>
                <a:gd name="connsiteY0" fmla="*/ 10000 h 11903"/>
                <a:gd name="connsiteX1" fmla="*/ 7826 w 10000"/>
                <a:gd name="connsiteY1" fmla="*/ 9981 h 11903"/>
                <a:gd name="connsiteX2" fmla="*/ 6597 w 10000"/>
                <a:gd name="connsiteY2" fmla="*/ 11903 h 11903"/>
                <a:gd name="connsiteX3" fmla="*/ 5401 w 10000"/>
                <a:gd name="connsiteY3" fmla="*/ 9980 h 11903"/>
                <a:gd name="connsiteX4" fmla="*/ 4890 w 10000"/>
                <a:gd name="connsiteY4" fmla="*/ 9979 h 11903"/>
                <a:gd name="connsiteX5" fmla="*/ 1746 w 10000"/>
                <a:gd name="connsiteY5" fmla="*/ 9980 h 11903"/>
                <a:gd name="connsiteX6" fmla="*/ 1722 w 10000"/>
                <a:gd name="connsiteY6" fmla="*/ 9980 h 11903"/>
                <a:gd name="connsiteX7" fmla="*/ 0 w 10000"/>
                <a:gd name="connsiteY7" fmla="*/ 7163 h 11903"/>
                <a:gd name="connsiteX8" fmla="*/ 1538 w 10000"/>
                <a:gd name="connsiteY8" fmla="*/ 4052 h 11903"/>
                <a:gd name="connsiteX9" fmla="*/ 1538 w 10000"/>
                <a:gd name="connsiteY9" fmla="*/ 4032 h 11903"/>
                <a:gd name="connsiteX10" fmla="*/ 2283 w 10000"/>
                <a:gd name="connsiteY10" fmla="*/ 1253 h 11903"/>
                <a:gd name="connsiteX11" fmla="*/ 4212 w 10000"/>
                <a:gd name="connsiteY11" fmla="*/ 1 h 11903"/>
                <a:gd name="connsiteX12" fmla="*/ 6667 w 10000"/>
                <a:gd name="connsiteY12" fmla="*/ 2231 h 11903"/>
                <a:gd name="connsiteX13" fmla="*/ 8779 w 10000"/>
                <a:gd name="connsiteY13" fmla="*/ 4364 h 11903"/>
                <a:gd name="connsiteX14" fmla="*/ 10000 w 10000"/>
                <a:gd name="connsiteY14" fmla="*/ 7163 h 11903"/>
                <a:gd name="connsiteX15" fmla="*/ 8230 w 10000"/>
                <a:gd name="connsiteY15" fmla="*/ 10000 h 11903"/>
                <a:gd name="connsiteX0" fmla="*/ 8230 w 10000"/>
                <a:gd name="connsiteY0" fmla="*/ 10000 h 11903"/>
                <a:gd name="connsiteX1" fmla="*/ 7826 w 10000"/>
                <a:gd name="connsiteY1" fmla="*/ 9981 h 11903"/>
                <a:gd name="connsiteX2" fmla="*/ 6597 w 10000"/>
                <a:gd name="connsiteY2" fmla="*/ 11903 h 11903"/>
                <a:gd name="connsiteX3" fmla="*/ 5401 w 10000"/>
                <a:gd name="connsiteY3" fmla="*/ 9980 h 11903"/>
                <a:gd name="connsiteX4" fmla="*/ 4890 w 10000"/>
                <a:gd name="connsiteY4" fmla="*/ 9979 h 11903"/>
                <a:gd name="connsiteX5" fmla="*/ 1746 w 10000"/>
                <a:gd name="connsiteY5" fmla="*/ 9980 h 11903"/>
                <a:gd name="connsiteX6" fmla="*/ 1722 w 10000"/>
                <a:gd name="connsiteY6" fmla="*/ 9980 h 11903"/>
                <a:gd name="connsiteX7" fmla="*/ 0 w 10000"/>
                <a:gd name="connsiteY7" fmla="*/ 7163 h 11903"/>
                <a:gd name="connsiteX8" fmla="*/ 1538 w 10000"/>
                <a:gd name="connsiteY8" fmla="*/ 4052 h 11903"/>
                <a:gd name="connsiteX9" fmla="*/ 1538 w 10000"/>
                <a:gd name="connsiteY9" fmla="*/ 4032 h 11903"/>
                <a:gd name="connsiteX10" fmla="*/ 2283 w 10000"/>
                <a:gd name="connsiteY10" fmla="*/ 1253 h 11903"/>
                <a:gd name="connsiteX11" fmla="*/ 4212 w 10000"/>
                <a:gd name="connsiteY11" fmla="*/ 1 h 11903"/>
                <a:gd name="connsiteX12" fmla="*/ 6667 w 10000"/>
                <a:gd name="connsiteY12" fmla="*/ 2231 h 11903"/>
                <a:gd name="connsiteX13" fmla="*/ 8779 w 10000"/>
                <a:gd name="connsiteY13" fmla="*/ 4364 h 11903"/>
                <a:gd name="connsiteX14" fmla="*/ 10000 w 10000"/>
                <a:gd name="connsiteY14" fmla="*/ 7163 h 11903"/>
                <a:gd name="connsiteX15" fmla="*/ 8230 w 10000"/>
                <a:gd name="connsiteY15" fmla="*/ 10000 h 11903"/>
                <a:gd name="connsiteX0" fmla="*/ 8230 w 10000"/>
                <a:gd name="connsiteY0" fmla="*/ 10000 h 11903"/>
                <a:gd name="connsiteX1" fmla="*/ 7826 w 10000"/>
                <a:gd name="connsiteY1" fmla="*/ 9981 h 11903"/>
                <a:gd name="connsiteX2" fmla="*/ 6597 w 10000"/>
                <a:gd name="connsiteY2" fmla="*/ 11903 h 11903"/>
                <a:gd name="connsiteX3" fmla="*/ 5401 w 10000"/>
                <a:gd name="connsiteY3" fmla="*/ 9980 h 11903"/>
                <a:gd name="connsiteX4" fmla="*/ 4890 w 10000"/>
                <a:gd name="connsiteY4" fmla="*/ 9979 h 11903"/>
                <a:gd name="connsiteX5" fmla="*/ 1746 w 10000"/>
                <a:gd name="connsiteY5" fmla="*/ 9980 h 11903"/>
                <a:gd name="connsiteX6" fmla="*/ 1722 w 10000"/>
                <a:gd name="connsiteY6" fmla="*/ 9980 h 11903"/>
                <a:gd name="connsiteX7" fmla="*/ 0 w 10000"/>
                <a:gd name="connsiteY7" fmla="*/ 7163 h 11903"/>
                <a:gd name="connsiteX8" fmla="*/ 1538 w 10000"/>
                <a:gd name="connsiteY8" fmla="*/ 4052 h 11903"/>
                <a:gd name="connsiteX9" fmla="*/ 1538 w 10000"/>
                <a:gd name="connsiteY9" fmla="*/ 4032 h 11903"/>
                <a:gd name="connsiteX10" fmla="*/ 2283 w 10000"/>
                <a:gd name="connsiteY10" fmla="*/ 1253 h 11903"/>
                <a:gd name="connsiteX11" fmla="*/ 4212 w 10000"/>
                <a:gd name="connsiteY11" fmla="*/ 1 h 11903"/>
                <a:gd name="connsiteX12" fmla="*/ 6667 w 10000"/>
                <a:gd name="connsiteY12" fmla="*/ 2231 h 11903"/>
                <a:gd name="connsiteX13" fmla="*/ 8779 w 10000"/>
                <a:gd name="connsiteY13" fmla="*/ 4364 h 11903"/>
                <a:gd name="connsiteX14" fmla="*/ 10000 w 10000"/>
                <a:gd name="connsiteY14" fmla="*/ 7163 h 11903"/>
                <a:gd name="connsiteX15" fmla="*/ 8230 w 10000"/>
                <a:gd name="connsiteY15" fmla="*/ 10000 h 11903"/>
                <a:gd name="connsiteX0" fmla="*/ 8230 w 10000"/>
                <a:gd name="connsiteY0" fmla="*/ 10000 h 11903"/>
                <a:gd name="connsiteX1" fmla="*/ 7826 w 10000"/>
                <a:gd name="connsiteY1" fmla="*/ 9981 h 11903"/>
                <a:gd name="connsiteX2" fmla="*/ 6597 w 10000"/>
                <a:gd name="connsiteY2" fmla="*/ 11903 h 11903"/>
                <a:gd name="connsiteX3" fmla="*/ 5401 w 10000"/>
                <a:gd name="connsiteY3" fmla="*/ 9980 h 11903"/>
                <a:gd name="connsiteX4" fmla="*/ 4890 w 10000"/>
                <a:gd name="connsiteY4" fmla="*/ 9979 h 11903"/>
                <a:gd name="connsiteX5" fmla="*/ 1746 w 10000"/>
                <a:gd name="connsiteY5" fmla="*/ 9980 h 11903"/>
                <a:gd name="connsiteX6" fmla="*/ 1722 w 10000"/>
                <a:gd name="connsiteY6" fmla="*/ 9980 h 11903"/>
                <a:gd name="connsiteX7" fmla="*/ 0 w 10000"/>
                <a:gd name="connsiteY7" fmla="*/ 7163 h 11903"/>
                <a:gd name="connsiteX8" fmla="*/ 1538 w 10000"/>
                <a:gd name="connsiteY8" fmla="*/ 4052 h 11903"/>
                <a:gd name="connsiteX9" fmla="*/ 1538 w 10000"/>
                <a:gd name="connsiteY9" fmla="*/ 4032 h 11903"/>
                <a:gd name="connsiteX10" fmla="*/ 2283 w 10000"/>
                <a:gd name="connsiteY10" fmla="*/ 1253 h 11903"/>
                <a:gd name="connsiteX11" fmla="*/ 4212 w 10000"/>
                <a:gd name="connsiteY11" fmla="*/ 1 h 11903"/>
                <a:gd name="connsiteX12" fmla="*/ 6667 w 10000"/>
                <a:gd name="connsiteY12" fmla="*/ 2231 h 11903"/>
                <a:gd name="connsiteX13" fmla="*/ 8779 w 10000"/>
                <a:gd name="connsiteY13" fmla="*/ 4364 h 11903"/>
                <a:gd name="connsiteX14" fmla="*/ 10000 w 10000"/>
                <a:gd name="connsiteY14" fmla="*/ 7163 h 11903"/>
                <a:gd name="connsiteX15" fmla="*/ 8230 w 10000"/>
                <a:gd name="connsiteY15" fmla="*/ 10000 h 11903"/>
                <a:gd name="connsiteX0" fmla="*/ 8230 w 10000"/>
                <a:gd name="connsiteY0" fmla="*/ 10000 h 11903"/>
                <a:gd name="connsiteX1" fmla="*/ 7826 w 10000"/>
                <a:gd name="connsiteY1" fmla="*/ 9981 h 11903"/>
                <a:gd name="connsiteX2" fmla="*/ 6597 w 10000"/>
                <a:gd name="connsiteY2" fmla="*/ 11903 h 11903"/>
                <a:gd name="connsiteX3" fmla="*/ 5401 w 10000"/>
                <a:gd name="connsiteY3" fmla="*/ 9980 h 11903"/>
                <a:gd name="connsiteX4" fmla="*/ 4890 w 10000"/>
                <a:gd name="connsiteY4" fmla="*/ 9979 h 11903"/>
                <a:gd name="connsiteX5" fmla="*/ 1746 w 10000"/>
                <a:gd name="connsiteY5" fmla="*/ 9980 h 11903"/>
                <a:gd name="connsiteX6" fmla="*/ 1722 w 10000"/>
                <a:gd name="connsiteY6" fmla="*/ 9980 h 11903"/>
                <a:gd name="connsiteX7" fmla="*/ 0 w 10000"/>
                <a:gd name="connsiteY7" fmla="*/ 7163 h 11903"/>
                <a:gd name="connsiteX8" fmla="*/ 1538 w 10000"/>
                <a:gd name="connsiteY8" fmla="*/ 4052 h 11903"/>
                <a:gd name="connsiteX9" fmla="*/ 1538 w 10000"/>
                <a:gd name="connsiteY9" fmla="*/ 4032 h 11903"/>
                <a:gd name="connsiteX10" fmla="*/ 2283 w 10000"/>
                <a:gd name="connsiteY10" fmla="*/ 1253 h 11903"/>
                <a:gd name="connsiteX11" fmla="*/ 4212 w 10000"/>
                <a:gd name="connsiteY11" fmla="*/ 1 h 11903"/>
                <a:gd name="connsiteX12" fmla="*/ 6667 w 10000"/>
                <a:gd name="connsiteY12" fmla="*/ 2231 h 11903"/>
                <a:gd name="connsiteX13" fmla="*/ 8779 w 10000"/>
                <a:gd name="connsiteY13" fmla="*/ 4364 h 11903"/>
                <a:gd name="connsiteX14" fmla="*/ 10000 w 10000"/>
                <a:gd name="connsiteY14" fmla="*/ 7163 h 11903"/>
                <a:gd name="connsiteX15" fmla="*/ 8230 w 10000"/>
                <a:gd name="connsiteY15" fmla="*/ 10000 h 11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00" h="11903">
                  <a:moveTo>
                    <a:pt x="8230" y="10000"/>
                  </a:moveTo>
                  <a:lnTo>
                    <a:pt x="7826" y="9981"/>
                  </a:lnTo>
                  <a:cubicBezTo>
                    <a:pt x="7638" y="10785"/>
                    <a:pt x="7607" y="10668"/>
                    <a:pt x="6597" y="11903"/>
                  </a:cubicBezTo>
                  <a:cubicBezTo>
                    <a:pt x="5736" y="10772"/>
                    <a:pt x="5569" y="10547"/>
                    <a:pt x="5401" y="9980"/>
                  </a:cubicBezTo>
                  <a:lnTo>
                    <a:pt x="4890" y="9979"/>
                  </a:lnTo>
                  <a:lnTo>
                    <a:pt x="1746" y="9980"/>
                  </a:lnTo>
                  <a:lnTo>
                    <a:pt x="1722" y="9980"/>
                  </a:lnTo>
                  <a:cubicBezTo>
                    <a:pt x="769" y="9961"/>
                    <a:pt x="0" y="8689"/>
                    <a:pt x="0" y="7163"/>
                  </a:cubicBezTo>
                  <a:cubicBezTo>
                    <a:pt x="0" y="5656"/>
                    <a:pt x="708" y="4247"/>
                    <a:pt x="1538" y="4052"/>
                  </a:cubicBezTo>
                  <a:lnTo>
                    <a:pt x="1538" y="4032"/>
                  </a:lnTo>
                  <a:cubicBezTo>
                    <a:pt x="1538" y="2995"/>
                    <a:pt x="1807" y="2016"/>
                    <a:pt x="2283" y="1253"/>
                  </a:cubicBezTo>
                  <a:cubicBezTo>
                    <a:pt x="2796" y="431"/>
                    <a:pt x="3504" y="-19"/>
                    <a:pt x="4212" y="1"/>
                  </a:cubicBezTo>
                  <a:cubicBezTo>
                    <a:pt x="5604" y="40"/>
                    <a:pt x="6313" y="1213"/>
                    <a:pt x="6667" y="2231"/>
                  </a:cubicBezTo>
                  <a:cubicBezTo>
                    <a:pt x="7717" y="2153"/>
                    <a:pt x="8486" y="3268"/>
                    <a:pt x="8779" y="4364"/>
                  </a:cubicBezTo>
                  <a:cubicBezTo>
                    <a:pt x="9499" y="4736"/>
                    <a:pt x="10000" y="5871"/>
                    <a:pt x="10000" y="7163"/>
                  </a:cubicBezTo>
                  <a:cubicBezTo>
                    <a:pt x="10000" y="8728"/>
                    <a:pt x="9206" y="10000"/>
                    <a:pt x="8230" y="10000"/>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grpSp>
          <p:nvGrpSpPr>
            <p:cNvPr id="1371" name="Group 1370">
              <a:extLst>
                <a:ext uri="{FF2B5EF4-FFF2-40B4-BE49-F238E27FC236}">
                  <a16:creationId xmlns:a16="http://schemas.microsoft.com/office/drawing/2014/main" id="{20E1B97A-2FC7-AA8B-C779-69119F9B232A}"/>
                </a:ext>
              </a:extLst>
            </p:cNvPr>
            <p:cNvGrpSpPr/>
            <p:nvPr/>
          </p:nvGrpSpPr>
          <p:grpSpPr>
            <a:xfrm>
              <a:off x="2377286" y="1423071"/>
              <a:ext cx="436539" cy="327268"/>
              <a:chOff x="2312303" y="1094089"/>
              <a:chExt cx="3736755" cy="2801403"/>
            </a:xfrm>
          </p:grpSpPr>
          <p:sp>
            <p:nvSpPr>
              <p:cNvPr id="1372" name="Freeform 119">
                <a:extLst>
                  <a:ext uri="{FF2B5EF4-FFF2-40B4-BE49-F238E27FC236}">
                    <a16:creationId xmlns:a16="http://schemas.microsoft.com/office/drawing/2014/main" id="{6D235AAB-67E1-5500-05A0-BAE279105B94}"/>
                  </a:ext>
                </a:extLst>
              </p:cNvPr>
              <p:cNvSpPr>
                <a:spLocks noEditPoints="1"/>
              </p:cNvSpPr>
              <p:nvPr/>
            </p:nvSpPr>
            <p:spPr bwMode="auto">
              <a:xfrm>
                <a:off x="3176427" y="1545075"/>
                <a:ext cx="1483031" cy="1483032"/>
              </a:xfrm>
              <a:custGeom>
                <a:avLst/>
                <a:gdLst>
                  <a:gd name="T0" fmla="*/ 133 w 325"/>
                  <a:gd name="T1" fmla="*/ 324 h 324"/>
                  <a:gd name="T2" fmla="*/ 105 w 325"/>
                  <a:gd name="T3" fmla="*/ 310 h 324"/>
                  <a:gd name="T4" fmla="*/ 78 w 325"/>
                  <a:gd name="T5" fmla="*/ 256 h 324"/>
                  <a:gd name="T6" fmla="*/ 35 w 325"/>
                  <a:gd name="T7" fmla="*/ 264 h 324"/>
                  <a:gd name="T8" fmla="*/ 23 w 325"/>
                  <a:gd name="T9" fmla="*/ 236 h 324"/>
                  <a:gd name="T10" fmla="*/ 41 w 325"/>
                  <a:gd name="T11" fmla="*/ 177 h 324"/>
                  <a:gd name="T12" fmla="*/ 1 w 325"/>
                  <a:gd name="T13" fmla="*/ 155 h 324"/>
                  <a:gd name="T14" fmla="*/ 3 w 325"/>
                  <a:gd name="T15" fmla="*/ 134 h 324"/>
                  <a:gd name="T16" fmla="*/ 10 w 325"/>
                  <a:gd name="T17" fmla="*/ 126 h 324"/>
                  <a:gd name="T18" fmla="*/ 62 w 325"/>
                  <a:gd name="T19" fmla="*/ 93 h 324"/>
                  <a:gd name="T20" fmla="*/ 46 w 325"/>
                  <a:gd name="T21" fmla="*/ 51 h 324"/>
                  <a:gd name="T22" fmla="*/ 72 w 325"/>
                  <a:gd name="T23" fmla="*/ 34 h 324"/>
                  <a:gd name="T24" fmla="*/ 131 w 325"/>
                  <a:gd name="T25" fmla="*/ 42 h 324"/>
                  <a:gd name="T26" fmla="*/ 145 w 325"/>
                  <a:gd name="T27" fmla="*/ 1 h 324"/>
                  <a:gd name="T28" fmla="*/ 178 w 325"/>
                  <a:gd name="T29" fmla="*/ 6 h 324"/>
                  <a:gd name="T30" fmla="*/ 191 w 325"/>
                  <a:gd name="T31" fmla="*/ 38 h 324"/>
                  <a:gd name="T32" fmla="*/ 243 w 325"/>
                  <a:gd name="T33" fmla="*/ 27 h 324"/>
                  <a:gd name="T34" fmla="*/ 273 w 325"/>
                  <a:gd name="T35" fmla="*/ 43 h 324"/>
                  <a:gd name="T36" fmla="*/ 265 w 325"/>
                  <a:gd name="T37" fmla="*/ 79 h 324"/>
                  <a:gd name="T38" fmla="*/ 311 w 325"/>
                  <a:gd name="T39" fmla="*/ 106 h 324"/>
                  <a:gd name="T40" fmla="*/ 325 w 325"/>
                  <a:gd name="T41" fmla="*/ 139 h 324"/>
                  <a:gd name="T42" fmla="*/ 298 w 325"/>
                  <a:gd name="T43" fmla="*/ 160 h 324"/>
                  <a:gd name="T44" fmla="*/ 294 w 325"/>
                  <a:gd name="T45" fmla="*/ 194 h 324"/>
                  <a:gd name="T46" fmla="*/ 316 w 325"/>
                  <a:gd name="T47" fmla="*/ 221 h 324"/>
                  <a:gd name="T48" fmla="*/ 296 w 325"/>
                  <a:gd name="T49" fmla="*/ 249 h 324"/>
                  <a:gd name="T50" fmla="*/ 245 w 325"/>
                  <a:gd name="T51" fmla="*/ 269 h 324"/>
                  <a:gd name="T52" fmla="*/ 244 w 325"/>
                  <a:gd name="T53" fmla="*/ 305 h 324"/>
                  <a:gd name="T54" fmla="*/ 212 w 325"/>
                  <a:gd name="T55" fmla="*/ 314 h 324"/>
                  <a:gd name="T56" fmla="*/ 159 w 325"/>
                  <a:gd name="T57" fmla="*/ 293 h 324"/>
                  <a:gd name="T58" fmla="*/ 134 w 325"/>
                  <a:gd name="T59" fmla="*/ 324 h 324"/>
                  <a:gd name="T60" fmla="*/ 131 w 325"/>
                  <a:gd name="T61" fmla="*/ 307 h 324"/>
                  <a:gd name="T62" fmla="*/ 155 w 325"/>
                  <a:gd name="T63" fmla="*/ 276 h 324"/>
                  <a:gd name="T64" fmla="*/ 203 w 325"/>
                  <a:gd name="T65" fmla="*/ 277 h 324"/>
                  <a:gd name="T66" fmla="*/ 232 w 325"/>
                  <a:gd name="T67" fmla="*/ 294 h 324"/>
                  <a:gd name="T68" fmla="*/ 232 w 325"/>
                  <a:gd name="T69" fmla="*/ 258 h 324"/>
                  <a:gd name="T70" fmla="*/ 268 w 325"/>
                  <a:gd name="T71" fmla="*/ 228 h 324"/>
                  <a:gd name="T72" fmla="*/ 299 w 325"/>
                  <a:gd name="T73" fmla="*/ 220 h 324"/>
                  <a:gd name="T74" fmla="*/ 278 w 325"/>
                  <a:gd name="T75" fmla="*/ 195 h 324"/>
                  <a:gd name="T76" fmla="*/ 281 w 325"/>
                  <a:gd name="T77" fmla="*/ 156 h 324"/>
                  <a:gd name="T78" fmla="*/ 308 w 325"/>
                  <a:gd name="T79" fmla="*/ 136 h 324"/>
                  <a:gd name="T80" fmla="*/ 278 w 325"/>
                  <a:gd name="T81" fmla="*/ 121 h 324"/>
                  <a:gd name="T82" fmla="*/ 250 w 325"/>
                  <a:gd name="T83" fmla="*/ 86 h 324"/>
                  <a:gd name="T84" fmla="*/ 259 w 325"/>
                  <a:gd name="T85" fmla="*/ 51 h 324"/>
                  <a:gd name="T86" fmla="*/ 224 w 325"/>
                  <a:gd name="T87" fmla="*/ 61 h 324"/>
                  <a:gd name="T88" fmla="*/ 188 w 325"/>
                  <a:gd name="T89" fmla="*/ 53 h 324"/>
                  <a:gd name="T90" fmla="*/ 176 w 325"/>
                  <a:gd name="T91" fmla="*/ 47 h 324"/>
                  <a:gd name="T92" fmla="*/ 153 w 325"/>
                  <a:gd name="T93" fmla="*/ 17 h 324"/>
                  <a:gd name="T94" fmla="*/ 140 w 325"/>
                  <a:gd name="T95" fmla="*/ 56 h 324"/>
                  <a:gd name="T96" fmla="*/ 101 w 325"/>
                  <a:gd name="T97" fmla="*/ 69 h 324"/>
                  <a:gd name="T98" fmla="*/ 61 w 325"/>
                  <a:gd name="T99" fmla="*/ 58 h 324"/>
                  <a:gd name="T100" fmla="*/ 78 w 325"/>
                  <a:gd name="T101" fmla="*/ 99 h 324"/>
                  <a:gd name="T102" fmla="*/ 56 w 325"/>
                  <a:gd name="T103" fmla="*/ 134 h 324"/>
                  <a:gd name="T104" fmla="*/ 17 w 325"/>
                  <a:gd name="T105" fmla="*/ 150 h 324"/>
                  <a:gd name="T106" fmla="*/ 57 w 325"/>
                  <a:gd name="T107" fmla="*/ 171 h 324"/>
                  <a:gd name="T108" fmla="*/ 63 w 325"/>
                  <a:gd name="T109" fmla="*/ 214 h 324"/>
                  <a:gd name="T110" fmla="*/ 44 w 325"/>
                  <a:gd name="T111" fmla="*/ 250 h 324"/>
                  <a:gd name="T112" fmla="*/ 87 w 325"/>
                  <a:gd name="T113" fmla="*/ 241 h 324"/>
                  <a:gd name="T114" fmla="*/ 121 w 325"/>
                  <a:gd name="T115" fmla="*/ 27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25" h="324">
                    <a:moveTo>
                      <a:pt x="134" y="324"/>
                    </a:moveTo>
                    <a:cubicBezTo>
                      <a:pt x="134" y="324"/>
                      <a:pt x="133" y="324"/>
                      <a:pt x="133" y="324"/>
                    </a:cubicBezTo>
                    <a:cubicBezTo>
                      <a:pt x="125" y="322"/>
                      <a:pt x="117" y="320"/>
                      <a:pt x="110" y="318"/>
                    </a:cubicBezTo>
                    <a:cubicBezTo>
                      <a:pt x="107" y="317"/>
                      <a:pt x="105" y="314"/>
                      <a:pt x="105" y="310"/>
                    </a:cubicBezTo>
                    <a:cubicBezTo>
                      <a:pt x="105" y="276"/>
                      <a:pt x="105" y="276"/>
                      <a:pt x="105" y="276"/>
                    </a:cubicBezTo>
                    <a:cubicBezTo>
                      <a:pt x="95" y="270"/>
                      <a:pt x="86" y="264"/>
                      <a:pt x="78" y="256"/>
                    </a:cubicBezTo>
                    <a:cubicBezTo>
                      <a:pt x="44" y="267"/>
                      <a:pt x="44" y="267"/>
                      <a:pt x="44" y="267"/>
                    </a:cubicBezTo>
                    <a:cubicBezTo>
                      <a:pt x="40" y="268"/>
                      <a:pt x="37" y="267"/>
                      <a:pt x="35" y="264"/>
                    </a:cubicBezTo>
                    <a:cubicBezTo>
                      <a:pt x="30" y="258"/>
                      <a:pt x="26" y="252"/>
                      <a:pt x="22" y="246"/>
                    </a:cubicBezTo>
                    <a:cubicBezTo>
                      <a:pt x="21" y="243"/>
                      <a:pt x="21" y="239"/>
                      <a:pt x="23" y="236"/>
                    </a:cubicBezTo>
                    <a:cubicBezTo>
                      <a:pt x="48" y="208"/>
                      <a:pt x="48" y="208"/>
                      <a:pt x="48" y="208"/>
                    </a:cubicBezTo>
                    <a:cubicBezTo>
                      <a:pt x="44" y="198"/>
                      <a:pt x="42" y="188"/>
                      <a:pt x="41" y="177"/>
                    </a:cubicBezTo>
                    <a:cubicBezTo>
                      <a:pt x="5" y="162"/>
                      <a:pt x="5" y="162"/>
                      <a:pt x="5" y="162"/>
                    </a:cubicBezTo>
                    <a:cubicBezTo>
                      <a:pt x="2" y="161"/>
                      <a:pt x="0" y="158"/>
                      <a:pt x="1" y="155"/>
                    </a:cubicBezTo>
                    <a:cubicBezTo>
                      <a:pt x="1" y="148"/>
                      <a:pt x="2" y="142"/>
                      <a:pt x="3" y="136"/>
                    </a:cubicBezTo>
                    <a:cubicBezTo>
                      <a:pt x="3" y="135"/>
                      <a:pt x="3" y="134"/>
                      <a:pt x="3" y="134"/>
                    </a:cubicBezTo>
                    <a:cubicBezTo>
                      <a:pt x="3" y="132"/>
                      <a:pt x="3" y="132"/>
                      <a:pt x="3" y="132"/>
                    </a:cubicBezTo>
                    <a:cubicBezTo>
                      <a:pt x="4" y="129"/>
                      <a:pt x="7" y="126"/>
                      <a:pt x="10" y="126"/>
                    </a:cubicBezTo>
                    <a:cubicBezTo>
                      <a:pt x="48" y="119"/>
                      <a:pt x="48" y="119"/>
                      <a:pt x="48" y="119"/>
                    </a:cubicBezTo>
                    <a:cubicBezTo>
                      <a:pt x="52" y="110"/>
                      <a:pt x="56" y="101"/>
                      <a:pt x="62" y="93"/>
                    </a:cubicBezTo>
                    <a:cubicBezTo>
                      <a:pt x="44" y="60"/>
                      <a:pt x="44" y="60"/>
                      <a:pt x="44" y="60"/>
                    </a:cubicBezTo>
                    <a:cubicBezTo>
                      <a:pt x="43" y="57"/>
                      <a:pt x="43" y="53"/>
                      <a:pt x="46" y="51"/>
                    </a:cubicBezTo>
                    <a:cubicBezTo>
                      <a:pt x="51" y="45"/>
                      <a:pt x="57" y="40"/>
                      <a:pt x="63" y="35"/>
                    </a:cubicBezTo>
                    <a:cubicBezTo>
                      <a:pt x="66" y="33"/>
                      <a:pt x="69" y="32"/>
                      <a:pt x="72" y="34"/>
                    </a:cubicBezTo>
                    <a:cubicBezTo>
                      <a:pt x="105" y="53"/>
                      <a:pt x="105" y="53"/>
                      <a:pt x="105" y="53"/>
                    </a:cubicBezTo>
                    <a:cubicBezTo>
                      <a:pt x="113" y="48"/>
                      <a:pt x="122" y="44"/>
                      <a:pt x="131" y="42"/>
                    </a:cubicBezTo>
                    <a:cubicBezTo>
                      <a:pt x="138" y="8"/>
                      <a:pt x="138" y="8"/>
                      <a:pt x="138" y="8"/>
                    </a:cubicBezTo>
                    <a:cubicBezTo>
                      <a:pt x="139" y="4"/>
                      <a:pt x="142" y="2"/>
                      <a:pt x="145" y="1"/>
                    </a:cubicBezTo>
                    <a:cubicBezTo>
                      <a:pt x="154" y="0"/>
                      <a:pt x="162" y="0"/>
                      <a:pt x="171" y="0"/>
                    </a:cubicBezTo>
                    <a:cubicBezTo>
                      <a:pt x="174" y="1"/>
                      <a:pt x="177" y="3"/>
                      <a:pt x="178" y="6"/>
                    </a:cubicBezTo>
                    <a:cubicBezTo>
                      <a:pt x="189" y="37"/>
                      <a:pt x="189" y="37"/>
                      <a:pt x="189" y="37"/>
                    </a:cubicBezTo>
                    <a:cubicBezTo>
                      <a:pt x="190" y="37"/>
                      <a:pt x="190" y="37"/>
                      <a:pt x="191" y="38"/>
                    </a:cubicBezTo>
                    <a:cubicBezTo>
                      <a:pt x="200" y="39"/>
                      <a:pt x="209" y="42"/>
                      <a:pt x="218" y="45"/>
                    </a:cubicBezTo>
                    <a:cubicBezTo>
                      <a:pt x="243" y="27"/>
                      <a:pt x="243" y="27"/>
                      <a:pt x="243" y="27"/>
                    </a:cubicBezTo>
                    <a:cubicBezTo>
                      <a:pt x="245" y="24"/>
                      <a:pt x="249" y="24"/>
                      <a:pt x="252" y="26"/>
                    </a:cubicBezTo>
                    <a:cubicBezTo>
                      <a:pt x="259" y="31"/>
                      <a:pt x="267" y="37"/>
                      <a:pt x="273" y="43"/>
                    </a:cubicBezTo>
                    <a:cubicBezTo>
                      <a:pt x="276" y="45"/>
                      <a:pt x="277" y="48"/>
                      <a:pt x="276" y="51"/>
                    </a:cubicBezTo>
                    <a:cubicBezTo>
                      <a:pt x="265" y="79"/>
                      <a:pt x="265" y="79"/>
                      <a:pt x="265" y="79"/>
                    </a:cubicBezTo>
                    <a:cubicBezTo>
                      <a:pt x="272" y="87"/>
                      <a:pt x="278" y="96"/>
                      <a:pt x="283" y="105"/>
                    </a:cubicBezTo>
                    <a:cubicBezTo>
                      <a:pt x="311" y="106"/>
                      <a:pt x="311" y="106"/>
                      <a:pt x="311" y="106"/>
                    </a:cubicBezTo>
                    <a:cubicBezTo>
                      <a:pt x="314" y="106"/>
                      <a:pt x="317" y="109"/>
                      <a:pt x="318" y="112"/>
                    </a:cubicBezTo>
                    <a:cubicBezTo>
                      <a:pt x="321" y="120"/>
                      <a:pt x="324" y="130"/>
                      <a:pt x="325" y="139"/>
                    </a:cubicBezTo>
                    <a:cubicBezTo>
                      <a:pt x="325" y="142"/>
                      <a:pt x="324" y="145"/>
                      <a:pt x="321" y="147"/>
                    </a:cubicBezTo>
                    <a:cubicBezTo>
                      <a:pt x="298" y="160"/>
                      <a:pt x="298" y="160"/>
                      <a:pt x="298" y="160"/>
                    </a:cubicBezTo>
                    <a:cubicBezTo>
                      <a:pt x="298" y="169"/>
                      <a:pt x="297" y="177"/>
                      <a:pt x="296" y="186"/>
                    </a:cubicBezTo>
                    <a:cubicBezTo>
                      <a:pt x="296" y="189"/>
                      <a:pt x="295" y="191"/>
                      <a:pt x="294" y="194"/>
                    </a:cubicBezTo>
                    <a:cubicBezTo>
                      <a:pt x="314" y="212"/>
                      <a:pt x="314" y="212"/>
                      <a:pt x="314" y="212"/>
                    </a:cubicBezTo>
                    <a:cubicBezTo>
                      <a:pt x="317" y="214"/>
                      <a:pt x="318" y="218"/>
                      <a:pt x="316" y="221"/>
                    </a:cubicBezTo>
                    <a:cubicBezTo>
                      <a:pt x="313" y="229"/>
                      <a:pt x="309" y="238"/>
                      <a:pt x="305" y="245"/>
                    </a:cubicBezTo>
                    <a:cubicBezTo>
                      <a:pt x="303" y="248"/>
                      <a:pt x="300" y="250"/>
                      <a:pt x="296" y="249"/>
                    </a:cubicBezTo>
                    <a:cubicBezTo>
                      <a:pt x="270" y="244"/>
                      <a:pt x="270" y="244"/>
                      <a:pt x="270" y="244"/>
                    </a:cubicBezTo>
                    <a:cubicBezTo>
                      <a:pt x="263" y="254"/>
                      <a:pt x="254" y="262"/>
                      <a:pt x="245" y="269"/>
                    </a:cubicBezTo>
                    <a:cubicBezTo>
                      <a:pt x="248" y="297"/>
                      <a:pt x="248" y="297"/>
                      <a:pt x="248" y="297"/>
                    </a:cubicBezTo>
                    <a:cubicBezTo>
                      <a:pt x="249" y="301"/>
                      <a:pt x="247" y="304"/>
                      <a:pt x="244" y="305"/>
                    </a:cubicBezTo>
                    <a:cubicBezTo>
                      <a:pt x="237" y="310"/>
                      <a:pt x="229" y="313"/>
                      <a:pt x="221" y="316"/>
                    </a:cubicBezTo>
                    <a:cubicBezTo>
                      <a:pt x="218" y="317"/>
                      <a:pt x="215" y="316"/>
                      <a:pt x="212" y="314"/>
                    </a:cubicBezTo>
                    <a:cubicBezTo>
                      <a:pt x="193" y="291"/>
                      <a:pt x="193" y="291"/>
                      <a:pt x="193" y="291"/>
                    </a:cubicBezTo>
                    <a:cubicBezTo>
                      <a:pt x="182" y="293"/>
                      <a:pt x="170" y="294"/>
                      <a:pt x="159" y="293"/>
                    </a:cubicBezTo>
                    <a:cubicBezTo>
                      <a:pt x="141" y="320"/>
                      <a:pt x="141" y="320"/>
                      <a:pt x="141" y="320"/>
                    </a:cubicBezTo>
                    <a:cubicBezTo>
                      <a:pt x="140" y="323"/>
                      <a:pt x="137" y="324"/>
                      <a:pt x="134" y="324"/>
                    </a:cubicBezTo>
                    <a:close/>
                    <a:moveTo>
                      <a:pt x="121" y="304"/>
                    </a:moveTo>
                    <a:cubicBezTo>
                      <a:pt x="124" y="305"/>
                      <a:pt x="127" y="306"/>
                      <a:pt x="131" y="307"/>
                    </a:cubicBezTo>
                    <a:cubicBezTo>
                      <a:pt x="148" y="280"/>
                      <a:pt x="148" y="280"/>
                      <a:pt x="148" y="280"/>
                    </a:cubicBezTo>
                    <a:cubicBezTo>
                      <a:pt x="149" y="277"/>
                      <a:pt x="152" y="276"/>
                      <a:pt x="155" y="276"/>
                    </a:cubicBezTo>
                    <a:cubicBezTo>
                      <a:pt x="169" y="278"/>
                      <a:pt x="182" y="277"/>
                      <a:pt x="195" y="274"/>
                    </a:cubicBezTo>
                    <a:cubicBezTo>
                      <a:pt x="198" y="274"/>
                      <a:pt x="201" y="275"/>
                      <a:pt x="203" y="277"/>
                    </a:cubicBezTo>
                    <a:cubicBezTo>
                      <a:pt x="221" y="299"/>
                      <a:pt x="221" y="299"/>
                      <a:pt x="221" y="299"/>
                    </a:cubicBezTo>
                    <a:cubicBezTo>
                      <a:pt x="225" y="298"/>
                      <a:pt x="228" y="296"/>
                      <a:pt x="232" y="294"/>
                    </a:cubicBezTo>
                    <a:cubicBezTo>
                      <a:pt x="228" y="266"/>
                      <a:pt x="228" y="266"/>
                      <a:pt x="228" y="266"/>
                    </a:cubicBezTo>
                    <a:cubicBezTo>
                      <a:pt x="228" y="263"/>
                      <a:pt x="229" y="260"/>
                      <a:pt x="232" y="258"/>
                    </a:cubicBezTo>
                    <a:cubicBezTo>
                      <a:pt x="243" y="251"/>
                      <a:pt x="252" y="242"/>
                      <a:pt x="260" y="231"/>
                    </a:cubicBezTo>
                    <a:cubicBezTo>
                      <a:pt x="262" y="228"/>
                      <a:pt x="265" y="227"/>
                      <a:pt x="268" y="228"/>
                    </a:cubicBezTo>
                    <a:cubicBezTo>
                      <a:pt x="294" y="232"/>
                      <a:pt x="294" y="232"/>
                      <a:pt x="294" y="232"/>
                    </a:cubicBezTo>
                    <a:cubicBezTo>
                      <a:pt x="296" y="229"/>
                      <a:pt x="298" y="224"/>
                      <a:pt x="299" y="220"/>
                    </a:cubicBezTo>
                    <a:cubicBezTo>
                      <a:pt x="280" y="203"/>
                      <a:pt x="280" y="203"/>
                      <a:pt x="280" y="203"/>
                    </a:cubicBezTo>
                    <a:cubicBezTo>
                      <a:pt x="278" y="201"/>
                      <a:pt x="277" y="197"/>
                      <a:pt x="278" y="195"/>
                    </a:cubicBezTo>
                    <a:cubicBezTo>
                      <a:pt x="279" y="191"/>
                      <a:pt x="280" y="187"/>
                      <a:pt x="280" y="183"/>
                    </a:cubicBezTo>
                    <a:cubicBezTo>
                      <a:pt x="282" y="174"/>
                      <a:pt x="282" y="165"/>
                      <a:pt x="281" y="156"/>
                    </a:cubicBezTo>
                    <a:cubicBezTo>
                      <a:pt x="281" y="153"/>
                      <a:pt x="283" y="150"/>
                      <a:pt x="286" y="149"/>
                    </a:cubicBezTo>
                    <a:cubicBezTo>
                      <a:pt x="308" y="136"/>
                      <a:pt x="308" y="136"/>
                      <a:pt x="308" y="136"/>
                    </a:cubicBezTo>
                    <a:cubicBezTo>
                      <a:pt x="307" y="131"/>
                      <a:pt x="306" y="127"/>
                      <a:pt x="305" y="122"/>
                    </a:cubicBezTo>
                    <a:cubicBezTo>
                      <a:pt x="278" y="121"/>
                      <a:pt x="278" y="121"/>
                      <a:pt x="278" y="121"/>
                    </a:cubicBezTo>
                    <a:cubicBezTo>
                      <a:pt x="275" y="121"/>
                      <a:pt x="272" y="119"/>
                      <a:pt x="271" y="116"/>
                    </a:cubicBezTo>
                    <a:cubicBezTo>
                      <a:pt x="266" y="105"/>
                      <a:pt x="259" y="95"/>
                      <a:pt x="250" y="86"/>
                    </a:cubicBezTo>
                    <a:cubicBezTo>
                      <a:pt x="248" y="84"/>
                      <a:pt x="247" y="81"/>
                      <a:pt x="249" y="78"/>
                    </a:cubicBezTo>
                    <a:cubicBezTo>
                      <a:pt x="259" y="51"/>
                      <a:pt x="259" y="51"/>
                      <a:pt x="259" y="51"/>
                    </a:cubicBezTo>
                    <a:cubicBezTo>
                      <a:pt x="255" y="48"/>
                      <a:pt x="252" y="45"/>
                      <a:pt x="248" y="43"/>
                    </a:cubicBezTo>
                    <a:cubicBezTo>
                      <a:pt x="224" y="61"/>
                      <a:pt x="224" y="61"/>
                      <a:pt x="224" y="61"/>
                    </a:cubicBezTo>
                    <a:cubicBezTo>
                      <a:pt x="222" y="63"/>
                      <a:pt x="219" y="63"/>
                      <a:pt x="216" y="62"/>
                    </a:cubicBezTo>
                    <a:cubicBezTo>
                      <a:pt x="207" y="58"/>
                      <a:pt x="198" y="55"/>
                      <a:pt x="188" y="53"/>
                    </a:cubicBezTo>
                    <a:cubicBezTo>
                      <a:pt x="186" y="53"/>
                      <a:pt x="184" y="53"/>
                      <a:pt x="182" y="53"/>
                    </a:cubicBezTo>
                    <a:cubicBezTo>
                      <a:pt x="179" y="52"/>
                      <a:pt x="177" y="50"/>
                      <a:pt x="176" y="47"/>
                    </a:cubicBezTo>
                    <a:cubicBezTo>
                      <a:pt x="165" y="16"/>
                      <a:pt x="165" y="16"/>
                      <a:pt x="165" y="16"/>
                    </a:cubicBezTo>
                    <a:cubicBezTo>
                      <a:pt x="161" y="16"/>
                      <a:pt x="157" y="16"/>
                      <a:pt x="153" y="17"/>
                    </a:cubicBezTo>
                    <a:cubicBezTo>
                      <a:pt x="146" y="50"/>
                      <a:pt x="146" y="50"/>
                      <a:pt x="146" y="50"/>
                    </a:cubicBezTo>
                    <a:cubicBezTo>
                      <a:pt x="145" y="53"/>
                      <a:pt x="143" y="55"/>
                      <a:pt x="140" y="56"/>
                    </a:cubicBezTo>
                    <a:cubicBezTo>
                      <a:pt x="129" y="59"/>
                      <a:pt x="118" y="63"/>
                      <a:pt x="109" y="69"/>
                    </a:cubicBezTo>
                    <a:cubicBezTo>
                      <a:pt x="106" y="71"/>
                      <a:pt x="103" y="71"/>
                      <a:pt x="101" y="69"/>
                    </a:cubicBezTo>
                    <a:cubicBezTo>
                      <a:pt x="69" y="51"/>
                      <a:pt x="69" y="51"/>
                      <a:pt x="69" y="51"/>
                    </a:cubicBezTo>
                    <a:cubicBezTo>
                      <a:pt x="66" y="53"/>
                      <a:pt x="64" y="55"/>
                      <a:pt x="61" y="58"/>
                    </a:cubicBezTo>
                    <a:cubicBezTo>
                      <a:pt x="78" y="90"/>
                      <a:pt x="78" y="90"/>
                      <a:pt x="78" y="90"/>
                    </a:cubicBezTo>
                    <a:cubicBezTo>
                      <a:pt x="80" y="93"/>
                      <a:pt x="79" y="96"/>
                      <a:pt x="78" y="99"/>
                    </a:cubicBezTo>
                    <a:cubicBezTo>
                      <a:pt x="71" y="108"/>
                      <a:pt x="66" y="118"/>
                      <a:pt x="62" y="129"/>
                    </a:cubicBezTo>
                    <a:cubicBezTo>
                      <a:pt x="61" y="132"/>
                      <a:pt x="59" y="134"/>
                      <a:pt x="56" y="134"/>
                    </a:cubicBezTo>
                    <a:cubicBezTo>
                      <a:pt x="18" y="141"/>
                      <a:pt x="18" y="141"/>
                      <a:pt x="18" y="141"/>
                    </a:cubicBezTo>
                    <a:cubicBezTo>
                      <a:pt x="18" y="144"/>
                      <a:pt x="17" y="147"/>
                      <a:pt x="17" y="150"/>
                    </a:cubicBezTo>
                    <a:cubicBezTo>
                      <a:pt x="52" y="164"/>
                      <a:pt x="52" y="164"/>
                      <a:pt x="52" y="164"/>
                    </a:cubicBezTo>
                    <a:cubicBezTo>
                      <a:pt x="54" y="165"/>
                      <a:pt x="56" y="168"/>
                      <a:pt x="57" y="171"/>
                    </a:cubicBezTo>
                    <a:cubicBezTo>
                      <a:pt x="57" y="183"/>
                      <a:pt x="60" y="195"/>
                      <a:pt x="64" y="206"/>
                    </a:cubicBezTo>
                    <a:cubicBezTo>
                      <a:pt x="65" y="209"/>
                      <a:pt x="65" y="212"/>
                      <a:pt x="63" y="214"/>
                    </a:cubicBezTo>
                    <a:cubicBezTo>
                      <a:pt x="39" y="242"/>
                      <a:pt x="39" y="242"/>
                      <a:pt x="39" y="242"/>
                    </a:cubicBezTo>
                    <a:cubicBezTo>
                      <a:pt x="41" y="245"/>
                      <a:pt x="42" y="247"/>
                      <a:pt x="44" y="250"/>
                    </a:cubicBezTo>
                    <a:cubicBezTo>
                      <a:pt x="78" y="239"/>
                      <a:pt x="78" y="239"/>
                      <a:pt x="78" y="239"/>
                    </a:cubicBezTo>
                    <a:cubicBezTo>
                      <a:pt x="81" y="238"/>
                      <a:pt x="84" y="239"/>
                      <a:pt x="87" y="241"/>
                    </a:cubicBezTo>
                    <a:cubicBezTo>
                      <a:pt x="95" y="251"/>
                      <a:pt x="105" y="258"/>
                      <a:pt x="117" y="264"/>
                    </a:cubicBezTo>
                    <a:cubicBezTo>
                      <a:pt x="119" y="266"/>
                      <a:pt x="121" y="268"/>
                      <a:pt x="121" y="271"/>
                    </a:cubicBezTo>
                    <a:lnTo>
                      <a:pt x="121" y="30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373" name="Freeform 120">
                <a:extLst>
                  <a:ext uri="{FF2B5EF4-FFF2-40B4-BE49-F238E27FC236}">
                    <a16:creationId xmlns:a16="http://schemas.microsoft.com/office/drawing/2014/main" id="{0AA5D0AD-9541-7858-9B4B-DA2DD4D54E16}"/>
                  </a:ext>
                </a:extLst>
              </p:cNvPr>
              <p:cNvSpPr>
                <a:spLocks noEditPoints="1"/>
              </p:cNvSpPr>
              <p:nvPr/>
            </p:nvSpPr>
            <p:spPr bwMode="auto">
              <a:xfrm>
                <a:off x="3561784" y="1918751"/>
                <a:ext cx="759033" cy="747353"/>
              </a:xfrm>
              <a:custGeom>
                <a:avLst/>
                <a:gdLst>
                  <a:gd name="T0" fmla="*/ 83 w 165"/>
                  <a:gd name="T1" fmla="*/ 163 h 163"/>
                  <a:gd name="T2" fmla="*/ 69 w 165"/>
                  <a:gd name="T3" fmla="*/ 162 h 163"/>
                  <a:gd name="T4" fmla="*/ 17 w 165"/>
                  <a:gd name="T5" fmla="*/ 129 h 163"/>
                  <a:gd name="T6" fmla="*/ 3 w 165"/>
                  <a:gd name="T7" fmla="*/ 70 h 163"/>
                  <a:gd name="T8" fmla="*/ 36 w 165"/>
                  <a:gd name="T9" fmla="*/ 18 h 163"/>
                  <a:gd name="T10" fmla="*/ 96 w 165"/>
                  <a:gd name="T11" fmla="*/ 4 h 163"/>
                  <a:gd name="T12" fmla="*/ 148 w 165"/>
                  <a:gd name="T13" fmla="*/ 36 h 163"/>
                  <a:gd name="T14" fmla="*/ 162 w 165"/>
                  <a:gd name="T15" fmla="*/ 96 h 163"/>
                  <a:gd name="T16" fmla="*/ 83 w 165"/>
                  <a:gd name="T17" fmla="*/ 163 h 163"/>
                  <a:gd name="T18" fmla="*/ 82 w 165"/>
                  <a:gd name="T19" fmla="*/ 19 h 163"/>
                  <a:gd name="T20" fmla="*/ 45 w 165"/>
                  <a:gd name="T21" fmla="*/ 31 h 163"/>
                  <a:gd name="T22" fmla="*/ 19 w 165"/>
                  <a:gd name="T23" fmla="*/ 72 h 163"/>
                  <a:gd name="T24" fmla="*/ 30 w 165"/>
                  <a:gd name="T25" fmla="*/ 120 h 163"/>
                  <a:gd name="T26" fmla="*/ 72 w 165"/>
                  <a:gd name="T27" fmla="*/ 146 h 163"/>
                  <a:gd name="T28" fmla="*/ 146 w 165"/>
                  <a:gd name="T29" fmla="*/ 94 h 163"/>
                  <a:gd name="T30" fmla="*/ 135 w 165"/>
                  <a:gd name="T31" fmla="*/ 46 h 163"/>
                  <a:gd name="T32" fmla="*/ 93 w 165"/>
                  <a:gd name="T33" fmla="*/ 20 h 163"/>
                  <a:gd name="T34" fmla="*/ 82 w 165"/>
                  <a:gd name="T35" fmla="*/ 1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163">
                    <a:moveTo>
                      <a:pt x="83" y="163"/>
                    </a:moveTo>
                    <a:cubicBezTo>
                      <a:pt x="78" y="163"/>
                      <a:pt x="74" y="163"/>
                      <a:pt x="69" y="162"/>
                    </a:cubicBezTo>
                    <a:cubicBezTo>
                      <a:pt x="48" y="158"/>
                      <a:pt x="30" y="147"/>
                      <a:pt x="17" y="129"/>
                    </a:cubicBezTo>
                    <a:cubicBezTo>
                      <a:pt x="5" y="112"/>
                      <a:pt x="0" y="91"/>
                      <a:pt x="3" y="70"/>
                    </a:cubicBezTo>
                    <a:cubicBezTo>
                      <a:pt x="7" y="48"/>
                      <a:pt x="19" y="30"/>
                      <a:pt x="36" y="18"/>
                    </a:cubicBezTo>
                    <a:cubicBezTo>
                      <a:pt x="54" y="5"/>
                      <a:pt x="75" y="0"/>
                      <a:pt x="96" y="4"/>
                    </a:cubicBezTo>
                    <a:cubicBezTo>
                      <a:pt x="117" y="7"/>
                      <a:pt x="135" y="19"/>
                      <a:pt x="148" y="36"/>
                    </a:cubicBezTo>
                    <a:cubicBezTo>
                      <a:pt x="160" y="54"/>
                      <a:pt x="165" y="75"/>
                      <a:pt x="162" y="96"/>
                    </a:cubicBezTo>
                    <a:cubicBezTo>
                      <a:pt x="155" y="135"/>
                      <a:pt x="121" y="163"/>
                      <a:pt x="83" y="163"/>
                    </a:cubicBezTo>
                    <a:close/>
                    <a:moveTo>
                      <a:pt x="82" y="19"/>
                    </a:moveTo>
                    <a:cubicBezTo>
                      <a:pt x="69" y="19"/>
                      <a:pt x="56" y="23"/>
                      <a:pt x="45" y="31"/>
                    </a:cubicBezTo>
                    <a:cubicBezTo>
                      <a:pt x="31" y="41"/>
                      <a:pt x="22" y="55"/>
                      <a:pt x="19" y="72"/>
                    </a:cubicBezTo>
                    <a:cubicBezTo>
                      <a:pt x="16" y="89"/>
                      <a:pt x="20" y="106"/>
                      <a:pt x="30" y="120"/>
                    </a:cubicBezTo>
                    <a:cubicBezTo>
                      <a:pt x="40" y="134"/>
                      <a:pt x="55" y="143"/>
                      <a:pt x="72" y="146"/>
                    </a:cubicBezTo>
                    <a:cubicBezTo>
                      <a:pt x="107" y="152"/>
                      <a:pt x="140" y="129"/>
                      <a:pt x="146" y="94"/>
                    </a:cubicBezTo>
                    <a:cubicBezTo>
                      <a:pt x="149" y="77"/>
                      <a:pt x="145" y="60"/>
                      <a:pt x="135" y="46"/>
                    </a:cubicBezTo>
                    <a:cubicBezTo>
                      <a:pt x="125" y="32"/>
                      <a:pt x="110" y="22"/>
                      <a:pt x="93" y="20"/>
                    </a:cubicBezTo>
                    <a:cubicBezTo>
                      <a:pt x="90" y="19"/>
                      <a:pt x="86" y="19"/>
                      <a:pt x="82"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374" name="Freeform 121">
                <a:extLst>
                  <a:ext uri="{FF2B5EF4-FFF2-40B4-BE49-F238E27FC236}">
                    <a16:creationId xmlns:a16="http://schemas.microsoft.com/office/drawing/2014/main" id="{B655AED7-6FE8-4F78-06DE-2B36B717E6C8}"/>
                  </a:ext>
                </a:extLst>
              </p:cNvPr>
              <p:cNvSpPr>
                <a:spLocks/>
              </p:cNvSpPr>
              <p:nvPr/>
            </p:nvSpPr>
            <p:spPr bwMode="auto">
              <a:xfrm>
                <a:off x="2312303" y="1094089"/>
                <a:ext cx="3736755" cy="2331040"/>
              </a:xfrm>
              <a:custGeom>
                <a:avLst/>
                <a:gdLst>
                  <a:gd name="T0" fmla="*/ 674 w 819"/>
                  <a:gd name="T1" fmla="*/ 512 h 512"/>
                  <a:gd name="T2" fmla="*/ 666 w 819"/>
                  <a:gd name="T3" fmla="*/ 504 h 512"/>
                  <a:gd name="T4" fmla="*/ 674 w 819"/>
                  <a:gd name="T5" fmla="*/ 496 h 512"/>
                  <a:gd name="T6" fmla="*/ 803 w 819"/>
                  <a:gd name="T7" fmla="*/ 367 h 512"/>
                  <a:gd name="T8" fmla="*/ 711 w 819"/>
                  <a:gd name="T9" fmla="*/ 238 h 512"/>
                  <a:gd name="T10" fmla="*/ 706 w 819"/>
                  <a:gd name="T11" fmla="*/ 233 h 512"/>
                  <a:gd name="T12" fmla="*/ 541 w 819"/>
                  <a:gd name="T13" fmla="*/ 131 h 512"/>
                  <a:gd name="T14" fmla="*/ 534 w 819"/>
                  <a:gd name="T15" fmla="*/ 127 h 512"/>
                  <a:gd name="T16" fmla="*/ 345 w 819"/>
                  <a:gd name="T17" fmla="*/ 17 h 512"/>
                  <a:gd name="T18" fmla="*/ 198 w 819"/>
                  <a:gd name="T19" fmla="*/ 76 h 512"/>
                  <a:gd name="T20" fmla="*/ 142 w 819"/>
                  <a:gd name="T21" fmla="*/ 207 h 512"/>
                  <a:gd name="T22" fmla="*/ 142 w 819"/>
                  <a:gd name="T23" fmla="*/ 211 h 512"/>
                  <a:gd name="T24" fmla="*/ 142 w 819"/>
                  <a:gd name="T25" fmla="*/ 215 h 512"/>
                  <a:gd name="T26" fmla="*/ 135 w 819"/>
                  <a:gd name="T27" fmla="*/ 223 h 512"/>
                  <a:gd name="T28" fmla="*/ 16 w 819"/>
                  <a:gd name="T29" fmla="*/ 367 h 512"/>
                  <a:gd name="T30" fmla="*/ 143 w 819"/>
                  <a:gd name="T31" fmla="*/ 495 h 512"/>
                  <a:gd name="T32" fmla="*/ 144 w 819"/>
                  <a:gd name="T33" fmla="*/ 495 h 512"/>
                  <a:gd name="T34" fmla="*/ 347 w 819"/>
                  <a:gd name="T35" fmla="*/ 495 h 512"/>
                  <a:gd name="T36" fmla="*/ 355 w 819"/>
                  <a:gd name="T37" fmla="*/ 503 h 512"/>
                  <a:gd name="T38" fmla="*/ 347 w 819"/>
                  <a:gd name="T39" fmla="*/ 511 h 512"/>
                  <a:gd name="T40" fmla="*/ 143 w 819"/>
                  <a:gd name="T41" fmla="*/ 511 h 512"/>
                  <a:gd name="T42" fmla="*/ 141 w 819"/>
                  <a:gd name="T43" fmla="*/ 511 h 512"/>
                  <a:gd name="T44" fmla="*/ 0 w 819"/>
                  <a:gd name="T45" fmla="*/ 367 h 512"/>
                  <a:gd name="T46" fmla="*/ 126 w 819"/>
                  <a:gd name="T47" fmla="*/ 208 h 512"/>
                  <a:gd name="T48" fmla="*/ 126 w 819"/>
                  <a:gd name="T49" fmla="*/ 207 h 512"/>
                  <a:gd name="T50" fmla="*/ 187 w 819"/>
                  <a:gd name="T51" fmla="*/ 65 h 512"/>
                  <a:gd name="T52" fmla="*/ 345 w 819"/>
                  <a:gd name="T53" fmla="*/ 1 h 512"/>
                  <a:gd name="T54" fmla="*/ 546 w 819"/>
                  <a:gd name="T55" fmla="*/ 115 h 512"/>
                  <a:gd name="T56" fmla="*/ 719 w 819"/>
                  <a:gd name="T57" fmla="*/ 224 h 512"/>
                  <a:gd name="T58" fmla="*/ 819 w 819"/>
                  <a:gd name="T59" fmla="*/ 367 h 512"/>
                  <a:gd name="T60" fmla="*/ 674 w 819"/>
                  <a:gd name="T61" fmla="*/ 512 h 512"/>
                  <a:gd name="connsiteX0" fmla="*/ 8230 w 10000"/>
                  <a:gd name="connsiteY0" fmla="*/ 9981 h 9981"/>
                  <a:gd name="connsiteX1" fmla="*/ 8132 w 10000"/>
                  <a:gd name="connsiteY1" fmla="*/ 9825 h 9981"/>
                  <a:gd name="connsiteX2" fmla="*/ 8230 w 10000"/>
                  <a:gd name="connsiteY2" fmla="*/ 9669 h 9981"/>
                  <a:gd name="connsiteX3" fmla="*/ 9805 w 10000"/>
                  <a:gd name="connsiteY3" fmla="*/ 7149 h 9981"/>
                  <a:gd name="connsiteX4" fmla="*/ 8681 w 10000"/>
                  <a:gd name="connsiteY4" fmla="*/ 4629 h 9981"/>
                  <a:gd name="connsiteX5" fmla="*/ 8620 w 10000"/>
                  <a:gd name="connsiteY5" fmla="*/ 4532 h 9981"/>
                  <a:gd name="connsiteX6" fmla="*/ 6606 w 10000"/>
                  <a:gd name="connsiteY6" fmla="*/ 2540 h 9981"/>
                  <a:gd name="connsiteX7" fmla="*/ 6520 w 10000"/>
                  <a:gd name="connsiteY7" fmla="*/ 2461 h 9981"/>
                  <a:gd name="connsiteX8" fmla="*/ 4212 w 10000"/>
                  <a:gd name="connsiteY8" fmla="*/ 313 h 9981"/>
                  <a:gd name="connsiteX9" fmla="*/ 2418 w 10000"/>
                  <a:gd name="connsiteY9" fmla="*/ 1465 h 9981"/>
                  <a:gd name="connsiteX10" fmla="*/ 1734 w 10000"/>
                  <a:gd name="connsiteY10" fmla="*/ 4024 h 9981"/>
                  <a:gd name="connsiteX11" fmla="*/ 1734 w 10000"/>
                  <a:gd name="connsiteY11" fmla="*/ 4102 h 9981"/>
                  <a:gd name="connsiteX12" fmla="*/ 1734 w 10000"/>
                  <a:gd name="connsiteY12" fmla="*/ 4180 h 9981"/>
                  <a:gd name="connsiteX13" fmla="*/ 1648 w 10000"/>
                  <a:gd name="connsiteY13" fmla="*/ 4336 h 9981"/>
                  <a:gd name="connsiteX14" fmla="*/ 195 w 10000"/>
                  <a:gd name="connsiteY14" fmla="*/ 7149 h 9981"/>
                  <a:gd name="connsiteX15" fmla="*/ 1746 w 10000"/>
                  <a:gd name="connsiteY15" fmla="*/ 9649 h 9981"/>
                  <a:gd name="connsiteX16" fmla="*/ 1758 w 10000"/>
                  <a:gd name="connsiteY16" fmla="*/ 9649 h 9981"/>
                  <a:gd name="connsiteX17" fmla="*/ 4237 w 10000"/>
                  <a:gd name="connsiteY17" fmla="*/ 9649 h 9981"/>
                  <a:gd name="connsiteX18" fmla="*/ 5069 w 10000"/>
                  <a:gd name="connsiteY18" fmla="*/ 9805 h 9981"/>
                  <a:gd name="connsiteX19" fmla="*/ 4237 w 10000"/>
                  <a:gd name="connsiteY19" fmla="*/ 9961 h 9981"/>
                  <a:gd name="connsiteX20" fmla="*/ 1746 w 10000"/>
                  <a:gd name="connsiteY20" fmla="*/ 9961 h 9981"/>
                  <a:gd name="connsiteX21" fmla="*/ 1722 w 10000"/>
                  <a:gd name="connsiteY21" fmla="*/ 9961 h 9981"/>
                  <a:gd name="connsiteX22" fmla="*/ 0 w 10000"/>
                  <a:gd name="connsiteY22" fmla="*/ 7149 h 9981"/>
                  <a:gd name="connsiteX23" fmla="*/ 1538 w 10000"/>
                  <a:gd name="connsiteY23" fmla="*/ 4044 h 9981"/>
                  <a:gd name="connsiteX24" fmla="*/ 1538 w 10000"/>
                  <a:gd name="connsiteY24" fmla="*/ 4024 h 9981"/>
                  <a:gd name="connsiteX25" fmla="*/ 2283 w 10000"/>
                  <a:gd name="connsiteY25" fmla="*/ 1251 h 9981"/>
                  <a:gd name="connsiteX26" fmla="*/ 4212 w 10000"/>
                  <a:gd name="connsiteY26" fmla="*/ 1 h 9981"/>
                  <a:gd name="connsiteX27" fmla="*/ 6667 w 10000"/>
                  <a:gd name="connsiteY27" fmla="*/ 2227 h 9981"/>
                  <a:gd name="connsiteX28" fmla="*/ 8779 w 10000"/>
                  <a:gd name="connsiteY28" fmla="*/ 4356 h 9981"/>
                  <a:gd name="connsiteX29" fmla="*/ 10000 w 10000"/>
                  <a:gd name="connsiteY29" fmla="*/ 7149 h 9981"/>
                  <a:gd name="connsiteX30" fmla="*/ 8230 w 10000"/>
                  <a:gd name="connsiteY30" fmla="*/ 9981 h 9981"/>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237 w 10000"/>
                  <a:gd name="connsiteY19" fmla="*/ 9980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906 w 10000"/>
                  <a:gd name="connsiteY19" fmla="*/ 9954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906 w 10000"/>
                  <a:gd name="connsiteY19" fmla="*/ 9945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890 w 10000"/>
                  <a:gd name="connsiteY19" fmla="*/ 9979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000" h="10000">
                    <a:moveTo>
                      <a:pt x="8230" y="10000"/>
                    </a:moveTo>
                    <a:cubicBezTo>
                      <a:pt x="8181" y="10000"/>
                      <a:pt x="8132" y="9922"/>
                      <a:pt x="8132" y="9844"/>
                    </a:cubicBezTo>
                    <a:cubicBezTo>
                      <a:pt x="8132" y="9746"/>
                      <a:pt x="8181" y="9687"/>
                      <a:pt x="8230" y="9687"/>
                    </a:cubicBezTo>
                    <a:cubicBezTo>
                      <a:pt x="9096" y="9687"/>
                      <a:pt x="9805" y="8552"/>
                      <a:pt x="9805" y="7163"/>
                    </a:cubicBezTo>
                    <a:cubicBezTo>
                      <a:pt x="9805" y="5988"/>
                      <a:pt x="9341" y="4951"/>
                      <a:pt x="8681" y="4638"/>
                    </a:cubicBezTo>
                    <a:cubicBezTo>
                      <a:pt x="8645" y="4619"/>
                      <a:pt x="8632" y="4599"/>
                      <a:pt x="8620" y="4541"/>
                    </a:cubicBezTo>
                    <a:cubicBezTo>
                      <a:pt x="8364" y="3504"/>
                      <a:pt x="7631" y="2427"/>
                      <a:pt x="6606" y="2545"/>
                    </a:cubicBezTo>
                    <a:cubicBezTo>
                      <a:pt x="6569" y="2564"/>
                      <a:pt x="6532" y="2525"/>
                      <a:pt x="6520" y="2466"/>
                    </a:cubicBezTo>
                    <a:cubicBezTo>
                      <a:pt x="6068" y="1077"/>
                      <a:pt x="5275" y="334"/>
                      <a:pt x="4212" y="314"/>
                    </a:cubicBezTo>
                    <a:cubicBezTo>
                      <a:pt x="3553" y="295"/>
                      <a:pt x="2894" y="724"/>
                      <a:pt x="2418" y="1468"/>
                    </a:cubicBezTo>
                    <a:cubicBezTo>
                      <a:pt x="1978" y="2173"/>
                      <a:pt x="1734" y="3092"/>
                      <a:pt x="1734" y="4032"/>
                    </a:cubicBezTo>
                    <a:lnTo>
                      <a:pt x="1734" y="4110"/>
                    </a:lnTo>
                    <a:lnTo>
                      <a:pt x="1734" y="4188"/>
                    </a:lnTo>
                    <a:cubicBezTo>
                      <a:pt x="1734" y="4266"/>
                      <a:pt x="1697" y="4325"/>
                      <a:pt x="1648" y="4344"/>
                    </a:cubicBezTo>
                    <a:cubicBezTo>
                      <a:pt x="879" y="4442"/>
                      <a:pt x="195" y="5754"/>
                      <a:pt x="195" y="7163"/>
                    </a:cubicBezTo>
                    <a:cubicBezTo>
                      <a:pt x="195" y="8532"/>
                      <a:pt x="891" y="9647"/>
                      <a:pt x="1746" y="9667"/>
                    </a:cubicBezTo>
                    <a:lnTo>
                      <a:pt x="1758" y="9667"/>
                    </a:lnTo>
                    <a:lnTo>
                      <a:pt x="4890" y="9667"/>
                    </a:lnTo>
                    <a:cubicBezTo>
                      <a:pt x="5076" y="9667"/>
                      <a:pt x="5069" y="9772"/>
                      <a:pt x="5069" y="9824"/>
                    </a:cubicBezTo>
                    <a:cubicBezTo>
                      <a:pt x="5069" y="9876"/>
                      <a:pt x="5056" y="9981"/>
                      <a:pt x="4890" y="9979"/>
                    </a:cubicBezTo>
                    <a:lnTo>
                      <a:pt x="1746" y="9980"/>
                    </a:lnTo>
                    <a:lnTo>
                      <a:pt x="1722" y="9980"/>
                    </a:lnTo>
                    <a:cubicBezTo>
                      <a:pt x="769" y="9961"/>
                      <a:pt x="0" y="8689"/>
                      <a:pt x="0" y="7163"/>
                    </a:cubicBezTo>
                    <a:cubicBezTo>
                      <a:pt x="0" y="5656"/>
                      <a:pt x="708" y="4247"/>
                      <a:pt x="1538" y="4052"/>
                    </a:cubicBezTo>
                    <a:lnTo>
                      <a:pt x="1538" y="4032"/>
                    </a:lnTo>
                    <a:cubicBezTo>
                      <a:pt x="1538" y="2995"/>
                      <a:pt x="1807" y="2016"/>
                      <a:pt x="2283" y="1253"/>
                    </a:cubicBezTo>
                    <a:cubicBezTo>
                      <a:pt x="2796" y="431"/>
                      <a:pt x="3504" y="-19"/>
                      <a:pt x="4212" y="1"/>
                    </a:cubicBezTo>
                    <a:cubicBezTo>
                      <a:pt x="5604" y="40"/>
                      <a:pt x="6313" y="1213"/>
                      <a:pt x="6667" y="2231"/>
                    </a:cubicBezTo>
                    <a:cubicBezTo>
                      <a:pt x="7717" y="2153"/>
                      <a:pt x="8486" y="3268"/>
                      <a:pt x="8779" y="4364"/>
                    </a:cubicBezTo>
                    <a:cubicBezTo>
                      <a:pt x="9499" y="4736"/>
                      <a:pt x="10000" y="5871"/>
                      <a:pt x="10000" y="7163"/>
                    </a:cubicBezTo>
                    <a:cubicBezTo>
                      <a:pt x="10000" y="8728"/>
                      <a:pt x="9206" y="10000"/>
                      <a:pt x="8230" y="1000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375" name="Freeform 324">
                <a:extLst>
                  <a:ext uri="{FF2B5EF4-FFF2-40B4-BE49-F238E27FC236}">
                    <a16:creationId xmlns:a16="http://schemas.microsoft.com/office/drawing/2014/main" id="{0F377D16-56C2-6A52-BBD7-5712B5B7ABC8}"/>
                  </a:ext>
                </a:extLst>
              </p:cNvPr>
              <p:cNvSpPr>
                <a:spLocks noEditPoints="1"/>
              </p:cNvSpPr>
              <p:nvPr/>
            </p:nvSpPr>
            <p:spPr bwMode="auto">
              <a:xfrm>
                <a:off x="4302472" y="2669135"/>
                <a:ext cx="949615" cy="1226357"/>
              </a:xfrm>
              <a:custGeom>
                <a:avLst/>
                <a:gdLst>
                  <a:gd name="T0" fmla="*/ 214 w 428"/>
                  <a:gd name="T1" fmla="*/ 553 h 553"/>
                  <a:gd name="T2" fmla="*/ 210 w 428"/>
                  <a:gd name="T3" fmla="*/ 552 h 553"/>
                  <a:gd name="T4" fmla="*/ 49 w 428"/>
                  <a:gd name="T5" fmla="*/ 423 h 553"/>
                  <a:gd name="T6" fmla="*/ 0 w 428"/>
                  <a:gd name="T7" fmla="*/ 321 h 553"/>
                  <a:gd name="T8" fmla="*/ 0 w 428"/>
                  <a:gd name="T9" fmla="*/ 49 h 553"/>
                  <a:gd name="T10" fmla="*/ 5 w 428"/>
                  <a:gd name="T11" fmla="*/ 42 h 553"/>
                  <a:gd name="T12" fmla="*/ 213 w 428"/>
                  <a:gd name="T13" fmla="*/ 0 h 553"/>
                  <a:gd name="T14" fmla="*/ 215 w 428"/>
                  <a:gd name="T15" fmla="*/ 0 h 553"/>
                  <a:gd name="T16" fmla="*/ 423 w 428"/>
                  <a:gd name="T17" fmla="*/ 42 h 553"/>
                  <a:gd name="T18" fmla="*/ 428 w 428"/>
                  <a:gd name="T19" fmla="*/ 49 h 553"/>
                  <a:gd name="T20" fmla="*/ 428 w 428"/>
                  <a:gd name="T21" fmla="*/ 321 h 553"/>
                  <a:gd name="T22" fmla="*/ 379 w 428"/>
                  <a:gd name="T23" fmla="*/ 423 h 553"/>
                  <a:gd name="T24" fmla="*/ 218 w 428"/>
                  <a:gd name="T25" fmla="*/ 552 h 553"/>
                  <a:gd name="T26" fmla="*/ 214 w 428"/>
                  <a:gd name="T27" fmla="*/ 553 h 553"/>
                  <a:gd name="T28" fmla="*/ 14 w 428"/>
                  <a:gd name="T29" fmla="*/ 55 h 553"/>
                  <a:gd name="T30" fmla="*/ 14 w 428"/>
                  <a:gd name="T31" fmla="*/ 321 h 553"/>
                  <a:gd name="T32" fmla="*/ 58 w 428"/>
                  <a:gd name="T33" fmla="*/ 412 h 553"/>
                  <a:gd name="T34" fmla="*/ 214 w 428"/>
                  <a:gd name="T35" fmla="*/ 537 h 553"/>
                  <a:gd name="T36" fmla="*/ 370 w 428"/>
                  <a:gd name="T37" fmla="*/ 412 h 553"/>
                  <a:gd name="T38" fmla="*/ 414 w 428"/>
                  <a:gd name="T39" fmla="*/ 321 h 553"/>
                  <a:gd name="T40" fmla="*/ 414 w 428"/>
                  <a:gd name="T41" fmla="*/ 55 h 553"/>
                  <a:gd name="T42" fmla="*/ 214 w 428"/>
                  <a:gd name="T43" fmla="*/ 14 h 553"/>
                  <a:gd name="T44" fmla="*/ 14 w 428"/>
                  <a:gd name="T45" fmla="*/ 55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8" h="553">
                    <a:moveTo>
                      <a:pt x="214" y="553"/>
                    </a:moveTo>
                    <a:cubicBezTo>
                      <a:pt x="212" y="553"/>
                      <a:pt x="211" y="553"/>
                      <a:pt x="210" y="552"/>
                    </a:cubicBezTo>
                    <a:cubicBezTo>
                      <a:pt x="49" y="423"/>
                      <a:pt x="49" y="423"/>
                      <a:pt x="49" y="423"/>
                    </a:cubicBezTo>
                    <a:cubicBezTo>
                      <a:pt x="18" y="398"/>
                      <a:pt x="0" y="361"/>
                      <a:pt x="0" y="321"/>
                    </a:cubicBezTo>
                    <a:cubicBezTo>
                      <a:pt x="0" y="49"/>
                      <a:pt x="0" y="49"/>
                      <a:pt x="0" y="49"/>
                    </a:cubicBezTo>
                    <a:cubicBezTo>
                      <a:pt x="0" y="45"/>
                      <a:pt x="2" y="43"/>
                      <a:pt x="5" y="42"/>
                    </a:cubicBezTo>
                    <a:cubicBezTo>
                      <a:pt x="213" y="0"/>
                      <a:pt x="213" y="0"/>
                      <a:pt x="213" y="0"/>
                    </a:cubicBezTo>
                    <a:cubicBezTo>
                      <a:pt x="214" y="0"/>
                      <a:pt x="214" y="0"/>
                      <a:pt x="215" y="0"/>
                    </a:cubicBezTo>
                    <a:cubicBezTo>
                      <a:pt x="423" y="42"/>
                      <a:pt x="423" y="42"/>
                      <a:pt x="423" y="42"/>
                    </a:cubicBezTo>
                    <a:cubicBezTo>
                      <a:pt x="426" y="43"/>
                      <a:pt x="428" y="45"/>
                      <a:pt x="428" y="49"/>
                    </a:cubicBezTo>
                    <a:cubicBezTo>
                      <a:pt x="428" y="321"/>
                      <a:pt x="428" y="321"/>
                      <a:pt x="428" y="321"/>
                    </a:cubicBezTo>
                    <a:cubicBezTo>
                      <a:pt x="428" y="361"/>
                      <a:pt x="410" y="398"/>
                      <a:pt x="379" y="423"/>
                    </a:cubicBezTo>
                    <a:cubicBezTo>
                      <a:pt x="218" y="552"/>
                      <a:pt x="218" y="552"/>
                      <a:pt x="218" y="552"/>
                    </a:cubicBezTo>
                    <a:cubicBezTo>
                      <a:pt x="217" y="553"/>
                      <a:pt x="216" y="553"/>
                      <a:pt x="214" y="553"/>
                    </a:cubicBezTo>
                    <a:close/>
                    <a:moveTo>
                      <a:pt x="14" y="55"/>
                    </a:moveTo>
                    <a:cubicBezTo>
                      <a:pt x="14" y="321"/>
                      <a:pt x="14" y="321"/>
                      <a:pt x="14" y="321"/>
                    </a:cubicBezTo>
                    <a:cubicBezTo>
                      <a:pt x="14" y="356"/>
                      <a:pt x="30" y="390"/>
                      <a:pt x="58" y="412"/>
                    </a:cubicBezTo>
                    <a:cubicBezTo>
                      <a:pt x="214" y="537"/>
                      <a:pt x="214" y="537"/>
                      <a:pt x="214" y="537"/>
                    </a:cubicBezTo>
                    <a:cubicBezTo>
                      <a:pt x="370" y="412"/>
                      <a:pt x="370" y="412"/>
                      <a:pt x="370" y="412"/>
                    </a:cubicBezTo>
                    <a:cubicBezTo>
                      <a:pt x="398" y="390"/>
                      <a:pt x="414" y="356"/>
                      <a:pt x="414" y="321"/>
                    </a:cubicBezTo>
                    <a:cubicBezTo>
                      <a:pt x="414" y="55"/>
                      <a:pt x="414" y="55"/>
                      <a:pt x="414" y="55"/>
                    </a:cubicBezTo>
                    <a:cubicBezTo>
                      <a:pt x="214" y="14"/>
                      <a:pt x="214" y="14"/>
                      <a:pt x="214" y="14"/>
                    </a:cubicBezTo>
                    <a:lnTo>
                      <a:pt x="14" y="5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376" name="Freeform 326">
                <a:extLst>
                  <a:ext uri="{FF2B5EF4-FFF2-40B4-BE49-F238E27FC236}">
                    <a16:creationId xmlns:a16="http://schemas.microsoft.com/office/drawing/2014/main" id="{E28876FC-1B3D-F59F-E475-F50924F2A615}"/>
                  </a:ext>
                </a:extLst>
              </p:cNvPr>
              <p:cNvSpPr>
                <a:spLocks/>
              </p:cNvSpPr>
              <p:nvPr/>
            </p:nvSpPr>
            <p:spPr bwMode="auto">
              <a:xfrm>
                <a:off x="4319428" y="2685525"/>
                <a:ext cx="646472" cy="603015"/>
              </a:xfrm>
              <a:custGeom>
                <a:avLst/>
                <a:gdLst>
                  <a:gd name="T0" fmla="*/ 8 w 274"/>
                  <a:gd name="T1" fmla="*/ 241 h 241"/>
                  <a:gd name="T2" fmla="*/ 3 w 274"/>
                  <a:gd name="T3" fmla="*/ 238 h 241"/>
                  <a:gd name="T4" fmla="*/ 4 w 274"/>
                  <a:gd name="T5" fmla="*/ 228 h 241"/>
                  <a:gd name="T6" fmla="*/ 262 w 274"/>
                  <a:gd name="T7" fmla="*/ 2 h 241"/>
                  <a:gd name="T8" fmla="*/ 272 w 274"/>
                  <a:gd name="T9" fmla="*/ 3 h 241"/>
                  <a:gd name="T10" fmla="*/ 271 w 274"/>
                  <a:gd name="T11" fmla="*/ 13 h 241"/>
                  <a:gd name="T12" fmla="*/ 13 w 274"/>
                  <a:gd name="T13" fmla="*/ 239 h 241"/>
                  <a:gd name="T14" fmla="*/ 8 w 274"/>
                  <a:gd name="T15" fmla="*/ 241 h 241"/>
                  <a:gd name="connsiteX0" fmla="*/ 236 w 10306"/>
                  <a:gd name="connsiteY0" fmla="*/ 10472 h 10472"/>
                  <a:gd name="connsiteX1" fmla="*/ 53 w 10306"/>
                  <a:gd name="connsiteY1" fmla="*/ 10348 h 10472"/>
                  <a:gd name="connsiteX2" fmla="*/ 132 w 10306"/>
                  <a:gd name="connsiteY2" fmla="*/ 7871 h 10472"/>
                  <a:gd name="connsiteX3" fmla="*/ 9506 w 10306"/>
                  <a:gd name="connsiteY3" fmla="*/ 555 h 10472"/>
                  <a:gd name="connsiteX4" fmla="*/ 9871 w 10306"/>
                  <a:gd name="connsiteY4" fmla="*/ 596 h 10472"/>
                  <a:gd name="connsiteX5" fmla="*/ 9835 w 10306"/>
                  <a:gd name="connsiteY5" fmla="*/ 1011 h 10472"/>
                  <a:gd name="connsiteX6" fmla="*/ 418 w 10306"/>
                  <a:gd name="connsiteY6" fmla="*/ 10389 h 10472"/>
                  <a:gd name="connsiteX7" fmla="*/ 236 w 10306"/>
                  <a:gd name="connsiteY7" fmla="*/ 10472 h 10472"/>
                  <a:gd name="connsiteX0" fmla="*/ 742 w 10427"/>
                  <a:gd name="connsiteY0" fmla="*/ 10768 h 10768"/>
                  <a:gd name="connsiteX1" fmla="*/ 559 w 10427"/>
                  <a:gd name="connsiteY1" fmla="*/ 10644 h 10768"/>
                  <a:gd name="connsiteX2" fmla="*/ 638 w 10427"/>
                  <a:gd name="connsiteY2" fmla="*/ 8167 h 10768"/>
                  <a:gd name="connsiteX3" fmla="*/ 8542 w 10427"/>
                  <a:gd name="connsiteY3" fmla="*/ 467 h 10768"/>
                  <a:gd name="connsiteX4" fmla="*/ 10377 w 10427"/>
                  <a:gd name="connsiteY4" fmla="*/ 892 h 10768"/>
                  <a:gd name="connsiteX5" fmla="*/ 10341 w 10427"/>
                  <a:gd name="connsiteY5" fmla="*/ 1307 h 10768"/>
                  <a:gd name="connsiteX6" fmla="*/ 924 w 10427"/>
                  <a:gd name="connsiteY6" fmla="*/ 10685 h 10768"/>
                  <a:gd name="connsiteX7" fmla="*/ 742 w 10427"/>
                  <a:gd name="connsiteY7" fmla="*/ 10768 h 10768"/>
                  <a:gd name="connsiteX0" fmla="*/ 742 w 10427"/>
                  <a:gd name="connsiteY0" fmla="*/ 10367 h 10367"/>
                  <a:gd name="connsiteX1" fmla="*/ 559 w 10427"/>
                  <a:gd name="connsiteY1" fmla="*/ 10243 h 10367"/>
                  <a:gd name="connsiteX2" fmla="*/ 638 w 10427"/>
                  <a:gd name="connsiteY2" fmla="*/ 7766 h 10367"/>
                  <a:gd name="connsiteX3" fmla="*/ 8542 w 10427"/>
                  <a:gd name="connsiteY3" fmla="*/ 66 h 10367"/>
                  <a:gd name="connsiteX4" fmla="*/ 10377 w 10427"/>
                  <a:gd name="connsiteY4" fmla="*/ 491 h 10367"/>
                  <a:gd name="connsiteX5" fmla="*/ 10341 w 10427"/>
                  <a:gd name="connsiteY5" fmla="*/ 906 h 10367"/>
                  <a:gd name="connsiteX6" fmla="*/ 924 w 10427"/>
                  <a:gd name="connsiteY6" fmla="*/ 10284 h 10367"/>
                  <a:gd name="connsiteX7" fmla="*/ 742 w 10427"/>
                  <a:gd name="connsiteY7" fmla="*/ 10367 h 10367"/>
                  <a:gd name="connsiteX0" fmla="*/ 340 w 10025"/>
                  <a:gd name="connsiteY0" fmla="*/ 10367 h 10367"/>
                  <a:gd name="connsiteX1" fmla="*/ 157 w 10025"/>
                  <a:gd name="connsiteY1" fmla="*/ 10243 h 10367"/>
                  <a:gd name="connsiteX2" fmla="*/ 236 w 10025"/>
                  <a:gd name="connsiteY2" fmla="*/ 7766 h 10367"/>
                  <a:gd name="connsiteX3" fmla="*/ 8140 w 10025"/>
                  <a:gd name="connsiteY3" fmla="*/ 66 h 10367"/>
                  <a:gd name="connsiteX4" fmla="*/ 9975 w 10025"/>
                  <a:gd name="connsiteY4" fmla="*/ 491 h 10367"/>
                  <a:gd name="connsiteX5" fmla="*/ 9939 w 10025"/>
                  <a:gd name="connsiteY5" fmla="*/ 906 h 10367"/>
                  <a:gd name="connsiteX6" fmla="*/ 522 w 10025"/>
                  <a:gd name="connsiteY6" fmla="*/ 10284 h 10367"/>
                  <a:gd name="connsiteX7" fmla="*/ 340 w 10025"/>
                  <a:gd name="connsiteY7" fmla="*/ 10367 h 10367"/>
                  <a:gd name="connsiteX0" fmla="*/ 340 w 10025"/>
                  <a:gd name="connsiteY0" fmla="*/ 10367 h 10367"/>
                  <a:gd name="connsiteX1" fmla="*/ 157 w 10025"/>
                  <a:gd name="connsiteY1" fmla="*/ 10243 h 10367"/>
                  <a:gd name="connsiteX2" fmla="*/ 236 w 10025"/>
                  <a:gd name="connsiteY2" fmla="*/ 7766 h 10367"/>
                  <a:gd name="connsiteX3" fmla="*/ 8140 w 10025"/>
                  <a:gd name="connsiteY3" fmla="*/ 66 h 10367"/>
                  <a:gd name="connsiteX4" fmla="*/ 9975 w 10025"/>
                  <a:gd name="connsiteY4" fmla="*/ 491 h 10367"/>
                  <a:gd name="connsiteX5" fmla="*/ 9939 w 10025"/>
                  <a:gd name="connsiteY5" fmla="*/ 906 h 10367"/>
                  <a:gd name="connsiteX6" fmla="*/ 522 w 10025"/>
                  <a:gd name="connsiteY6" fmla="*/ 10284 h 10367"/>
                  <a:gd name="connsiteX7" fmla="*/ 340 w 10025"/>
                  <a:gd name="connsiteY7" fmla="*/ 10367 h 10367"/>
                  <a:gd name="connsiteX0" fmla="*/ 340 w 10025"/>
                  <a:gd name="connsiteY0" fmla="*/ 10367 h 10367"/>
                  <a:gd name="connsiteX1" fmla="*/ 157 w 10025"/>
                  <a:gd name="connsiteY1" fmla="*/ 10243 h 10367"/>
                  <a:gd name="connsiteX2" fmla="*/ 236 w 10025"/>
                  <a:gd name="connsiteY2" fmla="*/ 7766 h 10367"/>
                  <a:gd name="connsiteX3" fmla="*/ 8140 w 10025"/>
                  <a:gd name="connsiteY3" fmla="*/ 66 h 10367"/>
                  <a:gd name="connsiteX4" fmla="*/ 9975 w 10025"/>
                  <a:gd name="connsiteY4" fmla="*/ 491 h 10367"/>
                  <a:gd name="connsiteX5" fmla="*/ 9939 w 10025"/>
                  <a:gd name="connsiteY5" fmla="*/ 906 h 10367"/>
                  <a:gd name="connsiteX6" fmla="*/ 522 w 10025"/>
                  <a:gd name="connsiteY6" fmla="*/ 10284 h 10367"/>
                  <a:gd name="connsiteX7" fmla="*/ 340 w 10025"/>
                  <a:gd name="connsiteY7" fmla="*/ 10367 h 10367"/>
                  <a:gd name="connsiteX0" fmla="*/ 340 w 10025"/>
                  <a:gd name="connsiteY0" fmla="*/ 10367 h 10367"/>
                  <a:gd name="connsiteX1" fmla="*/ 157 w 10025"/>
                  <a:gd name="connsiteY1" fmla="*/ 10243 h 10367"/>
                  <a:gd name="connsiteX2" fmla="*/ 236 w 10025"/>
                  <a:gd name="connsiteY2" fmla="*/ 7766 h 10367"/>
                  <a:gd name="connsiteX3" fmla="*/ 8140 w 10025"/>
                  <a:gd name="connsiteY3" fmla="*/ 66 h 10367"/>
                  <a:gd name="connsiteX4" fmla="*/ 9975 w 10025"/>
                  <a:gd name="connsiteY4" fmla="*/ 491 h 10367"/>
                  <a:gd name="connsiteX5" fmla="*/ 9939 w 10025"/>
                  <a:gd name="connsiteY5" fmla="*/ 906 h 10367"/>
                  <a:gd name="connsiteX6" fmla="*/ 522 w 10025"/>
                  <a:gd name="connsiteY6" fmla="*/ 10284 h 10367"/>
                  <a:gd name="connsiteX7" fmla="*/ 340 w 10025"/>
                  <a:gd name="connsiteY7" fmla="*/ 10367 h 10367"/>
                  <a:gd name="connsiteX0" fmla="*/ 623 w 11071"/>
                  <a:gd name="connsiteY0" fmla="*/ 10367 h 11014"/>
                  <a:gd name="connsiteX1" fmla="*/ 440 w 11071"/>
                  <a:gd name="connsiteY1" fmla="*/ 10243 h 11014"/>
                  <a:gd name="connsiteX2" fmla="*/ 519 w 11071"/>
                  <a:gd name="connsiteY2" fmla="*/ 7766 h 11014"/>
                  <a:gd name="connsiteX3" fmla="*/ 8423 w 11071"/>
                  <a:gd name="connsiteY3" fmla="*/ 66 h 11014"/>
                  <a:gd name="connsiteX4" fmla="*/ 10258 w 11071"/>
                  <a:gd name="connsiteY4" fmla="*/ 491 h 11014"/>
                  <a:gd name="connsiteX5" fmla="*/ 11062 w 11071"/>
                  <a:gd name="connsiteY5" fmla="*/ 810 h 11014"/>
                  <a:gd name="connsiteX6" fmla="*/ 805 w 11071"/>
                  <a:gd name="connsiteY6" fmla="*/ 10284 h 11014"/>
                  <a:gd name="connsiteX7" fmla="*/ 623 w 11071"/>
                  <a:gd name="connsiteY7" fmla="*/ 10367 h 11014"/>
                  <a:gd name="connsiteX0" fmla="*/ 626 w 11074"/>
                  <a:gd name="connsiteY0" fmla="*/ 10367 h 11719"/>
                  <a:gd name="connsiteX1" fmla="*/ 443 w 11074"/>
                  <a:gd name="connsiteY1" fmla="*/ 10243 h 11719"/>
                  <a:gd name="connsiteX2" fmla="*/ 522 w 11074"/>
                  <a:gd name="connsiteY2" fmla="*/ 7766 h 11719"/>
                  <a:gd name="connsiteX3" fmla="*/ 8426 w 11074"/>
                  <a:gd name="connsiteY3" fmla="*/ 66 h 11719"/>
                  <a:gd name="connsiteX4" fmla="*/ 10261 w 11074"/>
                  <a:gd name="connsiteY4" fmla="*/ 491 h 11719"/>
                  <a:gd name="connsiteX5" fmla="*/ 11065 w 11074"/>
                  <a:gd name="connsiteY5" fmla="*/ 810 h 11719"/>
                  <a:gd name="connsiteX6" fmla="*/ 808 w 11074"/>
                  <a:gd name="connsiteY6" fmla="*/ 11147 h 11719"/>
                  <a:gd name="connsiteX7" fmla="*/ 626 w 11074"/>
                  <a:gd name="connsiteY7" fmla="*/ 10367 h 11719"/>
                  <a:gd name="connsiteX0" fmla="*/ 880 w 11146"/>
                  <a:gd name="connsiteY0" fmla="*/ 11147 h 11753"/>
                  <a:gd name="connsiteX1" fmla="*/ 515 w 11146"/>
                  <a:gd name="connsiteY1" fmla="*/ 10243 h 11753"/>
                  <a:gd name="connsiteX2" fmla="*/ 594 w 11146"/>
                  <a:gd name="connsiteY2" fmla="*/ 7766 h 11753"/>
                  <a:gd name="connsiteX3" fmla="*/ 8498 w 11146"/>
                  <a:gd name="connsiteY3" fmla="*/ 66 h 11753"/>
                  <a:gd name="connsiteX4" fmla="*/ 10333 w 11146"/>
                  <a:gd name="connsiteY4" fmla="*/ 491 h 11753"/>
                  <a:gd name="connsiteX5" fmla="*/ 11137 w 11146"/>
                  <a:gd name="connsiteY5" fmla="*/ 810 h 11753"/>
                  <a:gd name="connsiteX6" fmla="*/ 880 w 11146"/>
                  <a:gd name="connsiteY6" fmla="*/ 11147 h 11753"/>
                  <a:gd name="connsiteX0" fmla="*/ 1278 w 11544"/>
                  <a:gd name="connsiteY0" fmla="*/ 11147 h 11427"/>
                  <a:gd name="connsiteX1" fmla="*/ 992 w 11544"/>
                  <a:gd name="connsiteY1" fmla="*/ 7766 h 11427"/>
                  <a:gd name="connsiteX2" fmla="*/ 8896 w 11544"/>
                  <a:gd name="connsiteY2" fmla="*/ 66 h 11427"/>
                  <a:gd name="connsiteX3" fmla="*/ 10731 w 11544"/>
                  <a:gd name="connsiteY3" fmla="*/ 491 h 11427"/>
                  <a:gd name="connsiteX4" fmla="*/ 11535 w 11544"/>
                  <a:gd name="connsiteY4" fmla="*/ 810 h 11427"/>
                  <a:gd name="connsiteX5" fmla="*/ 1278 w 11544"/>
                  <a:gd name="connsiteY5" fmla="*/ 11147 h 11427"/>
                  <a:gd name="connsiteX0" fmla="*/ 812 w 11078"/>
                  <a:gd name="connsiteY0" fmla="*/ 11147 h 11147"/>
                  <a:gd name="connsiteX1" fmla="*/ 526 w 11078"/>
                  <a:gd name="connsiteY1" fmla="*/ 7766 h 11147"/>
                  <a:gd name="connsiteX2" fmla="*/ 8430 w 11078"/>
                  <a:gd name="connsiteY2" fmla="*/ 66 h 11147"/>
                  <a:gd name="connsiteX3" fmla="*/ 10265 w 11078"/>
                  <a:gd name="connsiteY3" fmla="*/ 491 h 11147"/>
                  <a:gd name="connsiteX4" fmla="*/ 11069 w 11078"/>
                  <a:gd name="connsiteY4" fmla="*/ 810 h 11147"/>
                  <a:gd name="connsiteX5" fmla="*/ 812 w 11078"/>
                  <a:gd name="connsiteY5" fmla="*/ 11147 h 11147"/>
                  <a:gd name="connsiteX0" fmla="*/ 286 w 10552"/>
                  <a:gd name="connsiteY0" fmla="*/ 11147 h 11147"/>
                  <a:gd name="connsiteX1" fmla="*/ 0 w 10552"/>
                  <a:gd name="connsiteY1" fmla="*/ 7766 h 11147"/>
                  <a:gd name="connsiteX2" fmla="*/ 7904 w 10552"/>
                  <a:gd name="connsiteY2" fmla="*/ 66 h 11147"/>
                  <a:gd name="connsiteX3" fmla="*/ 9739 w 10552"/>
                  <a:gd name="connsiteY3" fmla="*/ 491 h 11147"/>
                  <a:gd name="connsiteX4" fmla="*/ 10543 w 10552"/>
                  <a:gd name="connsiteY4" fmla="*/ 810 h 11147"/>
                  <a:gd name="connsiteX5" fmla="*/ 286 w 10552"/>
                  <a:gd name="connsiteY5" fmla="*/ 11147 h 11147"/>
                  <a:gd name="connsiteX0" fmla="*/ 76 w 10552"/>
                  <a:gd name="connsiteY0" fmla="*/ 11291 h 11291"/>
                  <a:gd name="connsiteX1" fmla="*/ 0 w 10552"/>
                  <a:gd name="connsiteY1" fmla="*/ 7766 h 11291"/>
                  <a:gd name="connsiteX2" fmla="*/ 7904 w 10552"/>
                  <a:gd name="connsiteY2" fmla="*/ 66 h 11291"/>
                  <a:gd name="connsiteX3" fmla="*/ 9739 w 10552"/>
                  <a:gd name="connsiteY3" fmla="*/ 491 h 11291"/>
                  <a:gd name="connsiteX4" fmla="*/ 10543 w 10552"/>
                  <a:gd name="connsiteY4" fmla="*/ 810 h 11291"/>
                  <a:gd name="connsiteX5" fmla="*/ 76 w 10552"/>
                  <a:gd name="connsiteY5" fmla="*/ 11291 h 11291"/>
                  <a:gd name="connsiteX0" fmla="*/ 76 w 10939"/>
                  <a:gd name="connsiteY0" fmla="*/ 12008 h 12008"/>
                  <a:gd name="connsiteX1" fmla="*/ 0 w 10939"/>
                  <a:gd name="connsiteY1" fmla="*/ 8483 h 12008"/>
                  <a:gd name="connsiteX2" fmla="*/ 7904 w 10939"/>
                  <a:gd name="connsiteY2" fmla="*/ 783 h 12008"/>
                  <a:gd name="connsiteX3" fmla="*/ 10543 w 10939"/>
                  <a:gd name="connsiteY3" fmla="*/ 1527 h 12008"/>
                  <a:gd name="connsiteX4" fmla="*/ 76 w 10939"/>
                  <a:gd name="connsiteY4" fmla="*/ 12008 h 12008"/>
                  <a:gd name="connsiteX0" fmla="*/ 76 w 10939"/>
                  <a:gd name="connsiteY0" fmla="*/ 12008 h 12008"/>
                  <a:gd name="connsiteX1" fmla="*/ 0 w 10939"/>
                  <a:gd name="connsiteY1" fmla="*/ 8483 h 12008"/>
                  <a:gd name="connsiteX2" fmla="*/ 7904 w 10939"/>
                  <a:gd name="connsiteY2" fmla="*/ 783 h 12008"/>
                  <a:gd name="connsiteX3" fmla="*/ 10543 w 10939"/>
                  <a:gd name="connsiteY3" fmla="*/ 1527 h 12008"/>
                  <a:gd name="connsiteX4" fmla="*/ 76 w 10939"/>
                  <a:gd name="connsiteY4" fmla="*/ 12008 h 12008"/>
                  <a:gd name="connsiteX0" fmla="*/ 76 w 10939"/>
                  <a:gd name="connsiteY0" fmla="*/ 12008 h 12008"/>
                  <a:gd name="connsiteX1" fmla="*/ 0 w 10939"/>
                  <a:gd name="connsiteY1" fmla="*/ 8483 h 12008"/>
                  <a:gd name="connsiteX2" fmla="*/ 7904 w 10939"/>
                  <a:gd name="connsiteY2" fmla="*/ 783 h 12008"/>
                  <a:gd name="connsiteX3" fmla="*/ 10543 w 10939"/>
                  <a:gd name="connsiteY3" fmla="*/ 1527 h 12008"/>
                  <a:gd name="connsiteX4" fmla="*/ 76 w 10939"/>
                  <a:gd name="connsiteY4" fmla="*/ 12008 h 12008"/>
                  <a:gd name="connsiteX0" fmla="*/ 76 w 10939"/>
                  <a:gd name="connsiteY0" fmla="*/ 12008 h 12008"/>
                  <a:gd name="connsiteX1" fmla="*/ 0 w 10939"/>
                  <a:gd name="connsiteY1" fmla="*/ 8483 h 12008"/>
                  <a:gd name="connsiteX2" fmla="*/ 7904 w 10939"/>
                  <a:gd name="connsiteY2" fmla="*/ 783 h 12008"/>
                  <a:gd name="connsiteX3" fmla="*/ 10543 w 10939"/>
                  <a:gd name="connsiteY3" fmla="*/ 1527 h 12008"/>
                  <a:gd name="connsiteX4" fmla="*/ 76 w 10939"/>
                  <a:gd name="connsiteY4" fmla="*/ 12008 h 12008"/>
                  <a:gd name="connsiteX0" fmla="*/ 76 w 10939"/>
                  <a:gd name="connsiteY0" fmla="*/ 12008 h 12008"/>
                  <a:gd name="connsiteX1" fmla="*/ 0 w 10939"/>
                  <a:gd name="connsiteY1" fmla="*/ 8483 h 12008"/>
                  <a:gd name="connsiteX2" fmla="*/ 7904 w 10939"/>
                  <a:gd name="connsiteY2" fmla="*/ 783 h 12008"/>
                  <a:gd name="connsiteX3" fmla="*/ 10543 w 10939"/>
                  <a:gd name="connsiteY3" fmla="*/ 1527 h 12008"/>
                  <a:gd name="connsiteX4" fmla="*/ 76 w 10939"/>
                  <a:gd name="connsiteY4" fmla="*/ 12008 h 12008"/>
                  <a:gd name="connsiteX0" fmla="*/ 76 w 11062"/>
                  <a:gd name="connsiteY0" fmla="*/ 11929 h 11929"/>
                  <a:gd name="connsiteX1" fmla="*/ 0 w 11062"/>
                  <a:gd name="connsiteY1" fmla="*/ 8404 h 11929"/>
                  <a:gd name="connsiteX2" fmla="*/ 7904 w 11062"/>
                  <a:gd name="connsiteY2" fmla="*/ 704 h 11929"/>
                  <a:gd name="connsiteX3" fmla="*/ 10543 w 11062"/>
                  <a:gd name="connsiteY3" fmla="*/ 1448 h 11929"/>
                  <a:gd name="connsiteX4" fmla="*/ 76 w 11062"/>
                  <a:gd name="connsiteY4" fmla="*/ 11929 h 11929"/>
                  <a:gd name="connsiteX0" fmla="*/ 76 w 11062"/>
                  <a:gd name="connsiteY0" fmla="*/ 11929 h 11929"/>
                  <a:gd name="connsiteX1" fmla="*/ 0 w 11062"/>
                  <a:gd name="connsiteY1" fmla="*/ 8404 h 11929"/>
                  <a:gd name="connsiteX2" fmla="*/ 7904 w 11062"/>
                  <a:gd name="connsiteY2" fmla="*/ 704 h 11929"/>
                  <a:gd name="connsiteX3" fmla="*/ 10543 w 11062"/>
                  <a:gd name="connsiteY3" fmla="*/ 1448 h 11929"/>
                  <a:gd name="connsiteX4" fmla="*/ 76 w 11062"/>
                  <a:gd name="connsiteY4" fmla="*/ 11929 h 11929"/>
                  <a:gd name="connsiteX0" fmla="*/ 76 w 10543"/>
                  <a:gd name="connsiteY0" fmla="*/ 11659 h 11659"/>
                  <a:gd name="connsiteX1" fmla="*/ 0 w 10543"/>
                  <a:gd name="connsiteY1" fmla="*/ 8134 h 11659"/>
                  <a:gd name="connsiteX2" fmla="*/ 7904 w 10543"/>
                  <a:gd name="connsiteY2" fmla="*/ 434 h 11659"/>
                  <a:gd name="connsiteX3" fmla="*/ 10543 w 10543"/>
                  <a:gd name="connsiteY3" fmla="*/ 1178 h 11659"/>
                  <a:gd name="connsiteX4" fmla="*/ 76 w 10543"/>
                  <a:gd name="connsiteY4" fmla="*/ 11659 h 11659"/>
                  <a:gd name="connsiteX0" fmla="*/ 76 w 10543"/>
                  <a:gd name="connsiteY0" fmla="*/ 11225 h 11225"/>
                  <a:gd name="connsiteX1" fmla="*/ 0 w 10543"/>
                  <a:gd name="connsiteY1" fmla="*/ 7700 h 11225"/>
                  <a:gd name="connsiteX2" fmla="*/ 7904 w 10543"/>
                  <a:gd name="connsiteY2" fmla="*/ 0 h 11225"/>
                  <a:gd name="connsiteX3" fmla="*/ 10543 w 10543"/>
                  <a:gd name="connsiteY3" fmla="*/ 744 h 11225"/>
                  <a:gd name="connsiteX4" fmla="*/ 76 w 10543"/>
                  <a:gd name="connsiteY4" fmla="*/ 11225 h 11225"/>
                  <a:gd name="connsiteX0" fmla="*/ 76 w 10543"/>
                  <a:gd name="connsiteY0" fmla="*/ 11225 h 11225"/>
                  <a:gd name="connsiteX1" fmla="*/ 0 w 10543"/>
                  <a:gd name="connsiteY1" fmla="*/ 7700 h 11225"/>
                  <a:gd name="connsiteX2" fmla="*/ 7904 w 10543"/>
                  <a:gd name="connsiteY2" fmla="*/ 0 h 11225"/>
                  <a:gd name="connsiteX3" fmla="*/ 10543 w 10543"/>
                  <a:gd name="connsiteY3" fmla="*/ 744 h 11225"/>
                  <a:gd name="connsiteX4" fmla="*/ 76 w 10543"/>
                  <a:gd name="connsiteY4" fmla="*/ 11225 h 11225"/>
                  <a:gd name="connsiteX0" fmla="*/ 76 w 10543"/>
                  <a:gd name="connsiteY0" fmla="*/ 11225 h 11225"/>
                  <a:gd name="connsiteX1" fmla="*/ 0 w 10543"/>
                  <a:gd name="connsiteY1" fmla="*/ 7700 h 11225"/>
                  <a:gd name="connsiteX2" fmla="*/ 7904 w 10543"/>
                  <a:gd name="connsiteY2" fmla="*/ 0 h 11225"/>
                  <a:gd name="connsiteX3" fmla="*/ 10543 w 10543"/>
                  <a:gd name="connsiteY3" fmla="*/ 744 h 11225"/>
                  <a:gd name="connsiteX4" fmla="*/ 76 w 10543"/>
                  <a:gd name="connsiteY4" fmla="*/ 11225 h 11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43" h="11225">
                    <a:moveTo>
                      <a:pt x="76" y="11225"/>
                    </a:moveTo>
                    <a:cubicBezTo>
                      <a:pt x="51" y="10050"/>
                      <a:pt x="25" y="8875"/>
                      <a:pt x="0" y="7700"/>
                    </a:cubicBezTo>
                    <a:cubicBezTo>
                      <a:pt x="7907" y="3"/>
                      <a:pt x="56" y="7632"/>
                      <a:pt x="7904" y="0"/>
                    </a:cubicBezTo>
                    <a:cubicBezTo>
                      <a:pt x="9409" y="231"/>
                      <a:pt x="9172" y="329"/>
                      <a:pt x="10543" y="744"/>
                    </a:cubicBezTo>
                    <a:lnTo>
                      <a:pt x="76" y="1122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377" name="Freeform 328">
                <a:extLst>
                  <a:ext uri="{FF2B5EF4-FFF2-40B4-BE49-F238E27FC236}">
                    <a16:creationId xmlns:a16="http://schemas.microsoft.com/office/drawing/2014/main" id="{55402E86-C34C-E2EB-3B6E-E74A10D86E62}"/>
                  </a:ext>
                </a:extLst>
              </p:cNvPr>
              <p:cNvSpPr>
                <a:spLocks/>
              </p:cNvSpPr>
              <p:nvPr/>
            </p:nvSpPr>
            <p:spPr bwMode="auto">
              <a:xfrm>
                <a:off x="4355027" y="2761870"/>
                <a:ext cx="887973" cy="884734"/>
              </a:xfrm>
              <a:custGeom>
                <a:avLst/>
                <a:gdLst>
                  <a:gd name="T0" fmla="*/ 8 w 385"/>
                  <a:gd name="T1" fmla="*/ 342 h 342"/>
                  <a:gd name="T2" fmla="*/ 3 w 385"/>
                  <a:gd name="T3" fmla="*/ 340 h 342"/>
                  <a:gd name="T4" fmla="*/ 3 w 385"/>
                  <a:gd name="T5" fmla="*/ 330 h 342"/>
                  <a:gd name="T6" fmla="*/ 373 w 385"/>
                  <a:gd name="T7" fmla="*/ 3 h 342"/>
                  <a:gd name="T8" fmla="*/ 382 w 385"/>
                  <a:gd name="T9" fmla="*/ 3 h 342"/>
                  <a:gd name="T10" fmla="*/ 382 w 385"/>
                  <a:gd name="T11" fmla="*/ 13 h 342"/>
                  <a:gd name="T12" fmla="*/ 13 w 385"/>
                  <a:gd name="T13" fmla="*/ 341 h 342"/>
                  <a:gd name="T14" fmla="*/ 8 w 385"/>
                  <a:gd name="T15" fmla="*/ 342 h 342"/>
                  <a:gd name="connsiteX0" fmla="*/ 678 w 10979"/>
                  <a:gd name="connsiteY0" fmla="*/ 10568 h 10568"/>
                  <a:gd name="connsiteX1" fmla="*/ 548 w 10979"/>
                  <a:gd name="connsiteY1" fmla="*/ 10510 h 10568"/>
                  <a:gd name="connsiteX2" fmla="*/ 7 w 10979"/>
                  <a:gd name="connsiteY2" fmla="*/ 9335 h 10568"/>
                  <a:gd name="connsiteX3" fmla="*/ 10158 w 10979"/>
                  <a:gd name="connsiteY3" fmla="*/ 656 h 10568"/>
                  <a:gd name="connsiteX4" fmla="*/ 10392 w 10979"/>
                  <a:gd name="connsiteY4" fmla="*/ 656 h 10568"/>
                  <a:gd name="connsiteX5" fmla="*/ 10392 w 10979"/>
                  <a:gd name="connsiteY5" fmla="*/ 948 h 10568"/>
                  <a:gd name="connsiteX6" fmla="*/ 808 w 10979"/>
                  <a:gd name="connsiteY6" fmla="*/ 10539 h 10568"/>
                  <a:gd name="connsiteX7" fmla="*/ 678 w 10979"/>
                  <a:gd name="connsiteY7" fmla="*/ 10568 h 10568"/>
                  <a:gd name="connsiteX0" fmla="*/ 678 w 10979"/>
                  <a:gd name="connsiteY0" fmla="*/ 10568 h 11150"/>
                  <a:gd name="connsiteX1" fmla="*/ 548 w 10979"/>
                  <a:gd name="connsiteY1" fmla="*/ 10510 h 11150"/>
                  <a:gd name="connsiteX2" fmla="*/ 7 w 10979"/>
                  <a:gd name="connsiteY2" fmla="*/ 9335 h 11150"/>
                  <a:gd name="connsiteX3" fmla="*/ 10158 w 10979"/>
                  <a:gd name="connsiteY3" fmla="*/ 656 h 11150"/>
                  <a:gd name="connsiteX4" fmla="*/ 10392 w 10979"/>
                  <a:gd name="connsiteY4" fmla="*/ 656 h 11150"/>
                  <a:gd name="connsiteX5" fmla="*/ 10392 w 10979"/>
                  <a:gd name="connsiteY5" fmla="*/ 948 h 11150"/>
                  <a:gd name="connsiteX6" fmla="*/ 1619 w 10979"/>
                  <a:gd name="connsiteY6" fmla="*/ 11149 h 11150"/>
                  <a:gd name="connsiteX7" fmla="*/ 678 w 10979"/>
                  <a:gd name="connsiteY7" fmla="*/ 10568 h 11150"/>
                  <a:gd name="connsiteX0" fmla="*/ 1249 w 11278"/>
                  <a:gd name="connsiteY0" fmla="*/ 11411 h 11993"/>
                  <a:gd name="connsiteX1" fmla="*/ 1119 w 11278"/>
                  <a:gd name="connsiteY1" fmla="*/ 11353 h 11993"/>
                  <a:gd name="connsiteX2" fmla="*/ 578 w 11278"/>
                  <a:gd name="connsiteY2" fmla="*/ 10178 h 11993"/>
                  <a:gd name="connsiteX3" fmla="*/ 10338 w 11278"/>
                  <a:gd name="connsiteY3" fmla="*/ 482 h 11993"/>
                  <a:gd name="connsiteX4" fmla="*/ 10963 w 11278"/>
                  <a:gd name="connsiteY4" fmla="*/ 1499 h 11993"/>
                  <a:gd name="connsiteX5" fmla="*/ 10963 w 11278"/>
                  <a:gd name="connsiteY5" fmla="*/ 1791 h 11993"/>
                  <a:gd name="connsiteX6" fmla="*/ 2190 w 11278"/>
                  <a:gd name="connsiteY6" fmla="*/ 11992 h 11993"/>
                  <a:gd name="connsiteX7" fmla="*/ 1249 w 11278"/>
                  <a:gd name="connsiteY7" fmla="*/ 11411 h 11993"/>
                  <a:gd name="connsiteX0" fmla="*/ 1249 w 11281"/>
                  <a:gd name="connsiteY0" fmla="*/ 11427 h 12561"/>
                  <a:gd name="connsiteX1" fmla="*/ 1119 w 11281"/>
                  <a:gd name="connsiteY1" fmla="*/ 11369 h 12561"/>
                  <a:gd name="connsiteX2" fmla="*/ 578 w 11281"/>
                  <a:gd name="connsiteY2" fmla="*/ 10194 h 12561"/>
                  <a:gd name="connsiteX3" fmla="*/ 10338 w 11281"/>
                  <a:gd name="connsiteY3" fmla="*/ 498 h 12561"/>
                  <a:gd name="connsiteX4" fmla="*/ 10963 w 11281"/>
                  <a:gd name="connsiteY4" fmla="*/ 1515 h 12561"/>
                  <a:gd name="connsiteX5" fmla="*/ 10903 w 11281"/>
                  <a:gd name="connsiteY5" fmla="*/ 2519 h 12561"/>
                  <a:gd name="connsiteX6" fmla="*/ 2190 w 11281"/>
                  <a:gd name="connsiteY6" fmla="*/ 12008 h 12561"/>
                  <a:gd name="connsiteX7" fmla="*/ 1249 w 11281"/>
                  <a:gd name="connsiteY7" fmla="*/ 11427 h 12561"/>
                  <a:gd name="connsiteX0" fmla="*/ 1249 w 11793"/>
                  <a:gd name="connsiteY0" fmla="*/ 11425 h 12559"/>
                  <a:gd name="connsiteX1" fmla="*/ 1119 w 11793"/>
                  <a:gd name="connsiteY1" fmla="*/ 11367 h 12559"/>
                  <a:gd name="connsiteX2" fmla="*/ 578 w 11793"/>
                  <a:gd name="connsiteY2" fmla="*/ 10192 h 12559"/>
                  <a:gd name="connsiteX3" fmla="*/ 10338 w 11793"/>
                  <a:gd name="connsiteY3" fmla="*/ 496 h 12559"/>
                  <a:gd name="connsiteX4" fmla="*/ 10903 w 11793"/>
                  <a:gd name="connsiteY4" fmla="*/ 2517 h 12559"/>
                  <a:gd name="connsiteX5" fmla="*/ 2190 w 11793"/>
                  <a:gd name="connsiteY5" fmla="*/ 12006 h 12559"/>
                  <a:gd name="connsiteX6" fmla="*/ 1249 w 11793"/>
                  <a:gd name="connsiteY6" fmla="*/ 11425 h 12559"/>
                  <a:gd name="connsiteX0" fmla="*/ 1249 w 11793"/>
                  <a:gd name="connsiteY0" fmla="*/ 11425 h 12559"/>
                  <a:gd name="connsiteX1" fmla="*/ 1119 w 11793"/>
                  <a:gd name="connsiteY1" fmla="*/ 11367 h 12559"/>
                  <a:gd name="connsiteX2" fmla="*/ 578 w 11793"/>
                  <a:gd name="connsiteY2" fmla="*/ 10192 h 12559"/>
                  <a:gd name="connsiteX3" fmla="*/ 10338 w 11793"/>
                  <a:gd name="connsiteY3" fmla="*/ 496 h 12559"/>
                  <a:gd name="connsiteX4" fmla="*/ 10903 w 11793"/>
                  <a:gd name="connsiteY4" fmla="*/ 2517 h 12559"/>
                  <a:gd name="connsiteX5" fmla="*/ 2190 w 11793"/>
                  <a:gd name="connsiteY5" fmla="*/ 12006 h 12559"/>
                  <a:gd name="connsiteX6" fmla="*/ 1249 w 11793"/>
                  <a:gd name="connsiteY6" fmla="*/ 11425 h 12559"/>
                  <a:gd name="connsiteX0" fmla="*/ 1249 w 11793"/>
                  <a:gd name="connsiteY0" fmla="*/ 11425 h 12559"/>
                  <a:gd name="connsiteX1" fmla="*/ 1119 w 11793"/>
                  <a:gd name="connsiteY1" fmla="*/ 11367 h 12559"/>
                  <a:gd name="connsiteX2" fmla="*/ 578 w 11793"/>
                  <a:gd name="connsiteY2" fmla="*/ 10192 h 12559"/>
                  <a:gd name="connsiteX3" fmla="*/ 10338 w 11793"/>
                  <a:gd name="connsiteY3" fmla="*/ 496 h 12559"/>
                  <a:gd name="connsiteX4" fmla="*/ 10903 w 11793"/>
                  <a:gd name="connsiteY4" fmla="*/ 2517 h 12559"/>
                  <a:gd name="connsiteX5" fmla="*/ 2190 w 11793"/>
                  <a:gd name="connsiteY5" fmla="*/ 12006 h 12559"/>
                  <a:gd name="connsiteX6" fmla="*/ 1249 w 11793"/>
                  <a:gd name="connsiteY6" fmla="*/ 11425 h 12559"/>
                  <a:gd name="connsiteX0" fmla="*/ 2223 w 11826"/>
                  <a:gd name="connsiteY0" fmla="*/ 12006 h 12577"/>
                  <a:gd name="connsiteX1" fmla="*/ 1152 w 11826"/>
                  <a:gd name="connsiteY1" fmla="*/ 11367 h 12577"/>
                  <a:gd name="connsiteX2" fmla="*/ 611 w 11826"/>
                  <a:gd name="connsiteY2" fmla="*/ 10192 h 12577"/>
                  <a:gd name="connsiteX3" fmla="*/ 10371 w 11826"/>
                  <a:gd name="connsiteY3" fmla="*/ 496 h 12577"/>
                  <a:gd name="connsiteX4" fmla="*/ 10936 w 11826"/>
                  <a:gd name="connsiteY4" fmla="*/ 2517 h 12577"/>
                  <a:gd name="connsiteX5" fmla="*/ 2223 w 11826"/>
                  <a:gd name="connsiteY5" fmla="*/ 12006 h 12577"/>
                  <a:gd name="connsiteX0" fmla="*/ 2189 w 11792"/>
                  <a:gd name="connsiteY0" fmla="*/ 12006 h 12541"/>
                  <a:gd name="connsiteX1" fmla="*/ 577 w 11792"/>
                  <a:gd name="connsiteY1" fmla="*/ 10192 h 12541"/>
                  <a:gd name="connsiteX2" fmla="*/ 10337 w 11792"/>
                  <a:gd name="connsiteY2" fmla="*/ 496 h 12541"/>
                  <a:gd name="connsiteX3" fmla="*/ 10902 w 11792"/>
                  <a:gd name="connsiteY3" fmla="*/ 2517 h 12541"/>
                  <a:gd name="connsiteX4" fmla="*/ 2189 w 11792"/>
                  <a:gd name="connsiteY4" fmla="*/ 12006 h 12541"/>
                  <a:gd name="connsiteX0" fmla="*/ 2189 w 11792"/>
                  <a:gd name="connsiteY0" fmla="*/ 12006 h 12541"/>
                  <a:gd name="connsiteX1" fmla="*/ 577 w 11792"/>
                  <a:gd name="connsiteY1" fmla="*/ 10192 h 12541"/>
                  <a:gd name="connsiteX2" fmla="*/ 10337 w 11792"/>
                  <a:gd name="connsiteY2" fmla="*/ 496 h 12541"/>
                  <a:gd name="connsiteX3" fmla="*/ 10902 w 11792"/>
                  <a:gd name="connsiteY3" fmla="*/ 2517 h 12541"/>
                  <a:gd name="connsiteX4" fmla="*/ 2189 w 11792"/>
                  <a:gd name="connsiteY4" fmla="*/ 12006 h 12541"/>
                  <a:gd name="connsiteX0" fmla="*/ 2189 w 11792"/>
                  <a:gd name="connsiteY0" fmla="*/ 12006 h 12541"/>
                  <a:gd name="connsiteX1" fmla="*/ 577 w 11792"/>
                  <a:gd name="connsiteY1" fmla="*/ 10192 h 12541"/>
                  <a:gd name="connsiteX2" fmla="*/ 10337 w 11792"/>
                  <a:gd name="connsiteY2" fmla="*/ 496 h 12541"/>
                  <a:gd name="connsiteX3" fmla="*/ 10902 w 11792"/>
                  <a:gd name="connsiteY3" fmla="*/ 2517 h 12541"/>
                  <a:gd name="connsiteX4" fmla="*/ 2189 w 11792"/>
                  <a:gd name="connsiteY4" fmla="*/ 12006 h 12541"/>
                  <a:gd name="connsiteX0" fmla="*/ 1612 w 11215"/>
                  <a:gd name="connsiteY0" fmla="*/ 12006 h 12495"/>
                  <a:gd name="connsiteX1" fmla="*/ 0 w 11215"/>
                  <a:gd name="connsiteY1" fmla="*/ 10192 h 12495"/>
                  <a:gd name="connsiteX2" fmla="*/ 9760 w 11215"/>
                  <a:gd name="connsiteY2" fmla="*/ 496 h 12495"/>
                  <a:gd name="connsiteX3" fmla="*/ 10325 w 11215"/>
                  <a:gd name="connsiteY3" fmla="*/ 2517 h 12495"/>
                  <a:gd name="connsiteX4" fmla="*/ 1612 w 11215"/>
                  <a:gd name="connsiteY4" fmla="*/ 12006 h 12495"/>
                  <a:gd name="connsiteX0" fmla="*/ 1612 w 11215"/>
                  <a:gd name="connsiteY0" fmla="*/ 12006 h 12101"/>
                  <a:gd name="connsiteX1" fmla="*/ 0 w 11215"/>
                  <a:gd name="connsiteY1" fmla="*/ 10192 h 12101"/>
                  <a:gd name="connsiteX2" fmla="*/ 9760 w 11215"/>
                  <a:gd name="connsiteY2" fmla="*/ 496 h 12101"/>
                  <a:gd name="connsiteX3" fmla="*/ 10325 w 11215"/>
                  <a:gd name="connsiteY3" fmla="*/ 2517 h 12101"/>
                  <a:gd name="connsiteX4" fmla="*/ 1612 w 11215"/>
                  <a:gd name="connsiteY4" fmla="*/ 12006 h 12101"/>
                  <a:gd name="connsiteX0" fmla="*/ 1612 w 11215"/>
                  <a:gd name="connsiteY0" fmla="*/ 12006 h 12101"/>
                  <a:gd name="connsiteX1" fmla="*/ 0 w 11215"/>
                  <a:gd name="connsiteY1" fmla="*/ 10192 h 12101"/>
                  <a:gd name="connsiteX2" fmla="*/ 9760 w 11215"/>
                  <a:gd name="connsiteY2" fmla="*/ 496 h 12101"/>
                  <a:gd name="connsiteX3" fmla="*/ 10325 w 11215"/>
                  <a:gd name="connsiteY3" fmla="*/ 2517 h 12101"/>
                  <a:gd name="connsiteX4" fmla="*/ 1612 w 11215"/>
                  <a:gd name="connsiteY4" fmla="*/ 12006 h 12101"/>
                  <a:gd name="connsiteX0" fmla="*/ 1612 w 11215"/>
                  <a:gd name="connsiteY0" fmla="*/ 12006 h 12006"/>
                  <a:gd name="connsiteX1" fmla="*/ 0 w 11215"/>
                  <a:gd name="connsiteY1" fmla="*/ 10192 h 12006"/>
                  <a:gd name="connsiteX2" fmla="*/ 9760 w 11215"/>
                  <a:gd name="connsiteY2" fmla="*/ 496 h 12006"/>
                  <a:gd name="connsiteX3" fmla="*/ 10325 w 11215"/>
                  <a:gd name="connsiteY3" fmla="*/ 2517 h 12006"/>
                  <a:gd name="connsiteX4" fmla="*/ 1612 w 11215"/>
                  <a:gd name="connsiteY4" fmla="*/ 12006 h 12006"/>
                  <a:gd name="connsiteX0" fmla="*/ 1612 w 11215"/>
                  <a:gd name="connsiteY0" fmla="*/ 12006 h 12006"/>
                  <a:gd name="connsiteX1" fmla="*/ 0 w 11215"/>
                  <a:gd name="connsiteY1" fmla="*/ 10192 h 12006"/>
                  <a:gd name="connsiteX2" fmla="*/ 9760 w 11215"/>
                  <a:gd name="connsiteY2" fmla="*/ 496 h 12006"/>
                  <a:gd name="connsiteX3" fmla="*/ 10325 w 11215"/>
                  <a:gd name="connsiteY3" fmla="*/ 2517 h 12006"/>
                  <a:gd name="connsiteX4" fmla="*/ 1612 w 11215"/>
                  <a:gd name="connsiteY4" fmla="*/ 12006 h 12006"/>
                  <a:gd name="connsiteX0" fmla="*/ 1612 w 10706"/>
                  <a:gd name="connsiteY0" fmla="*/ 11947 h 11947"/>
                  <a:gd name="connsiteX1" fmla="*/ 0 w 10706"/>
                  <a:gd name="connsiteY1" fmla="*/ 10133 h 11947"/>
                  <a:gd name="connsiteX2" fmla="*/ 9760 w 10706"/>
                  <a:gd name="connsiteY2" fmla="*/ 437 h 11947"/>
                  <a:gd name="connsiteX3" fmla="*/ 10325 w 10706"/>
                  <a:gd name="connsiteY3" fmla="*/ 2458 h 11947"/>
                  <a:gd name="connsiteX4" fmla="*/ 1612 w 10706"/>
                  <a:gd name="connsiteY4" fmla="*/ 11947 h 11947"/>
                  <a:gd name="connsiteX0" fmla="*/ 1612 w 10706"/>
                  <a:gd name="connsiteY0" fmla="*/ 11947 h 11947"/>
                  <a:gd name="connsiteX1" fmla="*/ 0 w 10706"/>
                  <a:gd name="connsiteY1" fmla="*/ 10133 h 11947"/>
                  <a:gd name="connsiteX2" fmla="*/ 9760 w 10706"/>
                  <a:gd name="connsiteY2" fmla="*/ 437 h 11947"/>
                  <a:gd name="connsiteX3" fmla="*/ 10325 w 10706"/>
                  <a:gd name="connsiteY3" fmla="*/ 2458 h 11947"/>
                  <a:gd name="connsiteX4" fmla="*/ 1612 w 10706"/>
                  <a:gd name="connsiteY4" fmla="*/ 11947 h 11947"/>
                  <a:gd name="connsiteX0" fmla="*/ 1612 w 10555"/>
                  <a:gd name="connsiteY0" fmla="*/ 12005 h 12005"/>
                  <a:gd name="connsiteX1" fmla="*/ 0 w 10555"/>
                  <a:gd name="connsiteY1" fmla="*/ 10191 h 12005"/>
                  <a:gd name="connsiteX2" fmla="*/ 9490 w 10555"/>
                  <a:gd name="connsiteY2" fmla="*/ 427 h 12005"/>
                  <a:gd name="connsiteX3" fmla="*/ 10325 w 10555"/>
                  <a:gd name="connsiteY3" fmla="*/ 2516 h 12005"/>
                  <a:gd name="connsiteX4" fmla="*/ 1612 w 10555"/>
                  <a:gd name="connsiteY4" fmla="*/ 12005 h 12005"/>
                  <a:gd name="connsiteX0" fmla="*/ 1612 w 10555"/>
                  <a:gd name="connsiteY0" fmla="*/ 12005 h 12005"/>
                  <a:gd name="connsiteX1" fmla="*/ 0 w 10555"/>
                  <a:gd name="connsiteY1" fmla="*/ 10191 h 12005"/>
                  <a:gd name="connsiteX2" fmla="*/ 9490 w 10555"/>
                  <a:gd name="connsiteY2" fmla="*/ 427 h 12005"/>
                  <a:gd name="connsiteX3" fmla="*/ 10325 w 10555"/>
                  <a:gd name="connsiteY3" fmla="*/ 2516 h 12005"/>
                  <a:gd name="connsiteX4" fmla="*/ 1612 w 10555"/>
                  <a:gd name="connsiteY4" fmla="*/ 12005 h 12005"/>
                  <a:gd name="connsiteX0" fmla="*/ 1612 w 10555"/>
                  <a:gd name="connsiteY0" fmla="*/ 12034 h 12034"/>
                  <a:gd name="connsiteX1" fmla="*/ 0 w 10555"/>
                  <a:gd name="connsiteY1" fmla="*/ 10220 h 12034"/>
                  <a:gd name="connsiteX2" fmla="*/ 9490 w 10555"/>
                  <a:gd name="connsiteY2" fmla="*/ 422 h 12034"/>
                  <a:gd name="connsiteX3" fmla="*/ 10325 w 10555"/>
                  <a:gd name="connsiteY3" fmla="*/ 2545 h 12034"/>
                  <a:gd name="connsiteX4" fmla="*/ 1612 w 10555"/>
                  <a:gd name="connsiteY4" fmla="*/ 12034 h 12034"/>
                  <a:gd name="connsiteX0" fmla="*/ 1612 w 10333"/>
                  <a:gd name="connsiteY0" fmla="*/ 11613 h 11613"/>
                  <a:gd name="connsiteX1" fmla="*/ 0 w 10333"/>
                  <a:gd name="connsiteY1" fmla="*/ 9799 h 11613"/>
                  <a:gd name="connsiteX2" fmla="*/ 9490 w 10333"/>
                  <a:gd name="connsiteY2" fmla="*/ 1 h 11613"/>
                  <a:gd name="connsiteX3" fmla="*/ 10325 w 10333"/>
                  <a:gd name="connsiteY3" fmla="*/ 2124 h 11613"/>
                  <a:gd name="connsiteX4" fmla="*/ 1612 w 10333"/>
                  <a:gd name="connsiteY4" fmla="*/ 11613 h 11613"/>
                  <a:gd name="connsiteX0" fmla="*/ 1612 w 10330"/>
                  <a:gd name="connsiteY0" fmla="*/ 11646 h 11646"/>
                  <a:gd name="connsiteX1" fmla="*/ 0 w 10330"/>
                  <a:gd name="connsiteY1" fmla="*/ 9832 h 11646"/>
                  <a:gd name="connsiteX2" fmla="*/ 9460 w 10330"/>
                  <a:gd name="connsiteY2" fmla="*/ 0 h 11646"/>
                  <a:gd name="connsiteX3" fmla="*/ 10325 w 10330"/>
                  <a:gd name="connsiteY3" fmla="*/ 2157 h 11646"/>
                  <a:gd name="connsiteX4" fmla="*/ 1612 w 10330"/>
                  <a:gd name="connsiteY4" fmla="*/ 11646 h 11646"/>
                  <a:gd name="connsiteX0" fmla="*/ 1612 w 10330"/>
                  <a:gd name="connsiteY0" fmla="*/ 11646 h 11646"/>
                  <a:gd name="connsiteX1" fmla="*/ 0 w 10330"/>
                  <a:gd name="connsiteY1" fmla="*/ 9832 h 11646"/>
                  <a:gd name="connsiteX2" fmla="*/ 9460 w 10330"/>
                  <a:gd name="connsiteY2" fmla="*/ 0 h 11646"/>
                  <a:gd name="connsiteX3" fmla="*/ 10325 w 10330"/>
                  <a:gd name="connsiteY3" fmla="*/ 2157 h 11646"/>
                  <a:gd name="connsiteX4" fmla="*/ 1612 w 10330"/>
                  <a:gd name="connsiteY4" fmla="*/ 11646 h 11646"/>
                  <a:gd name="connsiteX0" fmla="*/ 1612 w 10357"/>
                  <a:gd name="connsiteY0" fmla="*/ 11646 h 11646"/>
                  <a:gd name="connsiteX1" fmla="*/ 0 w 10357"/>
                  <a:gd name="connsiteY1" fmla="*/ 9832 h 11646"/>
                  <a:gd name="connsiteX2" fmla="*/ 9610 w 10357"/>
                  <a:gd name="connsiteY2" fmla="*/ 0 h 11646"/>
                  <a:gd name="connsiteX3" fmla="*/ 10325 w 10357"/>
                  <a:gd name="connsiteY3" fmla="*/ 2157 h 11646"/>
                  <a:gd name="connsiteX4" fmla="*/ 1612 w 10357"/>
                  <a:gd name="connsiteY4" fmla="*/ 11646 h 11646"/>
                  <a:gd name="connsiteX0" fmla="*/ 1612 w 10357"/>
                  <a:gd name="connsiteY0" fmla="*/ 11646 h 11646"/>
                  <a:gd name="connsiteX1" fmla="*/ 0 w 10357"/>
                  <a:gd name="connsiteY1" fmla="*/ 9832 h 11646"/>
                  <a:gd name="connsiteX2" fmla="*/ 9610 w 10357"/>
                  <a:gd name="connsiteY2" fmla="*/ 0 h 11646"/>
                  <a:gd name="connsiteX3" fmla="*/ 10325 w 10357"/>
                  <a:gd name="connsiteY3" fmla="*/ 2157 h 11646"/>
                  <a:gd name="connsiteX4" fmla="*/ 1612 w 10357"/>
                  <a:gd name="connsiteY4" fmla="*/ 11646 h 11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7" h="11646">
                    <a:moveTo>
                      <a:pt x="1612" y="11646"/>
                    </a:moveTo>
                    <a:cubicBezTo>
                      <a:pt x="342" y="10552"/>
                      <a:pt x="1316" y="11479"/>
                      <a:pt x="0" y="9832"/>
                    </a:cubicBezTo>
                    <a:cubicBezTo>
                      <a:pt x="8839" y="828"/>
                      <a:pt x="258" y="9620"/>
                      <a:pt x="9610" y="0"/>
                    </a:cubicBezTo>
                    <a:cubicBezTo>
                      <a:pt x="10580" y="-24"/>
                      <a:pt x="10331" y="646"/>
                      <a:pt x="10325" y="2157"/>
                    </a:cubicBezTo>
                    <a:cubicBezTo>
                      <a:pt x="2177" y="11060"/>
                      <a:pt x="10062" y="2500"/>
                      <a:pt x="1612" y="116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378" name="Freeform 330">
                <a:extLst>
                  <a:ext uri="{FF2B5EF4-FFF2-40B4-BE49-F238E27FC236}">
                    <a16:creationId xmlns:a16="http://schemas.microsoft.com/office/drawing/2014/main" id="{FFA1388B-FE84-4D34-EF41-14C2D286EF2F}"/>
                  </a:ext>
                </a:extLst>
              </p:cNvPr>
              <p:cNvSpPr>
                <a:spLocks/>
              </p:cNvSpPr>
              <p:nvPr/>
            </p:nvSpPr>
            <p:spPr bwMode="auto">
              <a:xfrm>
                <a:off x="4620983" y="3140481"/>
                <a:ext cx="624775" cy="687212"/>
              </a:xfrm>
              <a:custGeom>
                <a:avLst/>
                <a:gdLst>
                  <a:gd name="T0" fmla="*/ 7 w 264"/>
                  <a:gd name="T1" fmla="*/ 234 h 234"/>
                  <a:gd name="T2" fmla="*/ 2 w 264"/>
                  <a:gd name="T3" fmla="*/ 232 h 234"/>
                  <a:gd name="T4" fmla="*/ 3 w 264"/>
                  <a:gd name="T5" fmla="*/ 222 h 234"/>
                  <a:gd name="T6" fmla="*/ 252 w 264"/>
                  <a:gd name="T7" fmla="*/ 2 h 234"/>
                  <a:gd name="T8" fmla="*/ 261 w 264"/>
                  <a:gd name="T9" fmla="*/ 3 h 234"/>
                  <a:gd name="T10" fmla="*/ 261 w 264"/>
                  <a:gd name="T11" fmla="*/ 13 h 234"/>
                  <a:gd name="T12" fmla="*/ 12 w 264"/>
                  <a:gd name="T13" fmla="*/ 232 h 234"/>
                  <a:gd name="T14" fmla="*/ 7 w 264"/>
                  <a:gd name="T15" fmla="*/ 234 h 234"/>
                  <a:gd name="connsiteX0" fmla="*/ 946 w 11087"/>
                  <a:gd name="connsiteY0" fmla="*/ 10559 h 10559"/>
                  <a:gd name="connsiteX1" fmla="*/ 757 w 11087"/>
                  <a:gd name="connsiteY1" fmla="*/ 10474 h 10559"/>
                  <a:gd name="connsiteX2" fmla="*/ 11 w 11087"/>
                  <a:gd name="connsiteY2" fmla="*/ 9156 h 10559"/>
                  <a:gd name="connsiteX3" fmla="*/ 10226 w 11087"/>
                  <a:gd name="connsiteY3" fmla="*/ 644 h 10559"/>
                  <a:gd name="connsiteX4" fmla="*/ 10567 w 11087"/>
                  <a:gd name="connsiteY4" fmla="*/ 687 h 10559"/>
                  <a:gd name="connsiteX5" fmla="*/ 10567 w 11087"/>
                  <a:gd name="connsiteY5" fmla="*/ 1115 h 10559"/>
                  <a:gd name="connsiteX6" fmla="*/ 1136 w 11087"/>
                  <a:gd name="connsiteY6" fmla="*/ 10474 h 10559"/>
                  <a:gd name="connsiteX7" fmla="*/ 946 w 11087"/>
                  <a:gd name="connsiteY7" fmla="*/ 10559 h 10559"/>
                  <a:gd name="connsiteX0" fmla="*/ 1520 w 11911"/>
                  <a:gd name="connsiteY0" fmla="*/ 13212 h 13229"/>
                  <a:gd name="connsiteX1" fmla="*/ 1331 w 11911"/>
                  <a:gd name="connsiteY1" fmla="*/ 13127 h 13229"/>
                  <a:gd name="connsiteX2" fmla="*/ 585 w 11911"/>
                  <a:gd name="connsiteY2" fmla="*/ 11809 h 13229"/>
                  <a:gd name="connsiteX3" fmla="*/ 11148 w 11911"/>
                  <a:gd name="connsiteY3" fmla="*/ 281 h 13229"/>
                  <a:gd name="connsiteX4" fmla="*/ 11141 w 11911"/>
                  <a:gd name="connsiteY4" fmla="*/ 3340 h 13229"/>
                  <a:gd name="connsiteX5" fmla="*/ 11141 w 11911"/>
                  <a:gd name="connsiteY5" fmla="*/ 3768 h 13229"/>
                  <a:gd name="connsiteX6" fmla="*/ 1710 w 11911"/>
                  <a:gd name="connsiteY6" fmla="*/ 13127 h 13229"/>
                  <a:gd name="connsiteX7" fmla="*/ 1520 w 11911"/>
                  <a:gd name="connsiteY7" fmla="*/ 13212 h 13229"/>
                  <a:gd name="connsiteX0" fmla="*/ 1520 w 12395"/>
                  <a:gd name="connsiteY0" fmla="*/ 13290 h 13307"/>
                  <a:gd name="connsiteX1" fmla="*/ 1331 w 12395"/>
                  <a:gd name="connsiteY1" fmla="*/ 13205 h 13307"/>
                  <a:gd name="connsiteX2" fmla="*/ 585 w 12395"/>
                  <a:gd name="connsiteY2" fmla="*/ 11887 h 13307"/>
                  <a:gd name="connsiteX3" fmla="*/ 11148 w 12395"/>
                  <a:gd name="connsiteY3" fmla="*/ 359 h 13307"/>
                  <a:gd name="connsiteX4" fmla="*/ 11141 w 12395"/>
                  <a:gd name="connsiteY4" fmla="*/ 3846 h 13307"/>
                  <a:gd name="connsiteX5" fmla="*/ 1710 w 12395"/>
                  <a:gd name="connsiteY5" fmla="*/ 13205 h 13307"/>
                  <a:gd name="connsiteX6" fmla="*/ 1520 w 12395"/>
                  <a:gd name="connsiteY6" fmla="*/ 13290 h 13307"/>
                  <a:gd name="connsiteX0" fmla="*/ 1727 w 12412"/>
                  <a:gd name="connsiteY0" fmla="*/ 13205 h 13949"/>
                  <a:gd name="connsiteX1" fmla="*/ 1348 w 12412"/>
                  <a:gd name="connsiteY1" fmla="*/ 13205 h 13949"/>
                  <a:gd name="connsiteX2" fmla="*/ 602 w 12412"/>
                  <a:gd name="connsiteY2" fmla="*/ 11887 h 13949"/>
                  <a:gd name="connsiteX3" fmla="*/ 11165 w 12412"/>
                  <a:gd name="connsiteY3" fmla="*/ 359 h 13949"/>
                  <a:gd name="connsiteX4" fmla="*/ 11158 w 12412"/>
                  <a:gd name="connsiteY4" fmla="*/ 3846 h 13949"/>
                  <a:gd name="connsiteX5" fmla="*/ 1727 w 12412"/>
                  <a:gd name="connsiteY5" fmla="*/ 13205 h 13949"/>
                  <a:gd name="connsiteX0" fmla="*/ 1926 w 12611"/>
                  <a:gd name="connsiteY0" fmla="*/ 13205 h 13941"/>
                  <a:gd name="connsiteX1" fmla="*/ 801 w 12611"/>
                  <a:gd name="connsiteY1" fmla="*/ 11887 h 13941"/>
                  <a:gd name="connsiteX2" fmla="*/ 11364 w 12611"/>
                  <a:gd name="connsiteY2" fmla="*/ 359 h 13941"/>
                  <a:gd name="connsiteX3" fmla="*/ 11357 w 12611"/>
                  <a:gd name="connsiteY3" fmla="*/ 3846 h 13941"/>
                  <a:gd name="connsiteX4" fmla="*/ 1926 w 12611"/>
                  <a:gd name="connsiteY4" fmla="*/ 13205 h 13941"/>
                  <a:gd name="connsiteX0" fmla="*/ 2098 w 12522"/>
                  <a:gd name="connsiteY0" fmla="*/ 13205 h 13941"/>
                  <a:gd name="connsiteX1" fmla="*/ 712 w 12522"/>
                  <a:gd name="connsiteY1" fmla="*/ 11887 h 13941"/>
                  <a:gd name="connsiteX2" fmla="*/ 11275 w 12522"/>
                  <a:gd name="connsiteY2" fmla="*/ 359 h 13941"/>
                  <a:gd name="connsiteX3" fmla="*/ 11268 w 12522"/>
                  <a:gd name="connsiteY3" fmla="*/ 3846 h 13941"/>
                  <a:gd name="connsiteX4" fmla="*/ 2098 w 12522"/>
                  <a:gd name="connsiteY4" fmla="*/ 13205 h 13941"/>
                  <a:gd name="connsiteX0" fmla="*/ 2098 w 12522"/>
                  <a:gd name="connsiteY0" fmla="*/ 13205 h 13941"/>
                  <a:gd name="connsiteX1" fmla="*/ 712 w 12522"/>
                  <a:gd name="connsiteY1" fmla="*/ 11887 h 13941"/>
                  <a:gd name="connsiteX2" fmla="*/ 11275 w 12522"/>
                  <a:gd name="connsiteY2" fmla="*/ 359 h 13941"/>
                  <a:gd name="connsiteX3" fmla="*/ 11268 w 12522"/>
                  <a:gd name="connsiteY3" fmla="*/ 3846 h 13941"/>
                  <a:gd name="connsiteX4" fmla="*/ 2098 w 12522"/>
                  <a:gd name="connsiteY4" fmla="*/ 13205 h 13941"/>
                  <a:gd name="connsiteX0" fmla="*/ 2098 w 12522"/>
                  <a:gd name="connsiteY0" fmla="*/ 13205 h 13941"/>
                  <a:gd name="connsiteX1" fmla="*/ 712 w 12522"/>
                  <a:gd name="connsiteY1" fmla="*/ 11887 h 13941"/>
                  <a:gd name="connsiteX2" fmla="*/ 11275 w 12522"/>
                  <a:gd name="connsiteY2" fmla="*/ 359 h 13941"/>
                  <a:gd name="connsiteX3" fmla="*/ 11268 w 12522"/>
                  <a:gd name="connsiteY3" fmla="*/ 3846 h 13941"/>
                  <a:gd name="connsiteX4" fmla="*/ 2098 w 12522"/>
                  <a:gd name="connsiteY4" fmla="*/ 13205 h 13941"/>
                  <a:gd name="connsiteX0" fmla="*/ 1913 w 12337"/>
                  <a:gd name="connsiteY0" fmla="*/ 13205 h 13205"/>
                  <a:gd name="connsiteX1" fmla="*/ 527 w 12337"/>
                  <a:gd name="connsiteY1" fmla="*/ 11887 h 13205"/>
                  <a:gd name="connsiteX2" fmla="*/ 11090 w 12337"/>
                  <a:gd name="connsiteY2" fmla="*/ 359 h 13205"/>
                  <a:gd name="connsiteX3" fmla="*/ 11083 w 12337"/>
                  <a:gd name="connsiteY3" fmla="*/ 3846 h 13205"/>
                  <a:gd name="connsiteX4" fmla="*/ 1913 w 12337"/>
                  <a:gd name="connsiteY4" fmla="*/ 13205 h 13205"/>
                  <a:gd name="connsiteX0" fmla="*/ 1913 w 11861"/>
                  <a:gd name="connsiteY0" fmla="*/ 13213 h 13213"/>
                  <a:gd name="connsiteX1" fmla="*/ 527 w 11861"/>
                  <a:gd name="connsiteY1" fmla="*/ 11895 h 13213"/>
                  <a:gd name="connsiteX2" fmla="*/ 11090 w 11861"/>
                  <a:gd name="connsiteY2" fmla="*/ 367 h 13213"/>
                  <a:gd name="connsiteX3" fmla="*/ 11083 w 11861"/>
                  <a:gd name="connsiteY3" fmla="*/ 3854 h 13213"/>
                  <a:gd name="connsiteX4" fmla="*/ 1913 w 11861"/>
                  <a:gd name="connsiteY4" fmla="*/ 13213 h 13213"/>
                  <a:gd name="connsiteX0" fmla="*/ 1913 w 11090"/>
                  <a:gd name="connsiteY0" fmla="*/ 12846 h 12846"/>
                  <a:gd name="connsiteX1" fmla="*/ 527 w 11090"/>
                  <a:gd name="connsiteY1" fmla="*/ 11528 h 12846"/>
                  <a:gd name="connsiteX2" fmla="*/ 11090 w 11090"/>
                  <a:gd name="connsiteY2" fmla="*/ 0 h 12846"/>
                  <a:gd name="connsiteX3" fmla="*/ 11083 w 11090"/>
                  <a:gd name="connsiteY3" fmla="*/ 3487 h 12846"/>
                  <a:gd name="connsiteX4" fmla="*/ 1913 w 11090"/>
                  <a:gd name="connsiteY4" fmla="*/ 12846 h 12846"/>
                  <a:gd name="connsiteX0" fmla="*/ 1913 w 11090"/>
                  <a:gd name="connsiteY0" fmla="*/ 12846 h 12846"/>
                  <a:gd name="connsiteX1" fmla="*/ 527 w 11090"/>
                  <a:gd name="connsiteY1" fmla="*/ 11528 h 12846"/>
                  <a:gd name="connsiteX2" fmla="*/ 11090 w 11090"/>
                  <a:gd name="connsiteY2" fmla="*/ 0 h 12846"/>
                  <a:gd name="connsiteX3" fmla="*/ 11083 w 11090"/>
                  <a:gd name="connsiteY3" fmla="*/ 3487 h 12846"/>
                  <a:gd name="connsiteX4" fmla="*/ 1913 w 11090"/>
                  <a:gd name="connsiteY4" fmla="*/ 12846 h 12846"/>
                  <a:gd name="connsiteX0" fmla="*/ 1913 w 11090"/>
                  <a:gd name="connsiteY0" fmla="*/ 12846 h 12846"/>
                  <a:gd name="connsiteX1" fmla="*/ 527 w 11090"/>
                  <a:gd name="connsiteY1" fmla="*/ 11528 h 12846"/>
                  <a:gd name="connsiteX2" fmla="*/ 11090 w 11090"/>
                  <a:gd name="connsiteY2" fmla="*/ 0 h 12846"/>
                  <a:gd name="connsiteX3" fmla="*/ 11083 w 11090"/>
                  <a:gd name="connsiteY3" fmla="*/ 3487 h 12846"/>
                  <a:gd name="connsiteX4" fmla="*/ 1913 w 11090"/>
                  <a:gd name="connsiteY4" fmla="*/ 12846 h 12846"/>
                  <a:gd name="connsiteX0" fmla="*/ 1386 w 10563"/>
                  <a:gd name="connsiteY0" fmla="*/ 12846 h 12846"/>
                  <a:gd name="connsiteX1" fmla="*/ 0 w 10563"/>
                  <a:gd name="connsiteY1" fmla="*/ 11528 h 12846"/>
                  <a:gd name="connsiteX2" fmla="*/ 10563 w 10563"/>
                  <a:gd name="connsiteY2" fmla="*/ 0 h 12846"/>
                  <a:gd name="connsiteX3" fmla="*/ 10556 w 10563"/>
                  <a:gd name="connsiteY3" fmla="*/ 3487 h 12846"/>
                  <a:gd name="connsiteX4" fmla="*/ 1386 w 10563"/>
                  <a:gd name="connsiteY4" fmla="*/ 12846 h 12846"/>
                  <a:gd name="connsiteX0" fmla="*/ 1691 w 10563"/>
                  <a:gd name="connsiteY0" fmla="*/ 13192 h 13192"/>
                  <a:gd name="connsiteX1" fmla="*/ 0 w 10563"/>
                  <a:gd name="connsiteY1" fmla="*/ 11528 h 13192"/>
                  <a:gd name="connsiteX2" fmla="*/ 10563 w 10563"/>
                  <a:gd name="connsiteY2" fmla="*/ 0 h 13192"/>
                  <a:gd name="connsiteX3" fmla="*/ 10556 w 10563"/>
                  <a:gd name="connsiteY3" fmla="*/ 3487 h 13192"/>
                  <a:gd name="connsiteX4" fmla="*/ 1691 w 10563"/>
                  <a:gd name="connsiteY4" fmla="*/ 13192 h 13192"/>
                  <a:gd name="connsiteX0" fmla="*/ 1691 w 10563"/>
                  <a:gd name="connsiteY0" fmla="*/ 13192 h 13192"/>
                  <a:gd name="connsiteX1" fmla="*/ 0 w 10563"/>
                  <a:gd name="connsiteY1" fmla="*/ 11528 h 13192"/>
                  <a:gd name="connsiteX2" fmla="*/ 10563 w 10563"/>
                  <a:gd name="connsiteY2" fmla="*/ 0 h 13192"/>
                  <a:gd name="connsiteX3" fmla="*/ 10556 w 10563"/>
                  <a:gd name="connsiteY3" fmla="*/ 3487 h 13192"/>
                  <a:gd name="connsiteX4" fmla="*/ 1691 w 10563"/>
                  <a:gd name="connsiteY4" fmla="*/ 13192 h 13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3" h="13192">
                    <a:moveTo>
                      <a:pt x="1691" y="13192"/>
                    </a:moveTo>
                    <a:cubicBezTo>
                      <a:pt x="998" y="12533"/>
                      <a:pt x="779" y="12482"/>
                      <a:pt x="0" y="11528"/>
                    </a:cubicBezTo>
                    <a:cubicBezTo>
                      <a:pt x="8497" y="2168"/>
                      <a:pt x="3056" y="7817"/>
                      <a:pt x="10563" y="0"/>
                    </a:cubicBezTo>
                    <a:cubicBezTo>
                      <a:pt x="10537" y="1478"/>
                      <a:pt x="10518" y="1247"/>
                      <a:pt x="10556" y="3487"/>
                    </a:cubicBezTo>
                    <a:cubicBezTo>
                      <a:pt x="7601" y="6722"/>
                      <a:pt x="7999" y="6150"/>
                      <a:pt x="1691" y="1319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grpSp>
      </p:grpSp>
      <p:grpSp>
        <p:nvGrpSpPr>
          <p:cNvPr id="1379" name="Group 1378">
            <a:extLst>
              <a:ext uri="{FF2B5EF4-FFF2-40B4-BE49-F238E27FC236}">
                <a16:creationId xmlns:a16="http://schemas.microsoft.com/office/drawing/2014/main" id="{A9251D3D-8077-3725-BA27-6928115843BB}"/>
              </a:ext>
            </a:extLst>
          </p:cNvPr>
          <p:cNvGrpSpPr/>
          <p:nvPr/>
        </p:nvGrpSpPr>
        <p:grpSpPr>
          <a:xfrm>
            <a:off x="10167852" y="1356826"/>
            <a:ext cx="393279" cy="842299"/>
            <a:chOff x="5418138" y="3298825"/>
            <a:chExt cx="201612" cy="431800"/>
          </a:xfrm>
          <a:solidFill>
            <a:schemeClr val="tx1"/>
          </a:solidFill>
        </p:grpSpPr>
        <p:sp>
          <p:nvSpPr>
            <p:cNvPr id="1380" name="Freeform 1223">
              <a:extLst>
                <a:ext uri="{FF2B5EF4-FFF2-40B4-BE49-F238E27FC236}">
                  <a16:creationId xmlns:a16="http://schemas.microsoft.com/office/drawing/2014/main" id="{5984857B-6AA8-57CE-787F-800083C4D398}"/>
                </a:ext>
              </a:extLst>
            </p:cNvPr>
            <p:cNvSpPr>
              <a:spLocks noEditPoints="1"/>
            </p:cNvSpPr>
            <p:nvPr/>
          </p:nvSpPr>
          <p:spPr bwMode="auto">
            <a:xfrm>
              <a:off x="5418138" y="3298825"/>
              <a:ext cx="196850" cy="431800"/>
            </a:xfrm>
            <a:custGeom>
              <a:avLst/>
              <a:gdLst>
                <a:gd name="T0" fmla="*/ 241 w 290"/>
                <a:gd name="T1" fmla="*/ 641 h 641"/>
                <a:gd name="T2" fmla="*/ 49 w 290"/>
                <a:gd name="T3" fmla="*/ 641 h 641"/>
                <a:gd name="T4" fmla="*/ 0 w 290"/>
                <a:gd name="T5" fmla="*/ 592 h 641"/>
                <a:gd name="T6" fmla="*/ 0 w 290"/>
                <a:gd name="T7" fmla="*/ 49 h 641"/>
                <a:gd name="T8" fmla="*/ 49 w 290"/>
                <a:gd name="T9" fmla="*/ 0 h 641"/>
                <a:gd name="T10" fmla="*/ 241 w 290"/>
                <a:gd name="T11" fmla="*/ 0 h 641"/>
                <a:gd name="T12" fmla="*/ 290 w 290"/>
                <a:gd name="T13" fmla="*/ 49 h 641"/>
                <a:gd name="T14" fmla="*/ 290 w 290"/>
                <a:gd name="T15" fmla="*/ 592 h 641"/>
                <a:gd name="T16" fmla="*/ 241 w 290"/>
                <a:gd name="T17" fmla="*/ 641 h 641"/>
                <a:gd name="T18" fmla="*/ 49 w 290"/>
                <a:gd name="T19" fmla="*/ 6 h 641"/>
                <a:gd name="T20" fmla="*/ 6 w 290"/>
                <a:gd name="T21" fmla="*/ 49 h 641"/>
                <a:gd name="T22" fmla="*/ 6 w 290"/>
                <a:gd name="T23" fmla="*/ 592 h 641"/>
                <a:gd name="T24" fmla="*/ 49 w 290"/>
                <a:gd name="T25" fmla="*/ 635 h 641"/>
                <a:gd name="T26" fmla="*/ 241 w 290"/>
                <a:gd name="T27" fmla="*/ 635 h 641"/>
                <a:gd name="T28" fmla="*/ 284 w 290"/>
                <a:gd name="T29" fmla="*/ 592 h 641"/>
                <a:gd name="T30" fmla="*/ 284 w 290"/>
                <a:gd name="T31" fmla="*/ 49 h 641"/>
                <a:gd name="T32" fmla="*/ 241 w 290"/>
                <a:gd name="T33" fmla="*/ 6 h 641"/>
                <a:gd name="T34" fmla="*/ 49 w 290"/>
                <a:gd name="T35" fmla="*/ 6 h 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0" h="641">
                  <a:moveTo>
                    <a:pt x="241" y="641"/>
                  </a:moveTo>
                  <a:cubicBezTo>
                    <a:pt x="49" y="641"/>
                    <a:pt x="49" y="641"/>
                    <a:pt x="49" y="641"/>
                  </a:cubicBezTo>
                  <a:cubicBezTo>
                    <a:pt x="22" y="641"/>
                    <a:pt x="0" y="619"/>
                    <a:pt x="0" y="592"/>
                  </a:cubicBezTo>
                  <a:cubicBezTo>
                    <a:pt x="0" y="49"/>
                    <a:pt x="0" y="49"/>
                    <a:pt x="0" y="49"/>
                  </a:cubicBezTo>
                  <a:cubicBezTo>
                    <a:pt x="0" y="22"/>
                    <a:pt x="22" y="0"/>
                    <a:pt x="49" y="0"/>
                  </a:cubicBezTo>
                  <a:cubicBezTo>
                    <a:pt x="241" y="0"/>
                    <a:pt x="241" y="0"/>
                    <a:pt x="241" y="0"/>
                  </a:cubicBezTo>
                  <a:cubicBezTo>
                    <a:pt x="268" y="0"/>
                    <a:pt x="290" y="22"/>
                    <a:pt x="290" y="49"/>
                  </a:cubicBezTo>
                  <a:cubicBezTo>
                    <a:pt x="290" y="592"/>
                    <a:pt x="290" y="592"/>
                    <a:pt x="290" y="592"/>
                  </a:cubicBezTo>
                  <a:cubicBezTo>
                    <a:pt x="290" y="619"/>
                    <a:pt x="268" y="641"/>
                    <a:pt x="241" y="641"/>
                  </a:cubicBezTo>
                  <a:close/>
                  <a:moveTo>
                    <a:pt x="49" y="6"/>
                  </a:moveTo>
                  <a:cubicBezTo>
                    <a:pt x="25" y="6"/>
                    <a:pt x="6" y="25"/>
                    <a:pt x="6" y="49"/>
                  </a:cubicBezTo>
                  <a:cubicBezTo>
                    <a:pt x="6" y="592"/>
                    <a:pt x="6" y="592"/>
                    <a:pt x="6" y="592"/>
                  </a:cubicBezTo>
                  <a:cubicBezTo>
                    <a:pt x="6" y="616"/>
                    <a:pt x="25" y="635"/>
                    <a:pt x="49" y="635"/>
                  </a:cubicBezTo>
                  <a:cubicBezTo>
                    <a:pt x="241" y="635"/>
                    <a:pt x="241" y="635"/>
                    <a:pt x="241" y="635"/>
                  </a:cubicBezTo>
                  <a:cubicBezTo>
                    <a:pt x="264" y="635"/>
                    <a:pt x="284" y="616"/>
                    <a:pt x="284" y="592"/>
                  </a:cubicBezTo>
                  <a:cubicBezTo>
                    <a:pt x="284" y="49"/>
                    <a:pt x="284" y="49"/>
                    <a:pt x="284" y="49"/>
                  </a:cubicBezTo>
                  <a:cubicBezTo>
                    <a:pt x="284" y="25"/>
                    <a:pt x="264" y="6"/>
                    <a:pt x="241" y="6"/>
                  </a:cubicBezTo>
                  <a:lnTo>
                    <a:pt x="49"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81" name="Freeform 1224">
              <a:extLst>
                <a:ext uri="{FF2B5EF4-FFF2-40B4-BE49-F238E27FC236}">
                  <a16:creationId xmlns:a16="http://schemas.microsoft.com/office/drawing/2014/main" id="{98C2ABFF-9EF1-4C22-D1ED-EFBD062B70DE}"/>
                </a:ext>
              </a:extLst>
            </p:cNvPr>
            <p:cNvSpPr>
              <a:spLocks/>
            </p:cNvSpPr>
            <p:nvPr/>
          </p:nvSpPr>
          <p:spPr bwMode="auto">
            <a:xfrm>
              <a:off x="5611813" y="3375025"/>
              <a:ext cx="7937" cy="60325"/>
            </a:xfrm>
            <a:custGeom>
              <a:avLst/>
              <a:gdLst>
                <a:gd name="T0" fmla="*/ 6 w 11"/>
                <a:gd name="T1" fmla="*/ 89 h 89"/>
                <a:gd name="T2" fmla="*/ 6 w 11"/>
                <a:gd name="T3" fmla="*/ 89 h 89"/>
                <a:gd name="T4" fmla="*/ 0 w 11"/>
                <a:gd name="T5" fmla="*/ 83 h 89"/>
                <a:gd name="T6" fmla="*/ 0 w 11"/>
                <a:gd name="T7" fmla="*/ 5 h 89"/>
                <a:gd name="T8" fmla="*/ 6 w 11"/>
                <a:gd name="T9" fmla="*/ 0 h 89"/>
                <a:gd name="T10" fmla="*/ 6 w 11"/>
                <a:gd name="T11" fmla="*/ 0 h 89"/>
                <a:gd name="T12" fmla="*/ 11 w 11"/>
                <a:gd name="T13" fmla="*/ 5 h 89"/>
                <a:gd name="T14" fmla="*/ 11 w 11"/>
                <a:gd name="T15" fmla="*/ 83 h 89"/>
                <a:gd name="T16" fmla="*/ 6 w 11"/>
                <a:gd name="T17"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89">
                  <a:moveTo>
                    <a:pt x="6" y="89"/>
                  </a:moveTo>
                  <a:cubicBezTo>
                    <a:pt x="6" y="89"/>
                    <a:pt x="6" y="89"/>
                    <a:pt x="6" y="89"/>
                  </a:cubicBezTo>
                  <a:cubicBezTo>
                    <a:pt x="2" y="89"/>
                    <a:pt x="0" y="87"/>
                    <a:pt x="0" y="83"/>
                  </a:cubicBezTo>
                  <a:cubicBezTo>
                    <a:pt x="0" y="5"/>
                    <a:pt x="0" y="5"/>
                    <a:pt x="0" y="5"/>
                  </a:cubicBezTo>
                  <a:cubicBezTo>
                    <a:pt x="0" y="2"/>
                    <a:pt x="2" y="0"/>
                    <a:pt x="6" y="0"/>
                  </a:cubicBezTo>
                  <a:cubicBezTo>
                    <a:pt x="6" y="0"/>
                    <a:pt x="6" y="0"/>
                    <a:pt x="6" y="0"/>
                  </a:cubicBezTo>
                  <a:cubicBezTo>
                    <a:pt x="9" y="0"/>
                    <a:pt x="11" y="2"/>
                    <a:pt x="11" y="5"/>
                  </a:cubicBezTo>
                  <a:cubicBezTo>
                    <a:pt x="11" y="83"/>
                    <a:pt x="11" y="83"/>
                    <a:pt x="11" y="83"/>
                  </a:cubicBezTo>
                  <a:cubicBezTo>
                    <a:pt x="11" y="87"/>
                    <a:pt x="9" y="89"/>
                    <a:pt x="6"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82" name="Freeform 1225">
              <a:extLst>
                <a:ext uri="{FF2B5EF4-FFF2-40B4-BE49-F238E27FC236}">
                  <a16:creationId xmlns:a16="http://schemas.microsoft.com/office/drawing/2014/main" id="{640E4699-ED12-454A-318C-8CF7BA7907CD}"/>
                </a:ext>
              </a:extLst>
            </p:cNvPr>
            <p:cNvSpPr>
              <a:spLocks/>
            </p:cNvSpPr>
            <p:nvPr/>
          </p:nvSpPr>
          <p:spPr bwMode="auto">
            <a:xfrm>
              <a:off x="5459413" y="3302000"/>
              <a:ext cx="100012" cy="14288"/>
            </a:xfrm>
            <a:custGeom>
              <a:avLst/>
              <a:gdLst>
                <a:gd name="T0" fmla="*/ 146 w 146"/>
                <a:gd name="T1" fmla="*/ 21 h 21"/>
                <a:gd name="T2" fmla="*/ 146 w 146"/>
                <a:gd name="T3" fmla="*/ 0 h 21"/>
                <a:gd name="T4" fmla="*/ 0 w 146"/>
                <a:gd name="T5" fmla="*/ 0 h 21"/>
                <a:gd name="T6" fmla="*/ 10 w 146"/>
                <a:gd name="T7" fmla="*/ 11 h 21"/>
                <a:gd name="T8" fmla="*/ 22 w 146"/>
                <a:gd name="T9" fmla="*/ 21 h 21"/>
              </a:gdLst>
              <a:ahLst/>
              <a:cxnLst>
                <a:cxn ang="0">
                  <a:pos x="T0" y="T1"/>
                </a:cxn>
                <a:cxn ang="0">
                  <a:pos x="T2" y="T3"/>
                </a:cxn>
                <a:cxn ang="0">
                  <a:pos x="T4" y="T5"/>
                </a:cxn>
                <a:cxn ang="0">
                  <a:pos x="T6" y="T7"/>
                </a:cxn>
                <a:cxn ang="0">
                  <a:pos x="T8" y="T9"/>
                </a:cxn>
              </a:cxnLst>
              <a:rect l="0" t="0" r="r" b="b"/>
              <a:pathLst>
                <a:path w="146" h="21">
                  <a:moveTo>
                    <a:pt x="146" y="21"/>
                  </a:moveTo>
                  <a:cubicBezTo>
                    <a:pt x="146" y="0"/>
                    <a:pt x="146" y="0"/>
                    <a:pt x="146" y="0"/>
                  </a:cubicBezTo>
                  <a:cubicBezTo>
                    <a:pt x="0" y="0"/>
                    <a:pt x="0" y="0"/>
                    <a:pt x="0" y="0"/>
                  </a:cubicBezTo>
                  <a:cubicBezTo>
                    <a:pt x="6" y="2"/>
                    <a:pt x="10" y="6"/>
                    <a:pt x="10" y="11"/>
                  </a:cubicBezTo>
                  <a:cubicBezTo>
                    <a:pt x="10" y="17"/>
                    <a:pt x="15" y="21"/>
                    <a:pt x="22" y="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83" name="Freeform 1226">
              <a:extLst>
                <a:ext uri="{FF2B5EF4-FFF2-40B4-BE49-F238E27FC236}">
                  <a16:creationId xmlns:a16="http://schemas.microsoft.com/office/drawing/2014/main" id="{16C494BD-F86C-470C-4D0D-43355062143B}"/>
                </a:ext>
              </a:extLst>
            </p:cNvPr>
            <p:cNvSpPr>
              <a:spLocks/>
            </p:cNvSpPr>
            <p:nvPr/>
          </p:nvSpPr>
          <p:spPr bwMode="auto">
            <a:xfrm>
              <a:off x="5478463" y="3302000"/>
              <a:ext cx="98425" cy="14288"/>
            </a:xfrm>
            <a:custGeom>
              <a:avLst/>
              <a:gdLst>
                <a:gd name="T0" fmla="*/ 0 w 146"/>
                <a:gd name="T1" fmla="*/ 21 h 21"/>
                <a:gd name="T2" fmla="*/ 0 w 146"/>
                <a:gd name="T3" fmla="*/ 0 h 21"/>
                <a:gd name="T4" fmla="*/ 146 w 146"/>
                <a:gd name="T5" fmla="*/ 0 h 21"/>
                <a:gd name="T6" fmla="*/ 137 w 146"/>
                <a:gd name="T7" fmla="*/ 11 h 21"/>
                <a:gd name="T8" fmla="*/ 124 w 146"/>
                <a:gd name="T9" fmla="*/ 21 h 21"/>
              </a:gdLst>
              <a:ahLst/>
              <a:cxnLst>
                <a:cxn ang="0">
                  <a:pos x="T0" y="T1"/>
                </a:cxn>
                <a:cxn ang="0">
                  <a:pos x="T2" y="T3"/>
                </a:cxn>
                <a:cxn ang="0">
                  <a:pos x="T4" y="T5"/>
                </a:cxn>
                <a:cxn ang="0">
                  <a:pos x="T6" y="T7"/>
                </a:cxn>
                <a:cxn ang="0">
                  <a:pos x="T8" y="T9"/>
                </a:cxn>
              </a:cxnLst>
              <a:rect l="0" t="0" r="r" b="b"/>
              <a:pathLst>
                <a:path w="146" h="21">
                  <a:moveTo>
                    <a:pt x="0" y="21"/>
                  </a:moveTo>
                  <a:cubicBezTo>
                    <a:pt x="0" y="0"/>
                    <a:pt x="0" y="0"/>
                    <a:pt x="0" y="0"/>
                  </a:cubicBezTo>
                  <a:cubicBezTo>
                    <a:pt x="146" y="0"/>
                    <a:pt x="146" y="0"/>
                    <a:pt x="146" y="0"/>
                  </a:cubicBezTo>
                  <a:cubicBezTo>
                    <a:pt x="141" y="2"/>
                    <a:pt x="137" y="6"/>
                    <a:pt x="137" y="11"/>
                  </a:cubicBezTo>
                  <a:cubicBezTo>
                    <a:pt x="137" y="17"/>
                    <a:pt x="131" y="21"/>
                    <a:pt x="124" y="2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grpSp>
      <p:grpSp>
        <p:nvGrpSpPr>
          <p:cNvPr id="1384" name="Group 1383">
            <a:extLst>
              <a:ext uri="{FF2B5EF4-FFF2-40B4-BE49-F238E27FC236}">
                <a16:creationId xmlns:a16="http://schemas.microsoft.com/office/drawing/2014/main" id="{A8A71897-5260-4C4D-AEF2-E8308DA94519}"/>
              </a:ext>
            </a:extLst>
          </p:cNvPr>
          <p:cNvGrpSpPr/>
          <p:nvPr/>
        </p:nvGrpSpPr>
        <p:grpSpPr>
          <a:xfrm>
            <a:off x="10089305" y="1623143"/>
            <a:ext cx="437773" cy="318753"/>
            <a:chOff x="4681538" y="2525713"/>
            <a:chExt cx="508000" cy="369887"/>
          </a:xfrm>
          <a:solidFill>
            <a:schemeClr val="accent2"/>
          </a:solidFill>
        </p:grpSpPr>
        <p:sp>
          <p:nvSpPr>
            <p:cNvPr id="1385" name="Freeform 634">
              <a:extLst>
                <a:ext uri="{FF2B5EF4-FFF2-40B4-BE49-F238E27FC236}">
                  <a16:creationId xmlns:a16="http://schemas.microsoft.com/office/drawing/2014/main" id="{F96E0869-4437-DDED-D6C9-6B1C76C1315C}"/>
                </a:ext>
              </a:extLst>
            </p:cNvPr>
            <p:cNvSpPr>
              <a:spLocks/>
            </p:cNvSpPr>
            <p:nvPr/>
          </p:nvSpPr>
          <p:spPr bwMode="auto">
            <a:xfrm>
              <a:off x="5057776" y="2760663"/>
              <a:ext cx="30163" cy="50800"/>
            </a:xfrm>
            <a:custGeom>
              <a:avLst/>
              <a:gdLst>
                <a:gd name="T0" fmla="*/ 8 w 47"/>
                <a:gd name="T1" fmla="*/ 78 h 78"/>
                <a:gd name="T2" fmla="*/ 2 w 47"/>
                <a:gd name="T3" fmla="*/ 48 h 78"/>
                <a:gd name="T4" fmla="*/ 16 w 47"/>
                <a:gd name="T5" fmla="*/ 17 h 78"/>
                <a:gd name="T6" fmla="*/ 36 w 47"/>
                <a:gd name="T7" fmla="*/ 2 h 78"/>
                <a:gd name="T8" fmla="*/ 44 w 47"/>
                <a:gd name="T9" fmla="*/ 3 h 78"/>
                <a:gd name="T10" fmla="*/ 44 w 47"/>
                <a:gd name="T11" fmla="*/ 11 h 78"/>
                <a:gd name="T12" fmla="*/ 23 w 47"/>
                <a:gd name="T13" fmla="*/ 27 h 78"/>
                <a:gd name="T14" fmla="*/ 14 w 47"/>
                <a:gd name="T15" fmla="*/ 46 h 78"/>
                <a:gd name="T16" fmla="*/ 20 w 47"/>
                <a:gd name="T17" fmla="*/ 75 h 78"/>
                <a:gd name="T18" fmla="*/ 8 w 47"/>
                <a:gd name="T19"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78">
                  <a:moveTo>
                    <a:pt x="8" y="78"/>
                  </a:moveTo>
                  <a:cubicBezTo>
                    <a:pt x="2" y="48"/>
                    <a:pt x="2" y="48"/>
                    <a:pt x="2" y="48"/>
                  </a:cubicBezTo>
                  <a:cubicBezTo>
                    <a:pt x="0" y="41"/>
                    <a:pt x="3" y="26"/>
                    <a:pt x="16" y="17"/>
                  </a:cubicBezTo>
                  <a:cubicBezTo>
                    <a:pt x="27" y="10"/>
                    <a:pt x="36" y="2"/>
                    <a:pt x="36" y="2"/>
                  </a:cubicBezTo>
                  <a:cubicBezTo>
                    <a:pt x="38" y="0"/>
                    <a:pt x="42" y="0"/>
                    <a:pt x="44" y="3"/>
                  </a:cubicBezTo>
                  <a:cubicBezTo>
                    <a:pt x="47" y="5"/>
                    <a:pt x="47" y="9"/>
                    <a:pt x="44" y="11"/>
                  </a:cubicBezTo>
                  <a:cubicBezTo>
                    <a:pt x="44" y="11"/>
                    <a:pt x="35" y="20"/>
                    <a:pt x="23" y="27"/>
                  </a:cubicBezTo>
                  <a:cubicBezTo>
                    <a:pt x="13" y="33"/>
                    <a:pt x="13" y="43"/>
                    <a:pt x="14" y="46"/>
                  </a:cubicBezTo>
                  <a:cubicBezTo>
                    <a:pt x="20" y="75"/>
                    <a:pt x="20" y="75"/>
                    <a:pt x="20" y="75"/>
                  </a:cubicBezTo>
                  <a:lnTo>
                    <a:pt x="8" y="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86" name="Freeform 635">
              <a:extLst>
                <a:ext uri="{FF2B5EF4-FFF2-40B4-BE49-F238E27FC236}">
                  <a16:creationId xmlns:a16="http://schemas.microsoft.com/office/drawing/2014/main" id="{63A55393-1F4F-AF72-036C-7E911780880F}"/>
                </a:ext>
              </a:extLst>
            </p:cNvPr>
            <p:cNvSpPr>
              <a:spLocks/>
            </p:cNvSpPr>
            <p:nvPr/>
          </p:nvSpPr>
          <p:spPr bwMode="auto">
            <a:xfrm>
              <a:off x="5064126" y="2692400"/>
              <a:ext cx="61913" cy="79375"/>
            </a:xfrm>
            <a:custGeom>
              <a:avLst/>
              <a:gdLst>
                <a:gd name="T0" fmla="*/ 24 w 96"/>
                <a:gd name="T1" fmla="*/ 122 h 122"/>
                <a:gd name="T2" fmla="*/ 18 w 96"/>
                <a:gd name="T3" fmla="*/ 118 h 122"/>
                <a:gd name="T4" fmla="*/ 2 w 96"/>
                <a:gd name="T5" fmla="*/ 41 h 122"/>
                <a:gd name="T6" fmla="*/ 28 w 96"/>
                <a:gd name="T7" fmla="*/ 5 h 122"/>
                <a:gd name="T8" fmla="*/ 30 w 96"/>
                <a:gd name="T9" fmla="*/ 5 h 122"/>
                <a:gd name="T10" fmla="*/ 38 w 96"/>
                <a:gd name="T11" fmla="*/ 6 h 122"/>
                <a:gd name="T12" fmla="*/ 39 w 96"/>
                <a:gd name="T13" fmla="*/ 3 h 122"/>
                <a:gd name="T14" fmla="*/ 43 w 96"/>
                <a:gd name="T15" fmla="*/ 1 h 122"/>
                <a:gd name="T16" fmla="*/ 80 w 96"/>
                <a:gd name="T17" fmla="*/ 23 h 122"/>
                <a:gd name="T18" fmla="*/ 96 w 96"/>
                <a:gd name="T19" fmla="*/ 101 h 122"/>
                <a:gd name="T20" fmla="*/ 84 w 96"/>
                <a:gd name="T21" fmla="*/ 103 h 122"/>
                <a:gd name="T22" fmla="*/ 68 w 96"/>
                <a:gd name="T23" fmla="*/ 26 h 122"/>
                <a:gd name="T24" fmla="*/ 51 w 96"/>
                <a:gd name="T25" fmla="*/ 13 h 122"/>
                <a:gd name="T26" fmla="*/ 49 w 96"/>
                <a:gd name="T27" fmla="*/ 17 h 122"/>
                <a:gd name="T28" fmla="*/ 44 w 96"/>
                <a:gd name="T29" fmla="*/ 19 h 122"/>
                <a:gd name="T30" fmla="*/ 29 w 96"/>
                <a:gd name="T31" fmla="*/ 17 h 122"/>
                <a:gd name="T32" fmla="*/ 14 w 96"/>
                <a:gd name="T33" fmla="*/ 39 h 122"/>
                <a:gd name="T34" fmla="*/ 30 w 96"/>
                <a:gd name="T35" fmla="*/ 115 h 122"/>
                <a:gd name="T36" fmla="*/ 25 w 96"/>
                <a:gd name="T37" fmla="*/ 122 h 122"/>
                <a:gd name="T38" fmla="*/ 24 w 96"/>
                <a:gd name="T39"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6" h="122">
                  <a:moveTo>
                    <a:pt x="24" y="122"/>
                  </a:moveTo>
                  <a:cubicBezTo>
                    <a:pt x="21" y="122"/>
                    <a:pt x="19" y="120"/>
                    <a:pt x="18" y="118"/>
                  </a:cubicBezTo>
                  <a:cubicBezTo>
                    <a:pt x="2" y="41"/>
                    <a:pt x="2" y="41"/>
                    <a:pt x="2" y="41"/>
                  </a:cubicBezTo>
                  <a:cubicBezTo>
                    <a:pt x="0" y="31"/>
                    <a:pt x="4" y="10"/>
                    <a:pt x="28" y="5"/>
                  </a:cubicBezTo>
                  <a:cubicBezTo>
                    <a:pt x="28" y="5"/>
                    <a:pt x="29" y="5"/>
                    <a:pt x="30" y="5"/>
                  </a:cubicBezTo>
                  <a:cubicBezTo>
                    <a:pt x="38" y="6"/>
                    <a:pt x="38" y="6"/>
                    <a:pt x="38" y="6"/>
                  </a:cubicBezTo>
                  <a:cubicBezTo>
                    <a:pt x="38" y="5"/>
                    <a:pt x="38" y="4"/>
                    <a:pt x="39" y="3"/>
                  </a:cubicBezTo>
                  <a:cubicBezTo>
                    <a:pt x="40" y="2"/>
                    <a:pt x="41" y="1"/>
                    <a:pt x="43" y="1"/>
                  </a:cubicBezTo>
                  <a:cubicBezTo>
                    <a:pt x="54" y="0"/>
                    <a:pt x="76" y="4"/>
                    <a:pt x="80" y="23"/>
                  </a:cubicBezTo>
                  <a:cubicBezTo>
                    <a:pt x="96" y="101"/>
                    <a:pt x="96" y="101"/>
                    <a:pt x="96" y="101"/>
                  </a:cubicBezTo>
                  <a:cubicBezTo>
                    <a:pt x="84" y="103"/>
                    <a:pt x="84" y="103"/>
                    <a:pt x="84" y="103"/>
                  </a:cubicBezTo>
                  <a:cubicBezTo>
                    <a:pt x="68" y="26"/>
                    <a:pt x="68" y="26"/>
                    <a:pt x="68" y="26"/>
                  </a:cubicBezTo>
                  <a:cubicBezTo>
                    <a:pt x="66" y="17"/>
                    <a:pt x="57" y="14"/>
                    <a:pt x="51" y="13"/>
                  </a:cubicBezTo>
                  <a:cubicBezTo>
                    <a:pt x="51" y="15"/>
                    <a:pt x="50" y="16"/>
                    <a:pt x="49" y="17"/>
                  </a:cubicBezTo>
                  <a:cubicBezTo>
                    <a:pt x="48" y="18"/>
                    <a:pt x="46" y="19"/>
                    <a:pt x="44" y="19"/>
                  </a:cubicBezTo>
                  <a:cubicBezTo>
                    <a:pt x="29" y="17"/>
                    <a:pt x="29" y="17"/>
                    <a:pt x="29" y="17"/>
                  </a:cubicBezTo>
                  <a:cubicBezTo>
                    <a:pt x="12" y="21"/>
                    <a:pt x="13" y="36"/>
                    <a:pt x="14" y="39"/>
                  </a:cubicBezTo>
                  <a:cubicBezTo>
                    <a:pt x="30" y="115"/>
                    <a:pt x="30" y="115"/>
                    <a:pt x="30" y="115"/>
                  </a:cubicBezTo>
                  <a:cubicBezTo>
                    <a:pt x="31" y="118"/>
                    <a:pt x="29" y="122"/>
                    <a:pt x="25" y="122"/>
                  </a:cubicBezTo>
                  <a:cubicBezTo>
                    <a:pt x="25" y="122"/>
                    <a:pt x="25" y="122"/>
                    <a:pt x="24" y="1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87" name="Freeform 636">
              <a:extLst>
                <a:ext uri="{FF2B5EF4-FFF2-40B4-BE49-F238E27FC236}">
                  <a16:creationId xmlns:a16="http://schemas.microsoft.com/office/drawing/2014/main" id="{8F0F6666-389C-B7E9-E7D4-09C2ADC169F3}"/>
                </a:ext>
              </a:extLst>
            </p:cNvPr>
            <p:cNvSpPr>
              <a:spLocks/>
            </p:cNvSpPr>
            <p:nvPr/>
          </p:nvSpPr>
          <p:spPr bwMode="auto">
            <a:xfrm>
              <a:off x="5076826" y="2789238"/>
              <a:ext cx="11113" cy="22225"/>
            </a:xfrm>
            <a:custGeom>
              <a:avLst/>
              <a:gdLst>
                <a:gd name="T0" fmla="*/ 11 w 18"/>
                <a:gd name="T1" fmla="*/ 33 h 33"/>
                <a:gd name="T2" fmla="*/ 5 w 18"/>
                <a:gd name="T3" fmla="*/ 28 h 33"/>
                <a:gd name="T4" fmla="*/ 1 w 18"/>
                <a:gd name="T5" fmla="*/ 8 h 33"/>
                <a:gd name="T6" fmla="*/ 6 w 18"/>
                <a:gd name="T7" fmla="*/ 1 h 33"/>
                <a:gd name="T8" fmla="*/ 13 w 18"/>
                <a:gd name="T9" fmla="*/ 6 h 33"/>
                <a:gd name="T10" fmla="*/ 17 w 18"/>
                <a:gd name="T11" fmla="*/ 26 h 33"/>
                <a:gd name="T12" fmla="*/ 12 w 18"/>
                <a:gd name="T13" fmla="*/ 33 h 33"/>
                <a:gd name="T14" fmla="*/ 11 w 18"/>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33">
                  <a:moveTo>
                    <a:pt x="11" y="33"/>
                  </a:moveTo>
                  <a:cubicBezTo>
                    <a:pt x="8" y="33"/>
                    <a:pt x="6" y="31"/>
                    <a:pt x="5" y="28"/>
                  </a:cubicBezTo>
                  <a:cubicBezTo>
                    <a:pt x="1" y="8"/>
                    <a:pt x="1" y="8"/>
                    <a:pt x="1" y="8"/>
                  </a:cubicBezTo>
                  <a:cubicBezTo>
                    <a:pt x="0" y="5"/>
                    <a:pt x="2" y="2"/>
                    <a:pt x="6" y="1"/>
                  </a:cubicBezTo>
                  <a:cubicBezTo>
                    <a:pt x="9" y="0"/>
                    <a:pt x="12" y="2"/>
                    <a:pt x="13" y="6"/>
                  </a:cubicBezTo>
                  <a:cubicBezTo>
                    <a:pt x="17" y="26"/>
                    <a:pt x="17" y="26"/>
                    <a:pt x="17" y="26"/>
                  </a:cubicBezTo>
                  <a:cubicBezTo>
                    <a:pt x="18" y="29"/>
                    <a:pt x="16" y="32"/>
                    <a:pt x="12" y="33"/>
                  </a:cubicBezTo>
                  <a:cubicBezTo>
                    <a:pt x="12" y="33"/>
                    <a:pt x="12" y="33"/>
                    <a:pt x="1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88" name="Freeform 637">
              <a:extLst>
                <a:ext uri="{FF2B5EF4-FFF2-40B4-BE49-F238E27FC236}">
                  <a16:creationId xmlns:a16="http://schemas.microsoft.com/office/drawing/2014/main" id="{0B479E1F-1E1E-E4AA-1E62-DDDFC61292C7}"/>
                </a:ext>
              </a:extLst>
            </p:cNvPr>
            <p:cNvSpPr>
              <a:spLocks/>
            </p:cNvSpPr>
            <p:nvPr/>
          </p:nvSpPr>
          <p:spPr bwMode="auto">
            <a:xfrm>
              <a:off x="5113338" y="2752725"/>
              <a:ext cx="41275" cy="39687"/>
            </a:xfrm>
            <a:custGeom>
              <a:avLst/>
              <a:gdLst>
                <a:gd name="T0" fmla="*/ 54 w 65"/>
                <a:gd name="T1" fmla="*/ 63 h 63"/>
                <a:gd name="T2" fmla="*/ 47 w 65"/>
                <a:gd name="T3" fmla="*/ 33 h 63"/>
                <a:gd name="T4" fmla="*/ 31 w 65"/>
                <a:gd name="T5" fmla="*/ 20 h 63"/>
                <a:gd name="T6" fmla="*/ 4 w 65"/>
                <a:gd name="T7" fmla="*/ 13 h 63"/>
                <a:gd name="T8" fmla="*/ 1 w 65"/>
                <a:gd name="T9" fmla="*/ 5 h 63"/>
                <a:gd name="T10" fmla="*/ 9 w 65"/>
                <a:gd name="T11" fmla="*/ 2 h 63"/>
                <a:gd name="T12" fmla="*/ 33 w 65"/>
                <a:gd name="T13" fmla="*/ 8 h 63"/>
                <a:gd name="T14" fmla="*/ 59 w 65"/>
                <a:gd name="T15" fmla="*/ 31 h 63"/>
                <a:gd name="T16" fmla="*/ 65 w 65"/>
                <a:gd name="T17" fmla="*/ 60 h 63"/>
                <a:gd name="T18" fmla="*/ 54 w 65"/>
                <a:gd name="T19" fmla="*/ 63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63">
                  <a:moveTo>
                    <a:pt x="54" y="63"/>
                  </a:moveTo>
                  <a:cubicBezTo>
                    <a:pt x="47" y="33"/>
                    <a:pt x="47" y="33"/>
                    <a:pt x="47" y="33"/>
                  </a:cubicBezTo>
                  <a:cubicBezTo>
                    <a:pt x="47" y="30"/>
                    <a:pt x="43" y="22"/>
                    <a:pt x="31" y="20"/>
                  </a:cubicBezTo>
                  <a:cubicBezTo>
                    <a:pt x="17" y="18"/>
                    <a:pt x="5" y="13"/>
                    <a:pt x="4" y="13"/>
                  </a:cubicBezTo>
                  <a:cubicBezTo>
                    <a:pt x="1" y="12"/>
                    <a:pt x="0" y="8"/>
                    <a:pt x="1" y="5"/>
                  </a:cubicBezTo>
                  <a:cubicBezTo>
                    <a:pt x="2" y="2"/>
                    <a:pt x="6" y="0"/>
                    <a:pt x="9" y="2"/>
                  </a:cubicBezTo>
                  <a:cubicBezTo>
                    <a:pt x="9" y="2"/>
                    <a:pt x="21" y="6"/>
                    <a:pt x="33" y="8"/>
                  </a:cubicBezTo>
                  <a:cubicBezTo>
                    <a:pt x="49" y="11"/>
                    <a:pt x="57" y="23"/>
                    <a:pt x="59" y="31"/>
                  </a:cubicBezTo>
                  <a:cubicBezTo>
                    <a:pt x="65" y="60"/>
                    <a:pt x="65" y="60"/>
                    <a:pt x="65" y="60"/>
                  </a:cubicBezTo>
                  <a:lnTo>
                    <a:pt x="5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89" name="Freeform 638">
              <a:extLst>
                <a:ext uri="{FF2B5EF4-FFF2-40B4-BE49-F238E27FC236}">
                  <a16:creationId xmlns:a16="http://schemas.microsoft.com/office/drawing/2014/main" id="{D7B1AD61-7925-D140-D42D-93D530029F46}"/>
                </a:ext>
              </a:extLst>
            </p:cNvPr>
            <p:cNvSpPr>
              <a:spLocks/>
            </p:cNvSpPr>
            <p:nvPr/>
          </p:nvSpPr>
          <p:spPr bwMode="auto">
            <a:xfrm>
              <a:off x="5129213" y="2778125"/>
              <a:ext cx="11113" cy="22225"/>
            </a:xfrm>
            <a:custGeom>
              <a:avLst/>
              <a:gdLst>
                <a:gd name="T0" fmla="*/ 11 w 17"/>
                <a:gd name="T1" fmla="*/ 33 h 33"/>
                <a:gd name="T2" fmla="*/ 5 w 17"/>
                <a:gd name="T3" fmla="*/ 28 h 33"/>
                <a:gd name="T4" fmla="*/ 1 w 17"/>
                <a:gd name="T5" fmla="*/ 8 h 33"/>
                <a:gd name="T6" fmla="*/ 5 w 17"/>
                <a:gd name="T7" fmla="*/ 1 h 33"/>
                <a:gd name="T8" fmla="*/ 12 w 17"/>
                <a:gd name="T9" fmla="*/ 5 h 33"/>
                <a:gd name="T10" fmla="*/ 17 w 17"/>
                <a:gd name="T11" fmla="*/ 25 h 33"/>
                <a:gd name="T12" fmla="*/ 12 w 17"/>
                <a:gd name="T13" fmla="*/ 32 h 33"/>
                <a:gd name="T14" fmla="*/ 11 w 17"/>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33">
                  <a:moveTo>
                    <a:pt x="11" y="33"/>
                  </a:moveTo>
                  <a:cubicBezTo>
                    <a:pt x="8" y="33"/>
                    <a:pt x="5" y="31"/>
                    <a:pt x="5" y="28"/>
                  </a:cubicBezTo>
                  <a:cubicBezTo>
                    <a:pt x="1" y="8"/>
                    <a:pt x="1" y="8"/>
                    <a:pt x="1" y="8"/>
                  </a:cubicBezTo>
                  <a:cubicBezTo>
                    <a:pt x="0" y="4"/>
                    <a:pt x="2" y="1"/>
                    <a:pt x="5" y="1"/>
                  </a:cubicBezTo>
                  <a:cubicBezTo>
                    <a:pt x="8" y="0"/>
                    <a:pt x="12" y="2"/>
                    <a:pt x="12" y="5"/>
                  </a:cubicBezTo>
                  <a:cubicBezTo>
                    <a:pt x="17" y="25"/>
                    <a:pt x="17" y="25"/>
                    <a:pt x="17" y="25"/>
                  </a:cubicBezTo>
                  <a:cubicBezTo>
                    <a:pt x="17" y="28"/>
                    <a:pt x="15" y="32"/>
                    <a:pt x="12" y="32"/>
                  </a:cubicBezTo>
                  <a:cubicBezTo>
                    <a:pt x="11" y="32"/>
                    <a:pt x="11" y="33"/>
                    <a:pt x="11"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90" name="Freeform 639">
              <a:extLst>
                <a:ext uri="{FF2B5EF4-FFF2-40B4-BE49-F238E27FC236}">
                  <a16:creationId xmlns:a16="http://schemas.microsoft.com/office/drawing/2014/main" id="{0BF4EB8A-3587-F491-CCE3-5AC1FD26EE91}"/>
                </a:ext>
              </a:extLst>
            </p:cNvPr>
            <p:cNvSpPr>
              <a:spLocks/>
            </p:cNvSpPr>
            <p:nvPr/>
          </p:nvSpPr>
          <p:spPr bwMode="auto">
            <a:xfrm>
              <a:off x="5080001" y="2736850"/>
              <a:ext cx="41275" cy="69850"/>
            </a:xfrm>
            <a:custGeom>
              <a:avLst/>
              <a:gdLst>
                <a:gd name="T0" fmla="*/ 48 w 66"/>
                <a:gd name="T1" fmla="*/ 109 h 109"/>
                <a:gd name="T2" fmla="*/ 43 w 66"/>
                <a:gd name="T3" fmla="*/ 106 h 109"/>
                <a:gd name="T4" fmla="*/ 2 w 66"/>
                <a:gd name="T5" fmla="*/ 47 h 109"/>
                <a:gd name="T6" fmla="*/ 2 w 66"/>
                <a:gd name="T7" fmla="*/ 40 h 109"/>
                <a:gd name="T8" fmla="*/ 10 w 66"/>
                <a:gd name="T9" fmla="*/ 28 h 109"/>
                <a:gd name="T10" fmla="*/ 7 w 66"/>
                <a:gd name="T11" fmla="*/ 15 h 109"/>
                <a:gd name="T12" fmla="*/ 11 w 66"/>
                <a:gd name="T13" fmla="*/ 8 h 109"/>
                <a:gd name="T14" fmla="*/ 19 w 66"/>
                <a:gd name="T15" fmla="*/ 12 h 109"/>
                <a:gd name="T16" fmla="*/ 22 w 66"/>
                <a:gd name="T17" fmla="*/ 28 h 109"/>
                <a:gd name="T18" fmla="*/ 21 w 66"/>
                <a:gd name="T19" fmla="*/ 33 h 109"/>
                <a:gd name="T20" fmla="*/ 14 w 66"/>
                <a:gd name="T21" fmla="*/ 43 h 109"/>
                <a:gd name="T22" fmla="*/ 44 w 66"/>
                <a:gd name="T23" fmla="*/ 87 h 109"/>
                <a:gd name="T24" fmla="*/ 53 w 66"/>
                <a:gd name="T25" fmla="*/ 34 h 109"/>
                <a:gd name="T26" fmla="*/ 43 w 66"/>
                <a:gd name="T27" fmla="*/ 28 h 109"/>
                <a:gd name="T28" fmla="*/ 40 w 66"/>
                <a:gd name="T29" fmla="*/ 25 h 109"/>
                <a:gd name="T30" fmla="*/ 37 w 66"/>
                <a:gd name="T31" fmla="*/ 8 h 109"/>
                <a:gd name="T32" fmla="*/ 42 w 66"/>
                <a:gd name="T33" fmla="*/ 1 h 109"/>
                <a:gd name="T34" fmla="*/ 49 w 66"/>
                <a:gd name="T35" fmla="*/ 6 h 109"/>
                <a:gd name="T36" fmla="*/ 52 w 66"/>
                <a:gd name="T37" fmla="*/ 19 h 109"/>
                <a:gd name="T38" fmla="*/ 63 w 66"/>
                <a:gd name="T39" fmla="*/ 26 h 109"/>
                <a:gd name="T40" fmla="*/ 66 w 66"/>
                <a:gd name="T41" fmla="*/ 32 h 109"/>
                <a:gd name="T42" fmla="*/ 54 w 66"/>
                <a:gd name="T43" fmla="*/ 104 h 109"/>
                <a:gd name="T44" fmla="*/ 49 w 66"/>
                <a:gd name="T45" fmla="*/ 109 h 109"/>
                <a:gd name="T46" fmla="*/ 48 w 66"/>
                <a:gd name="T47" fmla="*/ 109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 h="109">
                  <a:moveTo>
                    <a:pt x="48" y="109"/>
                  </a:moveTo>
                  <a:cubicBezTo>
                    <a:pt x="46" y="109"/>
                    <a:pt x="44" y="108"/>
                    <a:pt x="43" y="106"/>
                  </a:cubicBezTo>
                  <a:cubicBezTo>
                    <a:pt x="2" y="47"/>
                    <a:pt x="2" y="47"/>
                    <a:pt x="2" y="47"/>
                  </a:cubicBezTo>
                  <a:cubicBezTo>
                    <a:pt x="0" y="45"/>
                    <a:pt x="0" y="42"/>
                    <a:pt x="2" y="40"/>
                  </a:cubicBezTo>
                  <a:cubicBezTo>
                    <a:pt x="10" y="28"/>
                    <a:pt x="10" y="28"/>
                    <a:pt x="10" y="28"/>
                  </a:cubicBezTo>
                  <a:cubicBezTo>
                    <a:pt x="7" y="15"/>
                    <a:pt x="7" y="15"/>
                    <a:pt x="7" y="15"/>
                  </a:cubicBezTo>
                  <a:cubicBezTo>
                    <a:pt x="6" y="11"/>
                    <a:pt x="8" y="8"/>
                    <a:pt x="11" y="8"/>
                  </a:cubicBezTo>
                  <a:cubicBezTo>
                    <a:pt x="15" y="7"/>
                    <a:pt x="18" y="9"/>
                    <a:pt x="19" y="12"/>
                  </a:cubicBezTo>
                  <a:cubicBezTo>
                    <a:pt x="22" y="28"/>
                    <a:pt x="22" y="28"/>
                    <a:pt x="22" y="28"/>
                  </a:cubicBezTo>
                  <a:cubicBezTo>
                    <a:pt x="22" y="30"/>
                    <a:pt x="22" y="32"/>
                    <a:pt x="21" y="33"/>
                  </a:cubicBezTo>
                  <a:cubicBezTo>
                    <a:pt x="14" y="43"/>
                    <a:pt x="14" y="43"/>
                    <a:pt x="14" y="43"/>
                  </a:cubicBezTo>
                  <a:cubicBezTo>
                    <a:pt x="44" y="87"/>
                    <a:pt x="44" y="87"/>
                    <a:pt x="44" y="87"/>
                  </a:cubicBezTo>
                  <a:cubicBezTo>
                    <a:pt x="53" y="34"/>
                    <a:pt x="53" y="34"/>
                    <a:pt x="53" y="34"/>
                  </a:cubicBezTo>
                  <a:cubicBezTo>
                    <a:pt x="43" y="28"/>
                    <a:pt x="43" y="28"/>
                    <a:pt x="43" y="28"/>
                  </a:cubicBezTo>
                  <a:cubicBezTo>
                    <a:pt x="42" y="28"/>
                    <a:pt x="41" y="26"/>
                    <a:pt x="40" y="25"/>
                  </a:cubicBezTo>
                  <a:cubicBezTo>
                    <a:pt x="37" y="8"/>
                    <a:pt x="37" y="8"/>
                    <a:pt x="37" y="8"/>
                  </a:cubicBezTo>
                  <a:cubicBezTo>
                    <a:pt x="36" y="5"/>
                    <a:pt x="38" y="2"/>
                    <a:pt x="42" y="1"/>
                  </a:cubicBezTo>
                  <a:cubicBezTo>
                    <a:pt x="45" y="0"/>
                    <a:pt x="48" y="2"/>
                    <a:pt x="49" y="6"/>
                  </a:cubicBezTo>
                  <a:cubicBezTo>
                    <a:pt x="52" y="19"/>
                    <a:pt x="52" y="19"/>
                    <a:pt x="52" y="19"/>
                  </a:cubicBezTo>
                  <a:cubicBezTo>
                    <a:pt x="63" y="26"/>
                    <a:pt x="63" y="26"/>
                    <a:pt x="63" y="26"/>
                  </a:cubicBezTo>
                  <a:cubicBezTo>
                    <a:pt x="65" y="27"/>
                    <a:pt x="66" y="30"/>
                    <a:pt x="66" y="32"/>
                  </a:cubicBezTo>
                  <a:cubicBezTo>
                    <a:pt x="54" y="104"/>
                    <a:pt x="54" y="104"/>
                    <a:pt x="54" y="104"/>
                  </a:cubicBezTo>
                  <a:cubicBezTo>
                    <a:pt x="53" y="106"/>
                    <a:pt x="52" y="108"/>
                    <a:pt x="49" y="109"/>
                  </a:cubicBezTo>
                  <a:cubicBezTo>
                    <a:pt x="49" y="109"/>
                    <a:pt x="48" y="109"/>
                    <a:pt x="48"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91" name="Freeform 640">
              <a:extLst>
                <a:ext uri="{FF2B5EF4-FFF2-40B4-BE49-F238E27FC236}">
                  <a16:creationId xmlns:a16="http://schemas.microsoft.com/office/drawing/2014/main" id="{C1D7039E-7291-BDE8-CDC8-FF31CE78848A}"/>
                </a:ext>
              </a:extLst>
            </p:cNvPr>
            <p:cNvSpPr>
              <a:spLocks noEditPoints="1"/>
            </p:cNvSpPr>
            <p:nvPr/>
          </p:nvSpPr>
          <p:spPr bwMode="auto">
            <a:xfrm>
              <a:off x="5072063" y="2706688"/>
              <a:ext cx="41275" cy="44450"/>
            </a:xfrm>
            <a:custGeom>
              <a:avLst/>
              <a:gdLst>
                <a:gd name="T0" fmla="*/ 35 w 63"/>
                <a:gd name="T1" fmla="*/ 69 h 69"/>
                <a:gd name="T2" fmla="*/ 21 w 63"/>
                <a:gd name="T3" fmla="*/ 64 h 69"/>
                <a:gd name="T4" fmla="*/ 2 w 63"/>
                <a:gd name="T5" fmla="*/ 27 h 69"/>
                <a:gd name="T6" fmla="*/ 3 w 63"/>
                <a:gd name="T7" fmla="*/ 16 h 69"/>
                <a:gd name="T8" fmla="*/ 6 w 63"/>
                <a:gd name="T9" fmla="*/ 12 h 69"/>
                <a:gd name="T10" fmla="*/ 6 w 63"/>
                <a:gd name="T11" fmla="*/ 8 h 69"/>
                <a:gd name="T12" fmla="*/ 7 w 63"/>
                <a:gd name="T13" fmla="*/ 2 h 69"/>
                <a:gd name="T14" fmla="*/ 13 w 63"/>
                <a:gd name="T15" fmla="*/ 1 h 69"/>
                <a:gd name="T16" fmla="*/ 29 w 63"/>
                <a:gd name="T17" fmla="*/ 6 h 69"/>
                <a:gd name="T18" fmla="*/ 43 w 63"/>
                <a:gd name="T19" fmla="*/ 3 h 69"/>
                <a:gd name="T20" fmla="*/ 59 w 63"/>
                <a:gd name="T21" fmla="*/ 14 h 69"/>
                <a:gd name="T22" fmla="*/ 62 w 63"/>
                <a:gd name="T23" fmla="*/ 41 h 69"/>
                <a:gd name="T24" fmla="*/ 42 w 63"/>
                <a:gd name="T25" fmla="*/ 68 h 69"/>
                <a:gd name="T26" fmla="*/ 35 w 63"/>
                <a:gd name="T27" fmla="*/ 69 h 69"/>
                <a:gd name="T28" fmla="*/ 19 w 63"/>
                <a:gd name="T29" fmla="*/ 15 h 69"/>
                <a:gd name="T30" fmla="*/ 15 w 63"/>
                <a:gd name="T31" fmla="*/ 21 h 69"/>
                <a:gd name="T32" fmla="*/ 13 w 63"/>
                <a:gd name="T33" fmla="*/ 22 h 69"/>
                <a:gd name="T34" fmla="*/ 13 w 63"/>
                <a:gd name="T35" fmla="*/ 24 h 69"/>
                <a:gd name="T36" fmla="*/ 14 w 63"/>
                <a:gd name="T37" fmla="*/ 25 h 69"/>
                <a:gd name="T38" fmla="*/ 28 w 63"/>
                <a:gd name="T39" fmla="*/ 54 h 69"/>
                <a:gd name="T40" fmla="*/ 39 w 63"/>
                <a:gd name="T41" fmla="*/ 56 h 69"/>
                <a:gd name="T42" fmla="*/ 50 w 63"/>
                <a:gd name="T43" fmla="*/ 40 h 69"/>
                <a:gd name="T44" fmla="*/ 47 w 63"/>
                <a:gd name="T45" fmla="*/ 17 h 69"/>
                <a:gd name="T46" fmla="*/ 45 w 63"/>
                <a:gd name="T47" fmla="*/ 14 h 69"/>
                <a:gd name="T48" fmla="*/ 30 w 63"/>
                <a:gd name="T49" fmla="*/ 18 h 69"/>
                <a:gd name="T50" fmla="*/ 27 w 63"/>
                <a:gd name="T51" fmla="*/ 18 h 69"/>
                <a:gd name="T52" fmla="*/ 19 w 63"/>
                <a:gd name="T53" fmla="*/ 1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3" h="69">
                  <a:moveTo>
                    <a:pt x="35" y="69"/>
                  </a:moveTo>
                  <a:cubicBezTo>
                    <a:pt x="30" y="69"/>
                    <a:pt x="25" y="67"/>
                    <a:pt x="21" y="64"/>
                  </a:cubicBezTo>
                  <a:cubicBezTo>
                    <a:pt x="9" y="56"/>
                    <a:pt x="4" y="40"/>
                    <a:pt x="2" y="27"/>
                  </a:cubicBezTo>
                  <a:cubicBezTo>
                    <a:pt x="1" y="26"/>
                    <a:pt x="0" y="20"/>
                    <a:pt x="3" y="16"/>
                  </a:cubicBezTo>
                  <a:cubicBezTo>
                    <a:pt x="3" y="15"/>
                    <a:pt x="5" y="13"/>
                    <a:pt x="6" y="12"/>
                  </a:cubicBezTo>
                  <a:cubicBezTo>
                    <a:pt x="6" y="8"/>
                    <a:pt x="6" y="8"/>
                    <a:pt x="6" y="8"/>
                  </a:cubicBezTo>
                  <a:cubicBezTo>
                    <a:pt x="5" y="6"/>
                    <a:pt x="6" y="4"/>
                    <a:pt x="7" y="2"/>
                  </a:cubicBezTo>
                  <a:cubicBezTo>
                    <a:pt x="9" y="1"/>
                    <a:pt x="11" y="0"/>
                    <a:pt x="13" y="1"/>
                  </a:cubicBezTo>
                  <a:cubicBezTo>
                    <a:pt x="29" y="6"/>
                    <a:pt x="29" y="6"/>
                    <a:pt x="29" y="6"/>
                  </a:cubicBezTo>
                  <a:cubicBezTo>
                    <a:pt x="43" y="3"/>
                    <a:pt x="43" y="3"/>
                    <a:pt x="43" y="3"/>
                  </a:cubicBezTo>
                  <a:cubicBezTo>
                    <a:pt x="48" y="2"/>
                    <a:pt x="57" y="4"/>
                    <a:pt x="59" y="14"/>
                  </a:cubicBezTo>
                  <a:cubicBezTo>
                    <a:pt x="60" y="19"/>
                    <a:pt x="63" y="30"/>
                    <a:pt x="62" y="41"/>
                  </a:cubicBezTo>
                  <a:cubicBezTo>
                    <a:pt x="60" y="60"/>
                    <a:pt x="50" y="66"/>
                    <a:pt x="42" y="68"/>
                  </a:cubicBezTo>
                  <a:cubicBezTo>
                    <a:pt x="40" y="68"/>
                    <a:pt x="37" y="69"/>
                    <a:pt x="35" y="69"/>
                  </a:cubicBezTo>
                  <a:close/>
                  <a:moveTo>
                    <a:pt x="19" y="15"/>
                  </a:moveTo>
                  <a:cubicBezTo>
                    <a:pt x="19" y="18"/>
                    <a:pt x="17" y="21"/>
                    <a:pt x="15" y="21"/>
                  </a:cubicBezTo>
                  <a:cubicBezTo>
                    <a:pt x="14" y="21"/>
                    <a:pt x="13" y="22"/>
                    <a:pt x="13" y="22"/>
                  </a:cubicBezTo>
                  <a:cubicBezTo>
                    <a:pt x="13" y="22"/>
                    <a:pt x="13" y="23"/>
                    <a:pt x="13" y="24"/>
                  </a:cubicBezTo>
                  <a:cubicBezTo>
                    <a:pt x="13" y="24"/>
                    <a:pt x="13" y="24"/>
                    <a:pt x="14" y="25"/>
                  </a:cubicBezTo>
                  <a:cubicBezTo>
                    <a:pt x="16" y="39"/>
                    <a:pt x="21" y="50"/>
                    <a:pt x="28" y="54"/>
                  </a:cubicBezTo>
                  <a:cubicBezTo>
                    <a:pt x="31" y="56"/>
                    <a:pt x="35" y="57"/>
                    <a:pt x="39" y="56"/>
                  </a:cubicBezTo>
                  <a:cubicBezTo>
                    <a:pt x="43" y="55"/>
                    <a:pt x="49" y="53"/>
                    <a:pt x="50" y="40"/>
                  </a:cubicBezTo>
                  <a:cubicBezTo>
                    <a:pt x="50" y="31"/>
                    <a:pt x="48" y="21"/>
                    <a:pt x="47" y="17"/>
                  </a:cubicBezTo>
                  <a:cubicBezTo>
                    <a:pt x="47" y="15"/>
                    <a:pt x="46" y="14"/>
                    <a:pt x="45" y="14"/>
                  </a:cubicBezTo>
                  <a:cubicBezTo>
                    <a:pt x="30" y="18"/>
                    <a:pt x="30" y="18"/>
                    <a:pt x="30" y="18"/>
                  </a:cubicBezTo>
                  <a:cubicBezTo>
                    <a:pt x="29" y="18"/>
                    <a:pt x="28" y="18"/>
                    <a:pt x="27" y="18"/>
                  </a:cubicBezTo>
                  <a:lnTo>
                    <a:pt x="19"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92" name="Freeform 641">
              <a:extLst>
                <a:ext uri="{FF2B5EF4-FFF2-40B4-BE49-F238E27FC236}">
                  <a16:creationId xmlns:a16="http://schemas.microsoft.com/office/drawing/2014/main" id="{11899497-394B-CEFC-C187-1F35D57D7F83}"/>
                </a:ext>
              </a:extLst>
            </p:cNvPr>
            <p:cNvSpPr>
              <a:spLocks/>
            </p:cNvSpPr>
            <p:nvPr/>
          </p:nvSpPr>
          <p:spPr bwMode="auto">
            <a:xfrm>
              <a:off x="5084763" y="2747963"/>
              <a:ext cx="28575" cy="17462"/>
            </a:xfrm>
            <a:custGeom>
              <a:avLst/>
              <a:gdLst>
                <a:gd name="T0" fmla="*/ 23 w 44"/>
                <a:gd name="T1" fmla="*/ 27 h 27"/>
                <a:gd name="T2" fmla="*/ 3 w 44"/>
                <a:gd name="T3" fmla="*/ 17 h 27"/>
                <a:gd name="T4" fmla="*/ 3 w 44"/>
                <a:gd name="T5" fmla="*/ 8 h 27"/>
                <a:gd name="T6" fmla="*/ 12 w 44"/>
                <a:gd name="T7" fmla="*/ 9 h 27"/>
                <a:gd name="T8" fmla="*/ 24 w 44"/>
                <a:gd name="T9" fmla="*/ 15 h 27"/>
                <a:gd name="T10" fmla="*/ 32 w 44"/>
                <a:gd name="T11" fmla="*/ 4 h 27"/>
                <a:gd name="T12" fmla="*/ 39 w 44"/>
                <a:gd name="T13" fmla="*/ 1 h 27"/>
                <a:gd name="T14" fmla="*/ 43 w 44"/>
                <a:gd name="T15" fmla="*/ 8 h 27"/>
                <a:gd name="T16" fmla="*/ 26 w 44"/>
                <a:gd name="T17" fmla="*/ 27 h 27"/>
                <a:gd name="T18" fmla="*/ 23 w 44"/>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27">
                  <a:moveTo>
                    <a:pt x="23" y="27"/>
                  </a:moveTo>
                  <a:cubicBezTo>
                    <a:pt x="12" y="27"/>
                    <a:pt x="4" y="18"/>
                    <a:pt x="3" y="17"/>
                  </a:cubicBezTo>
                  <a:cubicBezTo>
                    <a:pt x="0" y="14"/>
                    <a:pt x="1" y="10"/>
                    <a:pt x="3" y="8"/>
                  </a:cubicBezTo>
                  <a:cubicBezTo>
                    <a:pt x="6" y="6"/>
                    <a:pt x="9" y="6"/>
                    <a:pt x="12" y="9"/>
                  </a:cubicBezTo>
                  <a:cubicBezTo>
                    <a:pt x="14" y="11"/>
                    <a:pt x="20" y="16"/>
                    <a:pt x="24" y="15"/>
                  </a:cubicBezTo>
                  <a:cubicBezTo>
                    <a:pt x="27" y="15"/>
                    <a:pt x="30" y="11"/>
                    <a:pt x="32" y="4"/>
                  </a:cubicBezTo>
                  <a:cubicBezTo>
                    <a:pt x="33" y="1"/>
                    <a:pt x="36" y="0"/>
                    <a:pt x="39" y="1"/>
                  </a:cubicBezTo>
                  <a:cubicBezTo>
                    <a:pt x="42" y="2"/>
                    <a:pt x="44" y="5"/>
                    <a:pt x="43" y="8"/>
                  </a:cubicBezTo>
                  <a:cubicBezTo>
                    <a:pt x="39" y="19"/>
                    <a:pt x="34" y="25"/>
                    <a:pt x="26" y="27"/>
                  </a:cubicBezTo>
                  <a:cubicBezTo>
                    <a:pt x="25" y="27"/>
                    <a:pt x="24" y="27"/>
                    <a:pt x="23"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93" name="Freeform 642">
              <a:extLst>
                <a:ext uri="{FF2B5EF4-FFF2-40B4-BE49-F238E27FC236}">
                  <a16:creationId xmlns:a16="http://schemas.microsoft.com/office/drawing/2014/main" id="{CB2B5C56-7E58-859C-FFD4-18DD364B5659}"/>
                </a:ext>
              </a:extLst>
            </p:cNvPr>
            <p:cNvSpPr>
              <a:spLocks/>
            </p:cNvSpPr>
            <p:nvPr/>
          </p:nvSpPr>
          <p:spPr bwMode="auto">
            <a:xfrm>
              <a:off x="4937126" y="2736850"/>
              <a:ext cx="92075" cy="25400"/>
            </a:xfrm>
            <a:custGeom>
              <a:avLst/>
              <a:gdLst>
                <a:gd name="T0" fmla="*/ 6 w 143"/>
                <a:gd name="T1" fmla="*/ 40 h 40"/>
                <a:gd name="T2" fmla="*/ 0 w 143"/>
                <a:gd name="T3" fmla="*/ 36 h 40"/>
                <a:gd name="T4" fmla="*/ 5 w 143"/>
                <a:gd name="T5" fmla="*/ 29 h 40"/>
                <a:gd name="T6" fmla="*/ 136 w 143"/>
                <a:gd name="T7" fmla="*/ 1 h 40"/>
                <a:gd name="T8" fmla="*/ 143 w 143"/>
                <a:gd name="T9" fmla="*/ 5 h 40"/>
                <a:gd name="T10" fmla="*/ 138 w 143"/>
                <a:gd name="T11" fmla="*/ 13 h 40"/>
                <a:gd name="T12" fmla="*/ 8 w 143"/>
                <a:gd name="T13" fmla="*/ 40 h 40"/>
                <a:gd name="T14" fmla="*/ 6 w 143"/>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3" h="40">
                  <a:moveTo>
                    <a:pt x="6" y="40"/>
                  </a:moveTo>
                  <a:cubicBezTo>
                    <a:pt x="4" y="40"/>
                    <a:pt x="1" y="39"/>
                    <a:pt x="0" y="36"/>
                  </a:cubicBezTo>
                  <a:cubicBezTo>
                    <a:pt x="0" y="32"/>
                    <a:pt x="2" y="29"/>
                    <a:pt x="5" y="29"/>
                  </a:cubicBezTo>
                  <a:cubicBezTo>
                    <a:pt x="136" y="1"/>
                    <a:pt x="136" y="1"/>
                    <a:pt x="136" y="1"/>
                  </a:cubicBezTo>
                  <a:cubicBezTo>
                    <a:pt x="139" y="0"/>
                    <a:pt x="142" y="2"/>
                    <a:pt x="143" y="5"/>
                  </a:cubicBezTo>
                  <a:cubicBezTo>
                    <a:pt x="143" y="9"/>
                    <a:pt x="141" y="12"/>
                    <a:pt x="138" y="13"/>
                  </a:cubicBezTo>
                  <a:cubicBezTo>
                    <a:pt x="8" y="40"/>
                    <a:pt x="8" y="40"/>
                    <a:pt x="8" y="40"/>
                  </a:cubicBezTo>
                  <a:cubicBezTo>
                    <a:pt x="7" y="40"/>
                    <a:pt x="7" y="40"/>
                    <a:pt x="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94" name="Freeform 643">
              <a:extLst>
                <a:ext uri="{FF2B5EF4-FFF2-40B4-BE49-F238E27FC236}">
                  <a16:creationId xmlns:a16="http://schemas.microsoft.com/office/drawing/2014/main" id="{06A32B0F-3488-C6E3-DFAA-96C48518B04B}"/>
                </a:ext>
              </a:extLst>
            </p:cNvPr>
            <p:cNvSpPr>
              <a:spLocks/>
            </p:cNvSpPr>
            <p:nvPr/>
          </p:nvSpPr>
          <p:spPr bwMode="auto">
            <a:xfrm>
              <a:off x="4941888" y="2759075"/>
              <a:ext cx="92075" cy="25400"/>
            </a:xfrm>
            <a:custGeom>
              <a:avLst/>
              <a:gdLst>
                <a:gd name="T0" fmla="*/ 7 w 144"/>
                <a:gd name="T1" fmla="*/ 40 h 40"/>
                <a:gd name="T2" fmla="*/ 1 w 144"/>
                <a:gd name="T3" fmla="*/ 36 h 40"/>
                <a:gd name="T4" fmla="*/ 6 w 144"/>
                <a:gd name="T5" fmla="*/ 28 h 40"/>
                <a:gd name="T6" fmla="*/ 136 w 144"/>
                <a:gd name="T7" fmla="*/ 1 h 40"/>
                <a:gd name="T8" fmla="*/ 143 w 144"/>
                <a:gd name="T9" fmla="*/ 5 h 40"/>
                <a:gd name="T10" fmla="*/ 138 w 144"/>
                <a:gd name="T11" fmla="*/ 12 h 40"/>
                <a:gd name="T12" fmla="*/ 8 w 144"/>
                <a:gd name="T13" fmla="*/ 40 h 40"/>
                <a:gd name="T14" fmla="*/ 7 w 144"/>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4" h="40">
                  <a:moveTo>
                    <a:pt x="7" y="40"/>
                  </a:moveTo>
                  <a:cubicBezTo>
                    <a:pt x="4" y="40"/>
                    <a:pt x="1" y="38"/>
                    <a:pt x="1" y="36"/>
                  </a:cubicBezTo>
                  <a:cubicBezTo>
                    <a:pt x="0" y="32"/>
                    <a:pt x="2" y="29"/>
                    <a:pt x="6" y="28"/>
                  </a:cubicBezTo>
                  <a:cubicBezTo>
                    <a:pt x="136" y="1"/>
                    <a:pt x="136" y="1"/>
                    <a:pt x="136" y="1"/>
                  </a:cubicBezTo>
                  <a:cubicBezTo>
                    <a:pt x="139" y="0"/>
                    <a:pt x="142" y="2"/>
                    <a:pt x="143" y="5"/>
                  </a:cubicBezTo>
                  <a:cubicBezTo>
                    <a:pt x="144" y="9"/>
                    <a:pt x="142" y="12"/>
                    <a:pt x="138" y="12"/>
                  </a:cubicBezTo>
                  <a:cubicBezTo>
                    <a:pt x="8" y="40"/>
                    <a:pt x="8" y="40"/>
                    <a:pt x="8" y="40"/>
                  </a:cubicBezTo>
                  <a:cubicBezTo>
                    <a:pt x="8" y="40"/>
                    <a:pt x="7" y="40"/>
                    <a:pt x="7"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95" name="Freeform 644">
              <a:extLst>
                <a:ext uri="{FF2B5EF4-FFF2-40B4-BE49-F238E27FC236}">
                  <a16:creationId xmlns:a16="http://schemas.microsoft.com/office/drawing/2014/main" id="{4CFD93D6-5F98-0823-0D4E-4AC7C6065CF9}"/>
                </a:ext>
              </a:extLst>
            </p:cNvPr>
            <p:cNvSpPr>
              <a:spLocks/>
            </p:cNvSpPr>
            <p:nvPr/>
          </p:nvSpPr>
          <p:spPr bwMode="auto">
            <a:xfrm>
              <a:off x="4946651" y="2781300"/>
              <a:ext cx="92075" cy="26987"/>
            </a:xfrm>
            <a:custGeom>
              <a:avLst/>
              <a:gdLst>
                <a:gd name="T0" fmla="*/ 6 w 143"/>
                <a:gd name="T1" fmla="*/ 40 h 40"/>
                <a:gd name="T2" fmla="*/ 0 w 143"/>
                <a:gd name="T3" fmla="*/ 35 h 40"/>
                <a:gd name="T4" fmla="*/ 5 w 143"/>
                <a:gd name="T5" fmla="*/ 28 h 40"/>
                <a:gd name="T6" fmla="*/ 135 w 143"/>
                <a:gd name="T7" fmla="*/ 1 h 40"/>
                <a:gd name="T8" fmla="*/ 143 w 143"/>
                <a:gd name="T9" fmla="*/ 5 h 40"/>
                <a:gd name="T10" fmla="*/ 138 w 143"/>
                <a:gd name="T11" fmla="*/ 12 h 40"/>
                <a:gd name="T12" fmla="*/ 7 w 143"/>
                <a:gd name="T13" fmla="*/ 40 h 40"/>
                <a:gd name="T14" fmla="*/ 6 w 143"/>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3" h="40">
                  <a:moveTo>
                    <a:pt x="6" y="40"/>
                  </a:moveTo>
                  <a:cubicBezTo>
                    <a:pt x="3" y="40"/>
                    <a:pt x="1" y="38"/>
                    <a:pt x="0" y="35"/>
                  </a:cubicBezTo>
                  <a:cubicBezTo>
                    <a:pt x="0" y="32"/>
                    <a:pt x="2" y="29"/>
                    <a:pt x="5" y="28"/>
                  </a:cubicBezTo>
                  <a:cubicBezTo>
                    <a:pt x="135" y="1"/>
                    <a:pt x="135" y="1"/>
                    <a:pt x="135" y="1"/>
                  </a:cubicBezTo>
                  <a:cubicBezTo>
                    <a:pt x="139" y="0"/>
                    <a:pt x="142" y="2"/>
                    <a:pt x="143" y="5"/>
                  </a:cubicBezTo>
                  <a:cubicBezTo>
                    <a:pt x="143" y="8"/>
                    <a:pt x="141" y="12"/>
                    <a:pt x="138" y="12"/>
                  </a:cubicBezTo>
                  <a:cubicBezTo>
                    <a:pt x="7" y="40"/>
                    <a:pt x="7" y="40"/>
                    <a:pt x="7" y="40"/>
                  </a:cubicBezTo>
                  <a:cubicBezTo>
                    <a:pt x="7" y="40"/>
                    <a:pt x="7" y="40"/>
                    <a:pt x="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96" name="Freeform 645">
              <a:extLst>
                <a:ext uri="{FF2B5EF4-FFF2-40B4-BE49-F238E27FC236}">
                  <a16:creationId xmlns:a16="http://schemas.microsoft.com/office/drawing/2014/main" id="{E98939E0-E9C3-7EA7-49AF-24A7D4664391}"/>
                </a:ext>
              </a:extLst>
            </p:cNvPr>
            <p:cNvSpPr>
              <a:spLocks/>
            </p:cNvSpPr>
            <p:nvPr/>
          </p:nvSpPr>
          <p:spPr bwMode="auto">
            <a:xfrm>
              <a:off x="4951413" y="2805113"/>
              <a:ext cx="92075" cy="25400"/>
            </a:xfrm>
            <a:custGeom>
              <a:avLst/>
              <a:gdLst>
                <a:gd name="T0" fmla="*/ 7 w 144"/>
                <a:gd name="T1" fmla="*/ 40 h 40"/>
                <a:gd name="T2" fmla="*/ 1 w 144"/>
                <a:gd name="T3" fmla="*/ 35 h 40"/>
                <a:gd name="T4" fmla="*/ 5 w 144"/>
                <a:gd name="T5" fmla="*/ 28 h 40"/>
                <a:gd name="T6" fmla="*/ 136 w 144"/>
                <a:gd name="T7" fmla="*/ 0 h 40"/>
                <a:gd name="T8" fmla="*/ 143 w 144"/>
                <a:gd name="T9" fmla="*/ 5 h 40"/>
                <a:gd name="T10" fmla="*/ 138 w 144"/>
                <a:gd name="T11" fmla="*/ 12 h 40"/>
                <a:gd name="T12" fmla="*/ 8 w 144"/>
                <a:gd name="T13" fmla="*/ 40 h 40"/>
                <a:gd name="T14" fmla="*/ 7 w 144"/>
                <a:gd name="T15" fmla="*/ 4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4" h="40">
                  <a:moveTo>
                    <a:pt x="7" y="40"/>
                  </a:moveTo>
                  <a:cubicBezTo>
                    <a:pt x="4" y="40"/>
                    <a:pt x="1" y="38"/>
                    <a:pt x="1" y="35"/>
                  </a:cubicBezTo>
                  <a:cubicBezTo>
                    <a:pt x="0" y="32"/>
                    <a:pt x="2" y="29"/>
                    <a:pt x="5" y="28"/>
                  </a:cubicBezTo>
                  <a:cubicBezTo>
                    <a:pt x="136" y="0"/>
                    <a:pt x="136" y="0"/>
                    <a:pt x="136" y="0"/>
                  </a:cubicBezTo>
                  <a:cubicBezTo>
                    <a:pt x="139" y="0"/>
                    <a:pt x="142" y="2"/>
                    <a:pt x="143" y="5"/>
                  </a:cubicBezTo>
                  <a:cubicBezTo>
                    <a:pt x="144" y="8"/>
                    <a:pt x="142" y="11"/>
                    <a:pt x="138" y="12"/>
                  </a:cubicBezTo>
                  <a:cubicBezTo>
                    <a:pt x="8" y="40"/>
                    <a:pt x="8" y="40"/>
                    <a:pt x="8" y="40"/>
                  </a:cubicBezTo>
                  <a:cubicBezTo>
                    <a:pt x="7" y="40"/>
                    <a:pt x="7" y="40"/>
                    <a:pt x="7"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97" name="Freeform 646">
              <a:extLst>
                <a:ext uri="{FF2B5EF4-FFF2-40B4-BE49-F238E27FC236}">
                  <a16:creationId xmlns:a16="http://schemas.microsoft.com/office/drawing/2014/main" id="{4D9DDAF5-E552-3747-492D-7086D698F7A9}"/>
                </a:ext>
              </a:extLst>
            </p:cNvPr>
            <p:cNvSpPr>
              <a:spLocks/>
            </p:cNvSpPr>
            <p:nvPr/>
          </p:nvSpPr>
          <p:spPr bwMode="auto">
            <a:xfrm>
              <a:off x="4897438" y="2649538"/>
              <a:ext cx="292100" cy="228600"/>
            </a:xfrm>
            <a:custGeom>
              <a:avLst/>
              <a:gdLst>
                <a:gd name="T0" fmla="*/ 52 w 454"/>
                <a:gd name="T1" fmla="*/ 355 h 355"/>
                <a:gd name="T2" fmla="*/ 49 w 454"/>
                <a:gd name="T3" fmla="*/ 354 h 355"/>
                <a:gd name="T4" fmla="*/ 46 w 454"/>
                <a:gd name="T5" fmla="*/ 350 h 355"/>
                <a:gd name="T6" fmla="*/ 0 w 454"/>
                <a:gd name="T7" fmla="*/ 134 h 355"/>
                <a:gd name="T8" fmla="*/ 5 w 454"/>
                <a:gd name="T9" fmla="*/ 127 h 355"/>
                <a:gd name="T10" fmla="*/ 12 w 454"/>
                <a:gd name="T11" fmla="*/ 131 h 355"/>
                <a:gd name="T12" fmla="*/ 57 w 454"/>
                <a:gd name="T13" fmla="*/ 342 h 355"/>
                <a:gd name="T14" fmla="*/ 441 w 454"/>
                <a:gd name="T15" fmla="*/ 260 h 355"/>
                <a:gd name="T16" fmla="*/ 388 w 454"/>
                <a:gd name="T17" fmla="*/ 14 h 355"/>
                <a:gd name="T18" fmla="*/ 227 w 454"/>
                <a:gd name="T19" fmla="*/ 48 h 355"/>
                <a:gd name="T20" fmla="*/ 220 w 454"/>
                <a:gd name="T21" fmla="*/ 43 h 355"/>
                <a:gd name="T22" fmla="*/ 224 w 454"/>
                <a:gd name="T23" fmla="*/ 36 h 355"/>
                <a:gd name="T24" fmla="*/ 392 w 454"/>
                <a:gd name="T25" fmla="*/ 1 h 355"/>
                <a:gd name="T26" fmla="*/ 399 w 454"/>
                <a:gd name="T27" fmla="*/ 5 h 355"/>
                <a:gd name="T28" fmla="*/ 454 w 454"/>
                <a:gd name="T29" fmla="*/ 263 h 355"/>
                <a:gd name="T30" fmla="*/ 453 w 454"/>
                <a:gd name="T31" fmla="*/ 268 h 355"/>
                <a:gd name="T32" fmla="*/ 449 w 454"/>
                <a:gd name="T33" fmla="*/ 270 h 355"/>
                <a:gd name="T34" fmla="*/ 53 w 454"/>
                <a:gd name="T35" fmla="*/ 355 h 355"/>
                <a:gd name="T36" fmla="*/ 52 w 454"/>
                <a:gd name="T37" fmla="*/ 355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4" h="355">
                  <a:moveTo>
                    <a:pt x="52" y="355"/>
                  </a:moveTo>
                  <a:cubicBezTo>
                    <a:pt x="51" y="355"/>
                    <a:pt x="50" y="354"/>
                    <a:pt x="49" y="354"/>
                  </a:cubicBezTo>
                  <a:cubicBezTo>
                    <a:pt x="48" y="353"/>
                    <a:pt x="47" y="352"/>
                    <a:pt x="46" y="350"/>
                  </a:cubicBezTo>
                  <a:cubicBezTo>
                    <a:pt x="0" y="134"/>
                    <a:pt x="0" y="134"/>
                    <a:pt x="0" y="134"/>
                  </a:cubicBezTo>
                  <a:cubicBezTo>
                    <a:pt x="0" y="130"/>
                    <a:pt x="2" y="127"/>
                    <a:pt x="5" y="127"/>
                  </a:cubicBezTo>
                  <a:cubicBezTo>
                    <a:pt x="8" y="126"/>
                    <a:pt x="11" y="128"/>
                    <a:pt x="12" y="131"/>
                  </a:cubicBezTo>
                  <a:cubicBezTo>
                    <a:pt x="57" y="342"/>
                    <a:pt x="57" y="342"/>
                    <a:pt x="57" y="342"/>
                  </a:cubicBezTo>
                  <a:cubicBezTo>
                    <a:pt x="441" y="260"/>
                    <a:pt x="441" y="260"/>
                    <a:pt x="441" y="260"/>
                  </a:cubicBezTo>
                  <a:cubicBezTo>
                    <a:pt x="388" y="14"/>
                    <a:pt x="388" y="14"/>
                    <a:pt x="388" y="14"/>
                  </a:cubicBezTo>
                  <a:cubicBezTo>
                    <a:pt x="227" y="48"/>
                    <a:pt x="227" y="48"/>
                    <a:pt x="227" y="48"/>
                  </a:cubicBezTo>
                  <a:cubicBezTo>
                    <a:pt x="224" y="49"/>
                    <a:pt x="220" y="47"/>
                    <a:pt x="220" y="43"/>
                  </a:cubicBezTo>
                  <a:cubicBezTo>
                    <a:pt x="219" y="40"/>
                    <a:pt x="221" y="37"/>
                    <a:pt x="224" y="36"/>
                  </a:cubicBezTo>
                  <a:cubicBezTo>
                    <a:pt x="392" y="1"/>
                    <a:pt x="392" y="1"/>
                    <a:pt x="392" y="1"/>
                  </a:cubicBezTo>
                  <a:cubicBezTo>
                    <a:pt x="395" y="0"/>
                    <a:pt x="398" y="2"/>
                    <a:pt x="399" y="5"/>
                  </a:cubicBezTo>
                  <a:cubicBezTo>
                    <a:pt x="454" y="263"/>
                    <a:pt x="454" y="263"/>
                    <a:pt x="454" y="263"/>
                  </a:cubicBezTo>
                  <a:cubicBezTo>
                    <a:pt x="454" y="265"/>
                    <a:pt x="454" y="266"/>
                    <a:pt x="453" y="268"/>
                  </a:cubicBezTo>
                  <a:cubicBezTo>
                    <a:pt x="452" y="269"/>
                    <a:pt x="451" y="270"/>
                    <a:pt x="449" y="270"/>
                  </a:cubicBezTo>
                  <a:cubicBezTo>
                    <a:pt x="53" y="355"/>
                    <a:pt x="53" y="355"/>
                    <a:pt x="53" y="355"/>
                  </a:cubicBezTo>
                  <a:cubicBezTo>
                    <a:pt x="53" y="355"/>
                    <a:pt x="53" y="355"/>
                    <a:pt x="52" y="35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98" name="Freeform 647">
              <a:extLst>
                <a:ext uri="{FF2B5EF4-FFF2-40B4-BE49-F238E27FC236}">
                  <a16:creationId xmlns:a16="http://schemas.microsoft.com/office/drawing/2014/main" id="{40B7F9A3-AB3E-354C-465F-218F08EB65F2}"/>
                </a:ext>
              </a:extLst>
            </p:cNvPr>
            <p:cNvSpPr>
              <a:spLocks noEditPoints="1"/>
            </p:cNvSpPr>
            <p:nvPr/>
          </p:nvSpPr>
          <p:spPr bwMode="auto">
            <a:xfrm>
              <a:off x="4841876" y="2525713"/>
              <a:ext cx="200025" cy="211137"/>
            </a:xfrm>
            <a:custGeom>
              <a:avLst/>
              <a:gdLst>
                <a:gd name="T0" fmla="*/ 157 w 314"/>
                <a:gd name="T1" fmla="*/ 329 h 329"/>
                <a:gd name="T2" fmla="*/ 46 w 314"/>
                <a:gd name="T3" fmla="*/ 283 h 329"/>
                <a:gd name="T4" fmla="*/ 0 w 314"/>
                <a:gd name="T5" fmla="*/ 172 h 329"/>
                <a:gd name="T6" fmla="*/ 46 w 314"/>
                <a:gd name="T7" fmla="*/ 61 h 329"/>
                <a:gd name="T8" fmla="*/ 268 w 314"/>
                <a:gd name="T9" fmla="*/ 61 h 329"/>
                <a:gd name="T10" fmla="*/ 314 w 314"/>
                <a:gd name="T11" fmla="*/ 172 h 329"/>
                <a:gd name="T12" fmla="*/ 268 w 314"/>
                <a:gd name="T13" fmla="*/ 283 h 329"/>
                <a:gd name="T14" fmla="*/ 157 w 314"/>
                <a:gd name="T15" fmla="*/ 329 h 329"/>
                <a:gd name="T16" fmla="*/ 157 w 314"/>
                <a:gd name="T17" fmla="*/ 29 h 329"/>
                <a:gd name="T18" fmla="*/ 56 w 314"/>
                <a:gd name="T19" fmla="*/ 71 h 329"/>
                <a:gd name="T20" fmla="*/ 14 w 314"/>
                <a:gd name="T21" fmla="*/ 172 h 329"/>
                <a:gd name="T22" fmla="*/ 56 w 314"/>
                <a:gd name="T23" fmla="*/ 273 h 329"/>
                <a:gd name="T24" fmla="*/ 157 w 314"/>
                <a:gd name="T25" fmla="*/ 315 h 329"/>
                <a:gd name="T26" fmla="*/ 258 w 314"/>
                <a:gd name="T27" fmla="*/ 273 h 329"/>
                <a:gd name="T28" fmla="*/ 300 w 314"/>
                <a:gd name="T29" fmla="*/ 172 h 329"/>
                <a:gd name="T30" fmla="*/ 258 w 314"/>
                <a:gd name="T31" fmla="*/ 71 h 329"/>
                <a:gd name="T32" fmla="*/ 157 w 314"/>
                <a:gd name="T33" fmla="*/ 29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4" h="329">
                  <a:moveTo>
                    <a:pt x="157" y="329"/>
                  </a:moveTo>
                  <a:cubicBezTo>
                    <a:pt x="117" y="329"/>
                    <a:pt x="77" y="313"/>
                    <a:pt x="46" y="283"/>
                  </a:cubicBezTo>
                  <a:cubicBezTo>
                    <a:pt x="16" y="253"/>
                    <a:pt x="0" y="214"/>
                    <a:pt x="0" y="172"/>
                  </a:cubicBezTo>
                  <a:cubicBezTo>
                    <a:pt x="0" y="130"/>
                    <a:pt x="16" y="91"/>
                    <a:pt x="46" y="61"/>
                  </a:cubicBezTo>
                  <a:cubicBezTo>
                    <a:pt x="107" y="0"/>
                    <a:pt x="207" y="0"/>
                    <a:pt x="268" y="61"/>
                  </a:cubicBezTo>
                  <a:cubicBezTo>
                    <a:pt x="297" y="91"/>
                    <a:pt x="314" y="130"/>
                    <a:pt x="314" y="172"/>
                  </a:cubicBezTo>
                  <a:cubicBezTo>
                    <a:pt x="314" y="214"/>
                    <a:pt x="297" y="253"/>
                    <a:pt x="268" y="283"/>
                  </a:cubicBezTo>
                  <a:cubicBezTo>
                    <a:pt x="237" y="313"/>
                    <a:pt x="197" y="329"/>
                    <a:pt x="157" y="329"/>
                  </a:cubicBezTo>
                  <a:close/>
                  <a:moveTo>
                    <a:pt x="157" y="29"/>
                  </a:moveTo>
                  <a:cubicBezTo>
                    <a:pt x="119" y="29"/>
                    <a:pt x="83" y="44"/>
                    <a:pt x="56" y="71"/>
                  </a:cubicBezTo>
                  <a:cubicBezTo>
                    <a:pt x="29" y="98"/>
                    <a:pt x="14" y="134"/>
                    <a:pt x="14" y="172"/>
                  </a:cubicBezTo>
                  <a:cubicBezTo>
                    <a:pt x="14" y="210"/>
                    <a:pt x="29" y="246"/>
                    <a:pt x="56" y="273"/>
                  </a:cubicBezTo>
                  <a:cubicBezTo>
                    <a:pt x="83" y="300"/>
                    <a:pt x="119" y="315"/>
                    <a:pt x="157" y="315"/>
                  </a:cubicBezTo>
                  <a:cubicBezTo>
                    <a:pt x="195" y="315"/>
                    <a:pt x="231" y="300"/>
                    <a:pt x="258" y="273"/>
                  </a:cubicBezTo>
                  <a:cubicBezTo>
                    <a:pt x="285" y="246"/>
                    <a:pt x="300" y="210"/>
                    <a:pt x="300" y="172"/>
                  </a:cubicBezTo>
                  <a:cubicBezTo>
                    <a:pt x="300" y="134"/>
                    <a:pt x="285" y="98"/>
                    <a:pt x="258" y="71"/>
                  </a:cubicBezTo>
                  <a:cubicBezTo>
                    <a:pt x="231" y="44"/>
                    <a:pt x="195" y="29"/>
                    <a:pt x="157"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399" name="Freeform 648">
              <a:extLst>
                <a:ext uri="{FF2B5EF4-FFF2-40B4-BE49-F238E27FC236}">
                  <a16:creationId xmlns:a16="http://schemas.microsoft.com/office/drawing/2014/main" id="{EA0BE932-51E1-B152-DBD4-394AD7E7666E}"/>
                </a:ext>
              </a:extLst>
            </p:cNvPr>
            <p:cNvSpPr>
              <a:spLocks/>
            </p:cNvSpPr>
            <p:nvPr/>
          </p:nvSpPr>
          <p:spPr bwMode="auto">
            <a:xfrm>
              <a:off x="4881563" y="2574925"/>
              <a:ext cx="65088" cy="65087"/>
            </a:xfrm>
            <a:custGeom>
              <a:avLst/>
              <a:gdLst>
                <a:gd name="T0" fmla="*/ 7 w 101"/>
                <a:gd name="T1" fmla="*/ 101 h 101"/>
                <a:gd name="T2" fmla="*/ 7 w 101"/>
                <a:gd name="T3" fmla="*/ 101 h 101"/>
                <a:gd name="T4" fmla="*/ 0 w 101"/>
                <a:gd name="T5" fmla="*/ 94 h 101"/>
                <a:gd name="T6" fmla="*/ 28 w 101"/>
                <a:gd name="T7" fmla="*/ 28 h 101"/>
                <a:gd name="T8" fmla="*/ 94 w 101"/>
                <a:gd name="T9" fmla="*/ 0 h 101"/>
                <a:gd name="T10" fmla="*/ 94 w 101"/>
                <a:gd name="T11" fmla="*/ 0 h 101"/>
                <a:gd name="T12" fmla="*/ 101 w 101"/>
                <a:gd name="T13" fmla="*/ 7 h 101"/>
                <a:gd name="T14" fmla="*/ 94 w 101"/>
                <a:gd name="T15" fmla="*/ 14 h 101"/>
                <a:gd name="T16" fmla="*/ 94 w 101"/>
                <a:gd name="T17" fmla="*/ 14 h 101"/>
                <a:gd name="T18" fmla="*/ 94 w 101"/>
                <a:gd name="T19" fmla="*/ 14 h 101"/>
                <a:gd name="T20" fmla="*/ 37 w 101"/>
                <a:gd name="T21" fmla="*/ 38 h 101"/>
                <a:gd name="T22" fmla="*/ 14 w 101"/>
                <a:gd name="T23" fmla="*/ 94 h 101"/>
                <a:gd name="T24" fmla="*/ 7 w 101"/>
                <a:gd name="T25" fmla="*/ 10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1" h="101">
                  <a:moveTo>
                    <a:pt x="7" y="101"/>
                  </a:moveTo>
                  <a:cubicBezTo>
                    <a:pt x="7" y="101"/>
                    <a:pt x="7" y="101"/>
                    <a:pt x="7" y="101"/>
                  </a:cubicBezTo>
                  <a:cubicBezTo>
                    <a:pt x="3" y="101"/>
                    <a:pt x="0" y="98"/>
                    <a:pt x="0" y="94"/>
                  </a:cubicBezTo>
                  <a:cubicBezTo>
                    <a:pt x="0" y="69"/>
                    <a:pt x="10" y="45"/>
                    <a:pt x="28" y="28"/>
                  </a:cubicBezTo>
                  <a:cubicBezTo>
                    <a:pt x="45" y="10"/>
                    <a:pt x="69" y="0"/>
                    <a:pt x="94" y="0"/>
                  </a:cubicBezTo>
                  <a:cubicBezTo>
                    <a:pt x="94" y="0"/>
                    <a:pt x="94" y="0"/>
                    <a:pt x="94" y="0"/>
                  </a:cubicBezTo>
                  <a:cubicBezTo>
                    <a:pt x="98" y="0"/>
                    <a:pt x="101" y="3"/>
                    <a:pt x="101" y="7"/>
                  </a:cubicBezTo>
                  <a:cubicBezTo>
                    <a:pt x="101" y="11"/>
                    <a:pt x="98" y="14"/>
                    <a:pt x="94" y="14"/>
                  </a:cubicBezTo>
                  <a:cubicBezTo>
                    <a:pt x="94" y="14"/>
                    <a:pt x="94" y="14"/>
                    <a:pt x="94" y="14"/>
                  </a:cubicBezTo>
                  <a:cubicBezTo>
                    <a:pt x="94" y="14"/>
                    <a:pt x="94" y="14"/>
                    <a:pt x="94" y="14"/>
                  </a:cubicBezTo>
                  <a:cubicBezTo>
                    <a:pt x="73" y="14"/>
                    <a:pt x="52" y="22"/>
                    <a:pt x="37" y="38"/>
                  </a:cubicBezTo>
                  <a:cubicBezTo>
                    <a:pt x="22" y="53"/>
                    <a:pt x="14" y="73"/>
                    <a:pt x="14" y="94"/>
                  </a:cubicBezTo>
                  <a:cubicBezTo>
                    <a:pt x="14" y="98"/>
                    <a:pt x="11" y="101"/>
                    <a:pt x="7"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400" name="Freeform 649">
              <a:extLst>
                <a:ext uri="{FF2B5EF4-FFF2-40B4-BE49-F238E27FC236}">
                  <a16:creationId xmlns:a16="http://schemas.microsoft.com/office/drawing/2014/main" id="{403B2FD5-F068-B8C4-FD7B-DBB694B1FB4E}"/>
                </a:ext>
              </a:extLst>
            </p:cNvPr>
            <p:cNvSpPr>
              <a:spLocks/>
            </p:cNvSpPr>
            <p:nvPr/>
          </p:nvSpPr>
          <p:spPr bwMode="auto">
            <a:xfrm>
              <a:off x="4838701" y="2698750"/>
              <a:ext cx="39688" cy="39687"/>
            </a:xfrm>
            <a:custGeom>
              <a:avLst/>
              <a:gdLst>
                <a:gd name="T0" fmla="*/ 8 w 63"/>
                <a:gd name="T1" fmla="*/ 62 h 62"/>
                <a:gd name="T2" fmla="*/ 3 w 63"/>
                <a:gd name="T3" fmla="*/ 60 h 62"/>
                <a:gd name="T4" fmla="*/ 3 w 63"/>
                <a:gd name="T5" fmla="*/ 50 h 62"/>
                <a:gd name="T6" fmla="*/ 50 w 63"/>
                <a:gd name="T7" fmla="*/ 3 h 62"/>
                <a:gd name="T8" fmla="*/ 60 w 63"/>
                <a:gd name="T9" fmla="*/ 3 h 62"/>
                <a:gd name="T10" fmla="*/ 60 w 63"/>
                <a:gd name="T11" fmla="*/ 13 h 62"/>
                <a:gd name="T12" fmla="*/ 13 w 63"/>
                <a:gd name="T13" fmla="*/ 60 h 62"/>
                <a:gd name="T14" fmla="*/ 8 w 63"/>
                <a:gd name="T15" fmla="*/ 62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62">
                  <a:moveTo>
                    <a:pt x="8" y="62"/>
                  </a:moveTo>
                  <a:cubicBezTo>
                    <a:pt x="6" y="62"/>
                    <a:pt x="4" y="61"/>
                    <a:pt x="3" y="60"/>
                  </a:cubicBezTo>
                  <a:cubicBezTo>
                    <a:pt x="0" y="57"/>
                    <a:pt x="0" y="53"/>
                    <a:pt x="3" y="50"/>
                  </a:cubicBezTo>
                  <a:cubicBezTo>
                    <a:pt x="50" y="3"/>
                    <a:pt x="50" y="3"/>
                    <a:pt x="50" y="3"/>
                  </a:cubicBezTo>
                  <a:cubicBezTo>
                    <a:pt x="53" y="0"/>
                    <a:pt x="57" y="0"/>
                    <a:pt x="60" y="3"/>
                  </a:cubicBezTo>
                  <a:cubicBezTo>
                    <a:pt x="63" y="6"/>
                    <a:pt x="63" y="10"/>
                    <a:pt x="60" y="13"/>
                  </a:cubicBezTo>
                  <a:cubicBezTo>
                    <a:pt x="13" y="60"/>
                    <a:pt x="13" y="60"/>
                    <a:pt x="13" y="60"/>
                  </a:cubicBezTo>
                  <a:cubicBezTo>
                    <a:pt x="12" y="61"/>
                    <a:pt x="10" y="62"/>
                    <a:pt x="8"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401" name="Freeform 650">
              <a:extLst>
                <a:ext uri="{FF2B5EF4-FFF2-40B4-BE49-F238E27FC236}">
                  <a16:creationId xmlns:a16="http://schemas.microsoft.com/office/drawing/2014/main" id="{7F99DAEF-F5E0-051B-9B28-C69EDB9C3F38}"/>
                </a:ext>
              </a:extLst>
            </p:cNvPr>
            <p:cNvSpPr>
              <a:spLocks noEditPoints="1"/>
            </p:cNvSpPr>
            <p:nvPr/>
          </p:nvSpPr>
          <p:spPr bwMode="auto">
            <a:xfrm>
              <a:off x="4681538" y="2714625"/>
              <a:ext cx="179388" cy="180975"/>
            </a:xfrm>
            <a:custGeom>
              <a:avLst/>
              <a:gdLst>
                <a:gd name="T0" fmla="*/ 53 w 278"/>
                <a:gd name="T1" fmla="*/ 281 h 281"/>
                <a:gd name="T2" fmla="*/ 35 w 278"/>
                <a:gd name="T3" fmla="*/ 273 h 281"/>
                <a:gd name="T4" fmla="*/ 8 w 278"/>
                <a:gd name="T5" fmla="*/ 246 h 281"/>
                <a:gd name="T6" fmla="*/ 0 w 278"/>
                <a:gd name="T7" fmla="*/ 228 h 281"/>
                <a:gd name="T8" fmla="*/ 8 w 278"/>
                <a:gd name="T9" fmla="*/ 210 h 281"/>
                <a:gd name="T10" fmla="*/ 207 w 278"/>
                <a:gd name="T11" fmla="*/ 10 h 281"/>
                <a:gd name="T12" fmla="*/ 243 w 278"/>
                <a:gd name="T13" fmla="*/ 10 h 281"/>
                <a:gd name="T14" fmla="*/ 271 w 278"/>
                <a:gd name="T15" fmla="*/ 37 h 281"/>
                <a:gd name="T16" fmla="*/ 278 w 278"/>
                <a:gd name="T17" fmla="*/ 56 h 281"/>
                <a:gd name="T18" fmla="*/ 271 w 278"/>
                <a:gd name="T19" fmla="*/ 74 h 281"/>
                <a:gd name="T20" fmla="*/ 71 w 278"/>
                <a:gd name="T21" fmla="*/ 273 h 281"/>
                <a:gd name="T22" fmla="*/ 53 w 278"/>
                <a:gd name="T23" fmla="*/ 281 h 281"/>
                <a:gd name="T24" fmla="*/ 225 w 278"/>
                <a:gd name="T25" fmla="*/ 17 h 281"/>
                <a:gd name="T26" fmla="*/ 217 w 278"/>
                <a:gd name="T27" fmla="*/ 20 h 281"/>
                <a:gd name="T28" fmla="*/ 18 w 278"/>
                <a:gd name="T29" fmla="*/ 220 h 281"/>
                <a:gd name="T30" fmla="*/ 14 w 278"/>
                <a:gd name="T31" fmla="*/ 228 h 281"/>
                <a:gd name="T32" fmla="*/ 18 w 278"/>
                <a:gd name="T33" fmla="*/ 236 h 281"/>
                <a:gd name="T34" fmla="*/ 45 w 278"/>
                <a:gd name="T35" fmla="*/ 263 h 281"/>
                <a:gd name="T36" fmla="*/ 61 w 278"/>
                <a:gd name="T37" fmla="*/ 263 h 281"/>
                <a:gd name="T38" fmla="*/ 261 w 278"/>
                <a:gd name="T39" fmla="*/ 64 h 281"/>
                <a:gd name="T40" fmla="*/ 264 w 278"/>
                <a:gd name="T41" fmla="*/ 56 h 281"/>
                <a:gd name="T42" fmla="*/ 261 w 278"/>
                <a:gd name="T43" fmla="*/ 47 h 281"/>
                <a:gd name="T44" fmla="*/ 234 w 278"/>
                <a:gd name="T45" fmla="*/ 20 h 281"/>
                <a:gd name="T46" fmla="*/ 225 w 278"/>
                <a:gd name="T47" fmla="*/ 17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8" h="281">
                  <a:moveTo>
                    <a:pt x="53" y="281"/>
                  </a:moveTo>
                  <a:cubicBezTo>
                    <a:pt x="46" y="281"/>
                    <a:pt x="40" y="278"/>
                    <a:pt x="35" y="273"/>
                  </a:cubicBezTo>
                  <a:cubicBezTo>
                    <a:pt x="8" y="246"/>
                    <a:pt x="8" y="246"/>
                    <a:pt x="8" y="246"/>
                  </a:cubicBezTo>
                  <a:cubicBezTo>
                    <a:pt x="3" y="241"/>
                    <a:pt x="0" y="235"/>
                    <a:pt x="0" y="228"/>
                  </a:cubicBezTo>
                  <a:cubicBezTo>
                    <a:pt x="0" y="221"/>
                    <a:pt x="3" y="215"/>
                    <a:pt x="8" y="210"/>
                  </a:cubicBezTo>
                  <a:cubicBezTo>
                    <a:pt x="207" y="10"/>
                    <a:pt x="207" y="10"/>
                    <a:pt x="207" y="10"/>
                  </a:cubicBezTo>
                  <a:cubicBezTo>
                    <a:pt x="217" y="0"/>
                    <a:pt x="233" y="0"/>
                    <a:pt x="243" y="10"/>
                  </a:cubicBezTo>
                  <a:cubicBezTo>
                    <a:pt x="271" y="37"/>
                    <a:pt x="271" y="37"/>
                    <a:pt x="271" y="37"/>
                  </a:cubicBezTo>
                  <a:cubicBezTo>
                    <a:pt x="275" y="42"/>
                    <a:pt x="278" y="49"/>
                    <a:pt x="278" y="56"/>
                  </a:cubicBezTo>
                  <a:cubicBezTo>
                    <a:pt x="278" y="62"/>
                    <a:pt x="275" y="69"/>
                    <a:pt x="271" y="74"/>
                  </a:cubicBezTo>
                  <a:cubicBezTo>
                    <a:pt x="71" y="273"/>
                    <a:pt x="71" y="273"/>
                    <a:pt x="71" y="273"/>
                  </a:cubicBezTo>
                  <a:cubicBezTo>
                    <a:pt x="66" y="278"/>
                    <a:pt x="59" y="281"/>
                    <a:pt x="53" y="281"/>
                  </a:cubicBezTo>
                  <a:close/>
                  <a:moveTo>
                    <a:pt x="225" y="17"/>
                  </a:moveTo>
                  <a:cubicBezTo>
                    <a:pt x="222" y="17"/>
                    <a:pt x="219" y="18"/>
                    <a:pt x="217" y="20"/>
                  </a:cubicBezTo>
                  <a:cubicBezTo>
                    <a:pt x="18" y="220"/>
                    <a:pt x="18" y="220"/>
                    <a:pt x="18" y="220"/>
                  </a:cubicBezTo>
                  <a:cubicBezTo>
                    <a:pt x="15" y="222"/>
                    <a:pt x="14" y="225"/>
                    <a:pt x="14" y="228"/>
                  </a:cubicBezTo>
                  <a:cubicBezTo>
                    <a:pt x="14" y="231"/>
                    <a:pt x="15" y="234"/>
                    <a:pt x="18" y="236"/>
                  </a:cubicBezTo>
                  <a:cubicBezTo>
                    <a:pt x="45" y="263"/>
                    <a:pt x="45" y="263"/>
                    <a:pt x="45" y="263"/>
                  </a:cubicBezTo>
                  <a:cubicBezTo>
                    <a:pt x="49" y="268"/>
                    <a:pt x="57" y="268"/>
                    <a:pt x="61" y="263"/>
                  </a:cubicBezTo>
                  <a:cubicBezTo>
                    <a:pt x="261" y="64"/>
                    <a:pt x="261" y="64"/>
                    <a:pt x="261" y="64"/>
                  </a:cubicBezTo>
                  <a:cubicBezTo>
                    <a:pt x="263" y="61"/>
                    <a:pt x="264" y="59"/>
                    <a:pt x="264" y="56"/>
                  </a:cubicBezTo>
                  <a:cubicBezTo>
                    <a:pt x="264" y="52"/>
                    <a:pt x="263" y="50"/>
                    <a:pt x="261" y="47"/>
                  </a:cubicBezTo>
                  <a:cubicBezTo>
                    <a:pt x="234" y="20"/>
                    <a:pt x="234" y="20"/>
                    <a:pt x="234" y="20"/>
                  </a:cubicBezTo>
                  <a:cubicBezTo>
                    <a:pt x="231" y="18"/>
                    <a:pt x="228" y="17"/>
                    <a:pt x="22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grpSp>
      <p:grpSp>
        <p:nvGrpSpPr>
          <p:cNvPr id="1402" name="Group 1401">
            <a:extLst>
              <a:ext uri="{FF2B5EF4-FFF2-40B4-BE49-F238E27FC236}">
                <a16:creationId xmlns:a16="http://schemas.microsoft.com/office/drawing/2014/main" id="{0A378D45-D9D8-AED1-8C44-565E7F861990}"/>
              </a:ext>
            </a:extLst>
          </p:cNvPr>
          <p:cNvGrpSpPr/>
          <p:nvPr/>
        </p:nvGrpSpPr>
        <p:grpSpPr>
          <a:xfrm>
            <a:off x="2707452" y="4527047"/>
            <a:ext cx="583291" cy="438591"/>
            <a:chOff x="510107" y="634427"/>
            <a:chExt cx="437468" cy="328943"/>
          </a:xfrm>
        </p:grpSpPr>
        <p:sp>
          <p:nvSpPr>
            <p:cNvPr id="1403" name="Freeform 121">
              <a:extLst>
                <a:ext uri="{FF2B5EF4-FFF2-40B4-BE49-F238E27FC236}">
                  <a16:creationId xmlns:a16="http://schemas.microsoft.com/office/drawing/2014/main" id="{957DCBE1-4BFF-41F5-57BA-F898F15F7019}"/>
                </a:ext>
              </a:extLst>
            </p:cNvPr>
            <p:cNvSpPr>
              <a:spLocks/>
            </p:cNvSpPr>
            <p:nvPr/>
          </p:nvSpPr>
          <p:spPr bwMode="auto">
            <a:xfrm>
              <a:off x="511035" y="634427"/>
              <a:ext cx="436540" cy="323243"/>
            </a:xfrm>
            <a:custGeom>
              <a:avLst/>
              <a:gdLst>
                <a:gd name="T0" fmla="*/ 674 w 819"/>
                <a:gd name="T1" fmla="*/ 512 h 512"/>
                <a:gd name="T2" fmla="*/ 666 w 819"/>
                <a:gd name="T3" fmla="*/ 504 h 512"/>
                <a:gd name="T4" fmla="*/ 674 w 819"/>
                <a:gd name="T5" fmla="*/ 496 h 512"/>
                <a:gd name="T6" fmla="*/ 803 w 819"/>
                <a:gd name="T7" fmla="*/ 367 h 512"/>
                <a:gd name="T8" fmla="*/ 711 w 819"/>
                <a:gd name="T9" fmla="*/ 238 h 512"/>
                <a:gd name="T10" fmla="*/ 706 w 819"/>
                <a:gd name="T11" fmla="*/ 233 h 512"/>
                <a:gd name="T12" fmla="*/ 541 w 819"/>
                <a:gd name="T13" fmla="*/ 131 h 512"/>
                <a:gd name="T14" fmla="*/ 534 w 819"/>
                <a:gd name="T15" fmla="*/ 127 h 512"/>
                <a:gd name="T16" fmla="*/ 345 w 819"/>
                <a:gd name="T17" fmla="*/ 17 h 512"/>
                <a:gd name="T18" fmla="*/ 198 w 819"/>
                <a:gd name="T19" fmla="*/ 76 h 512"/>
                <a:gd name="T20" fmla="*/ 142 w 819"/>
                <a:gd name="T21" fmla="*/ 207 h 512"/>
                <a:gd name="T22" fmla="*/ 142 w 819"/>
                <a:gd name="T23" fmla="*/ 211 h 512"/>
                <a:gd name="T24" fmla="*/ 142 w 819"/>
                <a:gd name="T25" fmla="*/ 215 h 512"/>
                <a:gd name="T26" fmla="*/ 135 w 819"/>
                <a:gd name="T27" fmla="*/ 223 h 512"/>
                <a:gd name="T28" fmla="*/ 16 w 819"/>
                <a:gd name="T29" fmla="*/ 367 h 512"/>
                <a:gd name="T30" fmla="*/ 143 w 819"/>
                <a:gd name="T31" fmla="*/ 495 h 512"/>
                <a:gd name="T32" fmla="*/ 144 w 819"/>
                <a:gd name="T33" fmla="*/ 495 h 512"/>
                <a:gd name="T34" fmla="*/ 347 w 819"/>
                <a:gd name="T35" fmla="*/ 495 h 512"/>
                <a:gd name="T36" fmla="*/ 355 w 819"/>
                <a:gd name="T37" fmla="*/ 503 h 512"/>
                <a:gd name="T38" fmla="*/ 347 w 819"/>
                <a:gd name="T39" fmla="*/ 511 h 512"/>
                <a:gd name="T40" fmla="*/ 143 w 819"/>
                <a:gd name="T41" fmla="*/ 511 h 512"/>
                <a:gd name="T42" fmla="*/ 141 w 819"/>
                <a:gd name="T43" fmla="*/ 511 h 512"/>
                <a:gd name="T44" fmla="*/ 0 w 819"/>
                <a:gd name="T45" fmla="*/ 367 h 512"/>
                <a:gd name="T46" fmla="*/ 126 w 819"/>
                <a:gd name="T47" fmla="*/ 208 h 512"/>
                <a:gd name="T48" fmla="*/ 126 w 819"/>
                <a:gd name="T49" fmla="*/ 207 h 512"/>
                <a:gd name="T50" fmla="*/ 187 w 819"/>
                <a:gd name="T51" fmla="*/ 65 h 512"/>
                <a:gd name="T52" fmla="*/ 345 w 819"/>
                <a:gd name="T53" fmla="*/ 1 h 512"/>
                <a:gd name="T54" fmla="*/ 546 w 819"/>
                <a:gd name="T55" fmla="*/ 115 h 512"/>
                <a:gd name="T56" fmla="*/ 719 w 819"/>
                <a:gd name="T57" fmla="*/ 224 h 512"/>
                <a:gd name="T58" fmla="*/ 819 w 819"/>
                <a:gd name="T59" fmla="*/ 367 h 512"/>
                <a:gd name="T60" fmla="*/ 674 w 819"/>
                <a:gd name="T61" fmla="*/ 512 h 512"/>
                <a:gd name="connsiteX0" fmla="*/ 8230 w 10000"/>
                <a:gd name="connsiteY0" fmla="*/ 9981 h 9981"/>
                <a:gd name="connsiteX1" fmla="*/ 8132 w 10000"/>
                <a:gd name="connsiteY1" fmla="*/ 9825 h 9981"/>
                <a:gd name="connsiteX2" fmla="*/ 8230 w 10000"/>
                <a:gd name="connsiteY2" fmla="*/ 9669 h 9981"/>
                <a:gd name="connsiteX3" fmla="*/ 9805 w 10000"/>
                <a:gd name="connsiteY3" fmla="*/ 7149 h 9981"/>
                <a:gd name="connsiteX4" fmla="*/ 8681 w 10000"/>
                <a:gd name="connsiteY4" fmla="*/ 4629 h 9981"/>
                <a:gd name="connsiteX5" fmla="*/ 8620 w 10000"/>
                <a:gd name="connsiteY5" fmla="*/ 4532 h 9981"/>
                <a:gd name="connsiteX6" fmla="*/ 6606 w 10000"/>
                <a:gd name="connsiteY6" fmla="*/ 2540 h 9981"/>
                <a:gd name="connsiteX7" fmla="*/ 6520 w 10000"/>
                <a:gd name="connsiteY7" fmla="*/ 2461 h 9981"/>
                <a:gd name="connsiteX8" fmla="*/ 4212 w 10000"/>
                <a:gd name="connsiteY8" fmla="*/ 313 h 9981"/>
                <a:gd name="connsiteX9" fmla="*/ 2418 w 10000"/>
                <a:gd name="connsiteY9" fmla="*/ 1465 h 9981"/>
                <a:gd name="connsiteX10" fmla="*/ 1734 w 10000"/>
                <a:gd name="connsiteY10" fmla="*/ 4024 h 9981"/>
                <a:gd name="connsiteX11" fmla="*/ 1734 w 10000"/>
                <a:gd name="connsiteY11" fmla="*/ 4102 h 9981"/>
                <a:gd name="connsiteX12" fmla="*/ 1734 w 10000"/>
                <a:gd name="connsiteY12" fmla="*/ 4180 h 9981"/>
                <a:gd name="connsiteX13" fmla="*/ 1648 w 10000"/>
                <a:gd name="connsiteY13" fmla="*/ 4336 h 9981"/>
                <a:gd name="connsiteX14" fmla="*/ 195 w 10000"/>
                <a:gd name="connsiteY14" fmla="*/ 7149 h 9981"/>
                <a:gd name="connsiteX15" fmla="*/ 1746 w 10000"/>
                <a:gd name="connsiteY15" fmla="*/ 9649 h 9981"/>
                <a:gd name="connsiteX16" fmla="*/ 1758 w 10000"/>
                <a:gd name="connsiteY16" fmla="*/ 9649 h 9981"/>
                <a:gd name="connsiteX17" fmla="*/ 4237 w 10000"/>
                <a:gd name="connsiteY17" fmla="*/ 9649 h 9981"/>
                <a:gd name="connsiteX18" fmla="*/ 5069 w 10000"/>
                <a:gd name="connsiteY18" fmla="*/ 9805 h 9981"/>
                <a:gd name="connsiteX19" fmla="*/ 4237 w 10000"/>
                <a:gd name="connsiteY19" fmla="*/ 9961 h 9981"/>
                <a:gd name="connsiteX20" fmla="*/ 1746 w 10000"/>
                <a:gd name="connsiteY20" fmla="*/ 9961 h 9981"/>
                <a:gd name="connsiteX21" fmla="*/ 1722 w 10000"/>
                <a:gd name="connsiteY21" fmla="*/ 9961 h 9981"/>
                <a:gd name="connsiteX22" fmla="*/ 0 w 10000"/>
                <a:gd name="connsiteY22" fmla="*/ 7149 h 9981"/>
                <a:gd name="connsiteX23" fmla="*/ 1538 w 10000"/>
                <a:gd name="connsiteY23" fmla="*/ 4044 h 9981"/>
                <a:gd name="connsiteX24" fmla="*/ 1538 w 10000"/>
                <a:gd name="connsiteY24" fmla="*/ 4024 h 9981"/>
                <a:gd name="connsiteX25" fmla="*/ 2283 w 10000"/>
                <a:gd name="connsiteY25" fmla="*/ 1251 h 9981"/>
                <a:gd name="connsiteX26" fmla="*/ 4212 w 10000"/>
                <a:gd name="connsiteY26" fmla="*/ 1 h 9981"/>
                <a:gd name="connsiteX27" fmla="*/ 6667 w 10000"/>
                <a:gd name="connsiteY27" fmla="*/ 2227 h 9981"/>
                <a:gd name="connsiteX28" fmla="*/ 8779 w 10000"/>
                <a:gd name="connsiteY28" fmla="*/ 4356 h 9981"/>
                <a:gd name="connsiteX29" fmla="*/ 10000 w 10000"/>
                <a:gd name="connsiteY29" fmla="*/ 7149 h 9981"/>
                <a:gd name="connsiteX30" fmla="*/ 8230 w 10000"/>
                <a:gd name="connsiteY30" fmla="*/ 9981 h 9981"/>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237 w 10000"/>
                <a:gd name="connsiteY19" fmla="*/ 9980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906 w 10000"/>
                <a:gd name="connsiteY19" fmla="*/ 9954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906 w 10000"/>
                <a:gd name="connsiteY19" fmla="*/ 9945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890 w 10000"/>
                <a:gd name="connsiteY19" fmla="*/ 9979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746 w 10000"/>
                <a:gd name="connsiteY14" fmla="*/ 9667 h 10000"/>
                <a:gd name="connsiteX15" fmla="*/ 1758 w 10000"/>
                <a:gd name="connsiteY15" fmla="*/ 9667 h 10000"/>
                <a:gd name="connsiteX16" fmla="*/ 4890 w 10000"/>
                <a:gd name="connsiteY16" fmla="*/ 9667 h 10000"/>
                <a:gd name="connsiteX17" fmla="*/ 5069 w 10000"/>
                <a:gd name="connsiteY17" fmla="*/ 9824 h 10000"/>
                <a:gd name="connsiteX18" fmla="*/ 4890 w 10000"/>
                <a:gd name="connsiteY18" fmla="*/ 9979 h 10000"/>
                <a:gd name="connsiteX19" fmla="*/ 1746 w 10000"/>
                <a:gd name="connsiteY19" fmla="*/ 9980 h 10000"/>
                <a:gd name="connsiteX20" fmla="*/ 1722 w 10000"/>
                <a:gd name="connsiteY20" fmla="*/ 9980 h 10000"/>
                <a:gd name="connsiteX21" fmla="*/ 0 w 10000"/>
                <a:gd name="connsiteY21" fmla="*/ 7163 h 10000"/>
                <a:gd name="connsiteX22" fmla="*/ 1538 w 10000"/>
                <a:gd name="connsiteY22" fmla="*/ 4052 h 10000"/>
                <a:gd name="connsiteX23" fmla="*/ 1538 w 10000"/>
                <a:gd name="connsiteY23" fmla="*/ 4032 h 10000"/>
                <a:gd name="connsiteX24" fmla="*/ 2283 w 10000"/>
                <a:gd name="connsiteY24" fmla="*/ 1253 h 10000"/>
                <a:gd name="connsiteX25" fmla="*/ 4212 w 10000"/>
                <a:gd name="connsiteY25" fmla="*/ 1 h 10000"/>
                <a:gd name="connsiteX26" fmla="*/ 6667 w 10000"/>
                <a:gd name="connsiteY26" fmla="*/ 2231 h 10000"/>
                <a:gd name="connsiteX27" fmla="*/ 8779 w 10000"/>
                <a:gd name="connsiteY27" fmla="*/ 4364 h 10000"/>
                <a:gd name="connsiteX28" fmla="*/ 10000 w 10000"/>
                <a:gd name="connsiteY28" fmla="*/ 7163 h 10000"/>
                <a:gd name="connsiteX29" fmla="*/ 8230 w 10000"/>
                <a:gd name="connsiteY29"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648 w 10000"/>
                <a:gd name="connsiteY12" fmla="*/ 4344 h 10000"/>
                <a:gd name="connsiteX13" fmla="*/ 1746 w 10000"/>
                <a:gd name="connsiteY13" fmla="*/ 9667 h 10000"/>
                <a:gd name="connsiteX14" fmla="*/ 1758 w 10000"/>
                <a:gd name="connsiteY14" fmla="*/ 9667 h 10000"/>
                <a:gd name="connsiteX15" fmla="*/ 4890 w 10000"/>
                <a:gd name="connsiteY15" fmla="*/ 9667 h 10000"/>
                <a:gd name="connsiteX16" fmla="*/ 5069 w 10000"/>
                <a:gd name="connsiteY16" fmla="*/ 9824 h 10000"/>
                <a:gd name="connsiteX17" fmla="*/ 4890 w 10000"/>
                <a:gd name="connsiteY17" fmla="*/ 9979 h 10000"/>
                <a:gd name="connsiteX18" fmla="*/ 1746 w 10000"/>
                <a:gd name="connsiteY18" fmla="*/ 9980 h 10000"/>
                <a:gd name="connsiteX19" fmla="*/ 1722 w 10000"/>
                <a:gd name="connsiteY19" fmla="*/ 9980 h 10000"/>
                <a:gd name="connsiteX20" fmla="*/ 0 w 10000"/>
                <a:gd name="connsiteY20" fmla="*/ 7163 h 10000"/>
                <a:gd name="connsiteX21" fmla="*/ 1538 w 10000"/>
                <a:gd name="connsiteY21" fmla="*/ 4052 h 10000"/>
                <a:gd name="connsiteX22" fmla="*/ 1538 w 10000"/>
                <a:gd name="connsiteY22" fmla="*/ 4032 h 10000"/>
                <a:gd name="connsiteX23" fmla="*/ 2283 w 10000"/>
                <a:gd name="connsiteY23" fmla="*/ 1253 h 10000"/>
                <a:gd name="connsiteX24" fmla="*/ 4212 w 10000"/>
                <a:gd name="connsiteY24" fmla="*/ 1 h 10000"/>
                <a:gd name="connsiteX25" fmla="*/ 6667 w 10000"/>
                <a:gd name="connsiteY25" fmla="*/ 2231 h 10000"/>
                <a:gd name="connsiteX26" fmla="*/ 8779 w 10000"/>
                <a:gd name="connsiteY26" fmla="*/ 4364 h 10000"/>
                <a:gd name="connsiteX27" fmla="*/ 10000 w 10000"/>
                <a:gd name="connsiteY27" fmla="*/ 7163 h 10000"/>
                <a:gd name="connsiteX28" fmla="*/ 8230 w 10000"/>
                <a:gd name="connsiteY28"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648 w 10000"/>
                <a:gd name="connsiteY11" fmla="*/ 4344 h 10000"/>
                <a:gd name="connsiteX12" fmla="*/ 1746 w 10000"/>
                <a:gd name="connsiteY12" fmla="*/ 9667 h 10000"/>
                <a:gd name="connsiteX13" fmla="*/ 1758 w 10000"/>
                <a:gd name="connsiteY13" fmla="*/ 9667 h 10000"/>
                <a:gd name="connsiteX14" fmla="*/ 4890 w 10000"/>
                <a:gd name="connsiteY14" fmla="*/ 9667 h 10000"/>
                <a:gd name="connsiteX15" fmla="*/ 5069 w 10000"/>
                <a:gd name="connsiteY15" fmla="*/ 9824 h 10000"/>
                <a:gd name="connsiteX16" fmla="*/ 4890 w 10000"/>
                <a:gd name="connsiteY16" fmla="*/ 9979 h 10000"/>
                <a:gd name="connsiteX17" fmla="*/ 1746 w 10000"/>
                <a:gd name="connsiteY17" fmla="*/ 9980 h 10000"/>
                <a:gd name="connsiteX18" fmla="*/ 1722 w 10000"/>
                <a:gd name="connsiteY18" fmla="*/ 9980 h 10000"/>
                <a:gd name="connsiteX19" fmla="*/ 0 w 10000"/>
                <a:gd name="connsiteY19" fmla="*/ 7163 h 10000"/>
                <a:gd name="connsiteX20" fmla="*/ 1538 w 10000"/>
                <a:gd name="connsiteY20" fmla="*/ 4052 h 10000"/>
                <a:gd name="connsiteX21" fmla="*/ 1538 w 10000"/>
                <a:gd name="connsiteY21" fmla="*/ 4032 h 10000"/>
                <a:gd name="connsiteX22" fmla="*/ 2283 w 10000"/>
                <a:gd name="connsiteY22" fmla="*/ 1253 h 10000"/>
                <a:gd name="connsiteX23" fmla="*/ 4212 w 10000"/>
                <a:gd name="connsiteY23" fmla="*/ 1 h 10000"/>
                <a:gd name="connsiteX24" fmla="*/ 6667 w 10000"/>
                <a:gd name="connsiteY24" fmla="*/ 2231 h 10000"/>
                <a:gd name="connsiteX25" fmla="*/ 8779 w 10000"/>
                <a:gd name="connsiteY25" fmla="*/ 4364 h 10000"/>
                <a:gd name="connsiteX26" fmla="*/ 10000 w 10000"/>
                <a:gd name="connsiteY26" fmla="*/ 7163 h 10000"/>
                <a:gd name="connsiteX27" fmla="*/ 8230 w 10000"/>
                <a:gd name="connsiteY27"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46 w 10000"/>
                <a:gd name="connsiteY11" fmla="*/ 9667 h 10000"/>
                <a:gd name="connsiteX12" fmla="*/ 1758 w 10000"/>
                <a:gd name="connsiteY12" fmla="*/ 9667 h 10000"/>
                <a:gd name="connsiteX13" fmla="*/ 4890 w 10000"/>
                <a:gd name="connsiteY13" fmla="*/ 9667 h 10000"/>
                <a:gd name="connsiteX14" fmla="*/ 5069 w 10000"/>
                <a:gd name="connsiteY14" fmla="*/ 9824 h 10000"/>
                <a:gd name="connsiteX15" fmla="*/ 4890 w 10000"/>
                <a:gd name="connsiteY15" fmla="*/ 9979 h 10000"/>
                <a:gd name="connsiteX16" fmla="*/ 1746 w 10000"/>
                <a:gd name="connsiteY16" fmla="*/ 9980 h 10000"/>
                <a:gd name="connsiteX17" fmla="*/ 1722 w 10000"/>
                <a:gd name="connsiteY17" fmla="*/ 9980 h 10000"/>
                <a:gd name="connsiteX18" fmla="*/ 0 w 10000"/>
                <a:gd name="connsiteY18" fmla="*/ 7163 h 10000"/>
                <a:gd name="connsiteX19" fmla="*/ 1538 w 10000"/>
                <a:gd name="connsiteY19" fmla="*/ 4052 h 10000"/>
                <a:gd name="connsiteX20" fmla="*/ 1538 w 10000"/>
                <a:gd name="connsiteY20" fmla="*/ 4032 h 10000"/>
                <a:gd name="connsiteX21" fmla="*/ 2283 w 10000"/>
                <a:gd name="connsiteY21" fmla="*/ 1253 h 10000"/>
                <a:gd name="connsiteX22" fmla="*/ 4212 w 10000"/>
                <a:gd name="connsiteY22" fmla="*/ 1 h 10000"/>
                <a:gd name="connsiteX23" fmla="*/ 6667 w 10000"/>
                <a:gd name="connsiteY23" fmla="*/ 2231 h 10000"/>
                <a:gd name="connsiteX24" fmla="*/ 8779 w 10000"/>
                <a:gd name="connsiteY24" fmla="*/ 4364 h 10000"/>
                <a:gd name="connsiteX25" fmla="*/ 10000 w 10000"/>
                <a:gd name="connsiteY25" fmla="*/ 7163 h 10000"/>
                <a:gd name="connsiteX26" fmla="*/ 8230 w 10000"/>
                <a:gd name="connsiteY26"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46 w 10000"/>
                <a:gd name="connsiteY10" fmla="*/ 9667 h 10000"/>
                <a:gd name="connsiteX11" fmla="*/ 1758 w 10000"/>
                <a:gd name="connsiteY11" fmla="*/ 9667 h 10000"/>
                <a:gd name="connsiteX12" fmla="*/ 4890 w 10000"/>
                <a:gd name="connsiteY12" fmla="*/ 9667 h 10000"/>
                <a:gd name="connsiteX13" fmla="*/ 5069 w 10000"/>
                <a:gd name="connsiteY13" fmla="*/ 9824 h 10000"/>
                <a:gd name="connsiteX14" fmla="*/ 4890 w 10000"/>
                <a:gd name="connsiteY14" fmla="*/ 9979 h 10000"/>
                <a:gd name="connsiteX15" fmla="*/ 1746 w 10000"/>
                <a:gd name="connsiteY15" fmla="*/ 9980 h 10000"/>
                <a:gd name="connsiteX16" fmla="*/ 1722 w 10000"/>
                <a:gd name="connsiteY16" fmla="*/ 9980 h 10000"/>
                <a:gd name="connsiteX17" fmla="*/ 0 w 10000"/>
                <a:gd name="connsiteY17" fmla="*/ 7163 h 10000"/>
                <a:gd name="connsiteX18" fmla="*/ 1538 w 10000"/>
                <a:gd name="connsiteY18" fmla="*/ 4052 h 10000"/>
                <a:gd name="connsiteX19" fmla="*/ 1538 w 10000"/>
                <a:gd name="connsiteY19" fmla="*/ 4032 h 10000"/>
                <a:gd name="connsiteX20" fmla="*/ 2283 w 10000"/>
                <a:gd name="connsiteY20" fmla="*/ 1253 h 10000"/>
                <a:gd name="connsiteX21" fmla="*/ 4212 w 10000"/>
                <a:gd name="connsiteY21" fmla="*/ 1 h 10000"/>
                <a:gd name="connsiteX22" fmla="*/ 6667 w 10000"/>
                <a:gd name="connsiteY22" fmla="*/ 2231 h 10000"/>
                <a:gd name="connsiteX23" fmla="*/ 8779 w 10000"/>
                <a:gd name="connsiteY23" fmla="*/ 4364 h 10000"/>
                <a:gd name="connsiteX24" fmla="*/ 10000 w 10000"/>
                <a:gd name="connsiteY24" fmla="*/ 7163 h 10000"/>
                <a:gd name="connsiteX25" fmla="*/ 8230 w 10000"/>
                <a:gd name="connsiteY25" fmla="*/ 10000 h 10000"/>
                <a:gd name="connsiteX0" fmla="*/ 8230 w 10000"/>
                <a:gd name="connsiteY0" fmla="*/ 10058 h 10058"/>
                <a:gd name="connsiteX1" fmla="*/ 8132 w 10000"/>
                <a:gd name="connsiteY1" fmla="*/ 9902 h 10058"/>
                <a:gd name="connsiteX2" fmla="*/ 8230 w 10000"/>
                <a:gd name="connsiteY2" fmla="*/ 9745 h 10058"/>
                <a:gd name="connsiteX3" fmla="*/ 9805 w 10000"/>
                <a:gd name="connsiteY3" fmla="*/ 7221 h 10058"/>
                <a:gd name="connsiteX4" fmla="*/ 8681 w 10000"/>
                <a:gd name="connsiteY4" fmla="*/ 4696 h 10058"/>
                <a:gd name="connsiteX5" fmla="*/ 8620 w 10000"/>
                <a:gd name="connsiteY5" fmla="*/ 4599 h 10058"/>
                <a:gd name="connsiteX6" fmla="*/ 6606 w 10000"/>
                <a:gd name="connsiteY6" fmla="*/ 2603 h 10058"/>
                <a:gd name="connsiteX7" fmla="*/ 6520 w 10000"/>
                <a:gd name="connsiteY7" fmla="*/ 2524 h 10058"/>
                <a:gd name="connsiteX8" fmla="*/ 4212 w 10000"/>
                <a:gd name="connsiteY8" fmla="*/ 372 h 10058"/>
                <a:gd name="connsiteX9" fmla="*/ 1746 w 10000"/>
                <a:gd name="connsiteY9" fmla="*/ 9725 h 10058"/>
                <a:gd name="connsiteX10" fmla="*/ 1758 w 10000"/>
                <a:gd name="connsiteY10" fmla="*/ 9725 h 10058"/>
                <a:gd name="connsiteX11" fmla="*/ 4890 w 10000"/>
                <a:gd name="connsiteY11" fmla="*/ 9725 h 10058"/>
                <a:gd name="connsiteX12" fmla="*/ 5069 w 10000"/>
                <a:gd name="connsiteY12" fmla="*/ 9882 h 10058"/>
                <a:gd name="connsiteX13" fmla="*/ 4890 w 10000"/>
                <a:gd name="connsiteY13" fmla="*/ 10037 h 10058"/>
                <a:gd name="connsiteX14" fmla="*/ 1746 w 10000"/>
                <a:gd name="connsiteY14" fmla="*/ 10038 h 10058"/>
                <a:gd name="connsiteX15" fmla="*/ 1722 w 10000"/>
                <a:gd name="connsiteY15" fmla="*/ 10038 h 10058"/>
                <a:gd name="connsiteX16" fmla="*/ 0 w 10000"/>
                <a:gd name="connsiteY16" fmla="*/ 7221 h 10058"/>
                <a:gd name="connsiteX17" fmla="*/ 1538 w 10000"/>
                <a:gd name="connsiteY17" fmla="*/ 4110 h 10058"/>
                <a:gd name="connsiteX18" fmla="*/ 1538 w 10000"/>
                <a:gd name="connsiteY18" fmla="*/ 4090 h 10058"/>
                <a:gd name="connsiteX19" fmla="*/ 2283 w 10000"/>
                <a:gd name="connsiteY19" fmla="*/ 1311 h 10058"/>
                <a:gd name="connsiteX20" fmla="*/ 4212 w 10000"/>
                <a:gd name="connsiteY20" fmla="*/ 59 h 10058"/>
                <a:gd name="connsiteX21" fmla="*/ 6667 w 10000"/>
                <a:gd name="connsiteY21" fmla="*/ 2289 h 10058"/>
                <a:gd name="connsiteX22" fmla="*/ 8779 w 10000"/>
                <a:gd name="connsiteY22" fmla="*/ 4422 h 10058"/>
                <a:gd name="connsiteX23" fmla="*/ 10000 w 10000"/>
                <a:gd name="connsiteY23" fmla="*/ 7221 h 10058"/>
                <a:gd name="connsiteX24" fmla="*/ 8230 w 10000"/>
                <a:gd name="connsiteY24" fmla="*/ 10058 h 10058"/>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1746 w 10000"/>
                <a:gd name="connsiteY8" fmla="*/ 9667 h 10000"/>
                <a:gd name="connsiteX9" fmla="*/ 1758 w 10000"/>
                <a:gd name="connsiteY9" fmla="*/ 9667 h 10000"/>
                <a:gd name="connsiteX10" fmla="*/ 4890 w 10000"/>
                <a:gd name="connsiteY10" fmla="*/ 9667 h 10000"/>
                <a:gd name="connsiteX11" fmla="*/ 5069 w 10000"/>
                <a:gd name="connsiteY11" fmla="*/ 9824 h 10000"/>
                <a:gd name="connsiteX12" fmla="*/ 4890 w 10000"/>
                <a:gd name="connsiteY12" fmla="*/ 9979 h 10000"/>
                <a:gd name="connsiteX13" fmla="*/ 1746 w 10000"/>
                <a:gd name="connsiteY13" fmla="*/ 9980 h 10000"/>
                <a:gd name="connsiteX14" fmla="*/ 1722 w 10000"/>
                <a:gd name="connsiteY14" fmla="*/ 9980 h 10000"/>
                <a:gd name="connsiteX15" fmla="*/ 0 w 10000"/>
                <a:gd name="connsiteY15" fmla="*/ 7163 h 10000"/>
                <a:gd name="connsiteX16" fmla="*/ 1538 w 10000"/>
                <a:gd name="connsiteY16" fmla="*/ 4052 h 10000"/>
                <a:gd name="connsiteX17" fmla="*/ 1538 w 10000"/>
                <a:gd name="connsiteY17" fmla="*/ 4032 h 10000"/>
                <a:gd name="connsiteX18" fmla="*/ 2283 w 10000"/>
                <a:gd name="connsiteY18" fmla="*/ 1253 h 10000"/>
                <a:gd name="connsiteX19" fmla="*/ 4212 w 10000"/>
                <a:gd name="connsiteY19" fmla="*/ 1 h 10000"/>
                <a:gd name="connsiteX20" fmla="*/ 6667 w 10000"/>
                <a:gd name="connsiteY20" fmla="*/ 2231 h 10000"/>
                <a:gd name="connsiteX21" fmla="*/ 8779 w 10000"/>
                <a:gd name="connsiteY21" fmla="*/ 4364 h 10000"/>
                <a:gd name="connsiteX22" fmla="*/ 10000 w 10000"/>
                <a:gd name="connsiteY22" fmla="*/ 7163 h 10000"/>
                <a:gd name="connsiteX23" fmla="*/ 8230 w 10000"/>
                <a:gd name="connsiteY23"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1746 w 10000"/>
                <a:gd name="connsiteY7" fmla="*/ 9667 h 10000"/>
                <a:gd name="connsiteX8" fmla="*/ 1758 w 10000"/>
                <a:gd name="connsiteY8" fmla="*/ 9667 h 10000"/>
                <a:gd name="connsiteX9" fmla="*/ 4890 w 10000"/>
                <a:gd name="connsiteY9" fmla="*/ 9667 h 10000"/>
                <a:gd name="connsiteX10" fmla="*/ 5069 w 10000"/>
                <a:gd name="connsiteY10" fmla="*/ 9824 h 10000"/>
                <a:gd name="connsiteX11" fmla="*/ 4890 w 10000"/>
                <a:gd name="connsiteY11" fmla="*/ 9979 h 10000"/>
                <a:gd name="connsiteX12" fmla="*/ 1746 w 10000"/>
                <a:gd name="connsiteY12" fmla="*/ 9980 h 10000"/>
                <a:gd name="connsiteX13" fmla="*/ 1722 w 10000"/>
                <a:gd name="connsiteY13" fmla="*/ 9980 h 10000"/>
                <a:gd name="connsiteX14" fmla="*/ 0 w 10000"/>
                <a:gd name="connsiteY14" fmla="*/ 7163 h 10000"/>
                <a:gd name="connsiteX15" fmla="*/ 1538 w 10000"/>
                <a:gd name="connsiteY15" fmla="*/ 4052 h 10000"/>
                <a:gd name="connsiteX16" fmla="*/ 1538 w 10000"/>
                <a:gd name="connsiteY16" fmla="*/ 4032 h 10000"/>
                <a:gd name="connsiteX17" fmla="*/ 2283 w 10000"/>
                <a:gd name="connsiteY17" fmla="*/ 1253 h 10000"/>
                <a:gd name="connsiteX18" fmla="*/ 4212 w 10000"/>
                <a:gd name="connsiteY18" fmla="*/ 1 h 10000"/>
                <a:gd name="connsiteX19" fmla="*/ 6667 w 10000"/>
                <a:gd name="connsiteY19" fmla="*/ 2231 h 10000"/>
                <a:gd name="connsiteX20" fmla="*/ 8779 w 10000"/>
                <a:gd name="connsiteY20" fmla="*/ 4364 h 10000"/>
                <a:gd name="connsiteX21" fmla="*/ 10000 w 10000"/>
                <a:gd name="connsiteY21" fmla="*/ 7163 h 10000"/>
                <a:gd name="connsiteX22" fmla="*/ 8230 w 10000"/>
                <a:gd name="connsiteY22"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1746 w 10000"/>
                <a:gd name="connsiteY6" fmla="*/ 9667 h 10000"/>
                <a:gd name="connsiteX7" fmla="*/ 1758 w 10000"/>
                <a:gd name="connsiteY7" fmla="*/ 9667 h 10000"/>
                <a:gd name="connsiteX8" fmla="*/ 4890 w 10000"/>
                <a:gd name="connsiteY8" fmla="*/ 9667 h 10000"/>
                <a:gd name="connsiteX9" fmla="*/ 5069 w 10000"/>
                <a:gd name="connsiteY9" fmla="*/ 9824 h 10000"/>
                <a:gd name="connsiteX10" fmla="*/ 4890 w 10000"/>
                <a:gd name="connsiteY10" fmla="*/ 9979 h 10000"/>
                <a:gd name="connsiteX11" fmla="*/ 1746 w 10000"/>
                <a:gd name="connsiteY11" fmla="*/ 9980 h 10000"/>
                <a:gd name="connsiteX12" fmla="*/ 1722 w 10000"/>
                <a:gd name="connsiteY12" fmla="*/ 9980 h 10000"/>
                <a:gd name="connsiteX13" fmla="*/ 0 w 10000"/>
                <a:gd name="connsiteY13" fmla="*/ 7163 h 10000"/>
                <a:gd name="connsiteX14" fmla="*/ 1538 w 10000"/>
                <a:gd name="connsiteY14" fmla="*/ 4052 h 10000"/>
                <a:gd name="connsiteX15" fmla="*/ 1538 w 10000"/>
                <a:gd name="connsiteY15" fmla="*/ 4032 h 10000"/>
                <a:gd name="connsiteX16" fmla="*/ 2283 w 10000"/>
                <a:gd name="connsiteY16" fmla="*/ 1253 h 10000"/>
                <a:gd name="connsiteX17" fmla="*/ 4212 w 10000"/>
                <a:gd name="connsiteY17" fmla="*/ 1 h 10000"/>
                <a:gd name="connsiteX18" fmla="*/ 6667 w 10000"/>
                <a:gd name="connsiteY18" fmla="*/ 2231 h 10000"/>
                <a:gd name="connsiteX19" fmla="*/ 8779 w 10000"/>
                <a:gd name="connsiteY19" fmla="*/ 4364 h 10000"/>
                <a:gd name="connsiteX20" fmla="*/ 10000 w 10000"/>
                <a:gd name="connsiteY20" fmla="*/ 7163 h 10000"/>
                <a:gd name="connsiteX21" fmla="*/ 8230 w 10000"/>
                <a:gd name="connsiteY21"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1746 w 10000"/>
                <a:gd name="connsiteY5" fmla="*/ 9667 h 10000"/>
                <a:gd name="connsiteX6" fmla="*/ 1758 w 10000"/>
                <a:gd name="connsiteY6" fmla="*/ 9667 h 10000"/>
                <a:gd name="connsiteX7" fmla="*/ 4890 w 10000"/>
                <a:gd name="connsiteY7" fmla="*/ 9667 h 10000"/>
                <a:gd name="connsiteX8" fmla="*/ 5069 w 10000"/>
                <a:gd name="connsiteY8" fmla="*/ 9824 h 10000"/>
                <a:gd name="connsiteX9" fmla="*/ 4890 w 10000"/>
                <a:gd name="connsiteY9" fmla="*/ 9979 h 10000"/>
                <a:gd name="connsiteX10" fmla="*/ 1746 w 10000"/>
                <a:gd name="connsiteY10" fmla="*/ 9980 h 10000"/>
                <a:gd name="connsiteX11" fmla="*/ 1722 w 10000"/>
                <a:gd name="connsiteY11" fmla="*/ 9980 h 10000"/>
                <a:gd name="connsiteX12" fmla="*/ 0 w 10000"/>
                <a:gd name="connsiteY12" fmla="*/ 7163 h 10000"/>
                <a:gd name="connsiteX13" fmla="*/ 1538 w 10000"/>
                <a:gd name="connsiteY13" fmla="*/ 4052 h 10000"/>
                <a:gd name="connsiteX14" fmla="*/ 1538 w 10000"/>
                <a:gd name="connsiteY14" fmla="*/ 4032 h 10000"/>
                <a:gd name="connsiteX15" fmla="*/ 2283 w 10000"/>
                <a:gd name="connsiteY15" fmla="*/ 1253 h 10000"/>
                <a:gd name="connsiteX16" fmla="*/ 4212 w 10000"/>
                <a:gd name="connsiteY16" fmla="*/ 1 h 10000"/>
                <a:gd name="connsiteX17" fmla="*/ 6667 w 10000"/>
                <a:gd name="connsiteY17" fmla="*/ 2231 h 10000"/>
                <a:gd name="connsiteX18" fmla="*/ 8779 w 10000"/>
                <a:gd name="connsiteY18" fmla="*/ 4364 h 10000"/>
                <a:gd name="connsiteX19" fmla="*/ 10000 w 10000"/>
                <a:gd name="connsiteY19" fmla="*/ 7163 h 10000"/>
                <a:gd name="connsiteX20" fmla="*/ 8230 w 10000"/>
                <a:gd name="connsiteY20" fmla="*/ 10000 h 10000"/>
                <a:gd name="connsiteX0" fmla="*/ 8230 w 10142"/>
                <a:gd name="connsiteY0" fmla="*/ 10000 h 10000"/>
                <a:gd name="connsiteX1" fmla="*/ 8132 w 10142"/>
                <a:gd name="connsiteY1" fmla="*/ 9844 h 10000"/>
                <a:gd name="connsiteX2" fmla="*/ 8230 w 10142"/>
                <a:gd name="connsiteY2" fmla="*/ 9687 h 10000"/>
                <a:gd name="connsiteX3" fmla="*/ 9805 w 10142"/>
                <a:gd name="connsiteY3" fmla="*/ 7163 h 10000"/>
                <a:gd name="connsiteX4" fmla="*/ 1746 w 10142"/>
                <a:gd name="connsiteY4" fmla="*/ 9667 h 10000"/>
                <a:gd name="connsiteX5" fmla="*/ 1758 w 10142"/>
                <a:gd name="connsiteY5" fmla="*/ 9667 h 10000"/>
                <a:gd name="connsiteX6" fmla="*/ 4890 w 10142"/>
                <a:gd name="connsiteY6" fmla="*/ 9667 h 10000"/>
                <a:gd name="connsiteX7" fmla="*/ 5069 w 10142"/>
                <a:gd name="connsiteY7" fmla="*/ 9824 h 10000"/>
                <a:gd name="connsiteX8" fmla="*/ 4890 w 10142"/>
                <a:gd name="connsiteY8" fmla="*/ 9979 h 10000"/>
                <a:gd name="connsiteX9" fmla="*/ 1746 w 10142"/>
                <a:gd name="connsiteY9" fmla="*/ 9980 h 10000"/>
                <a:gd name="connsiteX10" fmla="*/ 1722 w 10142"/>
                <a:gd name="connsiteY10" fmla="*/ 9980 h 10000"/>
                <a:gd name="connsiteX11" fmla="*/ 0 w 10142"/>
                <a:gd name="connsiteY11" fmla="*/ 7163 h 10000"/>
                <a:gd name="connsiteX12" fmla="*/ 1538 w 10142"/>
                <a:gd name="connsiteY12" fmla="*/ 4052 h 10000"/>
                <a:gd name="connsiteX13" fmla="*/ 1538 w 10142"/>
                <a:gd name="connsiteY13" fmla="*/ 4032 h 10000"/>
                <a:gd name="connsiteX14" fmla="*/ 2283 w 10142"/>
                <a:gd name="connsiteY14" fmla="*/ 1253 h 10000"/>
                <a:gd name="connsiteX15" fmla="*/ 4212 w 10142"/>
                <a:gd name="connsiteY15" fmla="*/ 1 h 10000"/>
                <a:gd name="connsiteX16" fmla="*/ 6667 w 10142"/>
                <a:gd name="connsiteY16" fmla="*/ 2231 h 10000"/>
                <a:gd name="connsiteX17" fmla="*/ 8779 w 10142"/>
                <a:gd name="connsiteY17" fmla="*/ 4364 h 10000"/>
                <a:gd name="connsiteX18" fmla="*/ 10000 w 10142"/>
                <a:gd name="connsiteY18" fmla="*/ 7163 h 10000"/>
                <a:gd name="connsiteX19" fmla="*/ 8230 w 10142"/>
                <a:gd name="connsiteY19" fmla="*/ 10000 h 10000"/>
                <a:gd name="connsiteX0" fmla="*/ 8230 w 10000"/>
                <a:gd name="connsiteY0" fmla="*/ 10000 h 10000"/>
                <a:gd name="connsiteX1" fmla="*/ 8132 w 10000"/>
                <a:gd name="connsiteY1" fmla="*/ 9844 h 10000"/>
                <a:gd name="connsiteX2" fmla="*/ 8230 w 10000"/>
                <a:gd name="connsiteY2" fmla="*/ 9687 h 10000"/>
                <a:gd name="connsiteX3" fmla="*/ 1746 w 10000"/>
                <a:gd name="connsiteY3" fmla="*/ 9667 h 10000"/>
                <a:gd name="connsiteX4" fmla="*/ 1758 w 10000"/>
                <a:gd name="connsiteY4" fmla="*/ 9667 h 10000"/>
                <a:gd name="connsiteX5" fmla="*/ 4890 w 10000"/>
                <a:gd name="connsiteY5" fmla="*/ 9667 h 10000"/>
                <a:gd name="connsiteX6" fmla="*/ 5069 w 10000"/>
                <a:gd name="connsiteY6" fmla="*/ 9824 h 10000"/>
                <a:gd name="connsiteX7" fmla="*/ 4890 w 10000"/>
                <a:gd name="connsiteY7" fmla="*/ 9979 h 10000"/>
                <a:gd name="connsiteX8" fmla="*/ 1746 w 10000"/>
                <a:gd name="connsiteY8" fmla="*/ 9980 h 10000"/>
                <a:gd name="connsiteX9" fmla="*/ 1722 w 10000"/>
                <a:gd name="connsiteY9" fmla="*/ 9980 h 10000"/>
                <a:gd name="connsiteX10" fmla="*/ 0 w 10000"/>
                <a:gd name="connsiteY10" fmla="*/ 7163 h 10000"/>
                <a:gd name="connsiteX11" fmla="*/ 1538 w 10000"/>
                <a:gd name="connsiteY11" fmla="*/ 4052 h 10000"/>
                <a:gd name="connsiteX12" fmla="*/ 1538 w 10000"/>
                <a:gd name="connsiteY12" fmla="*/ 4032 h 10000"/>
                <a:gd name="connsiteX13" fmla="*/ 2283 w 10000"/>
                <a:gd name="connsiteY13" fmla="*/ 1253 h 10000"/>
                <a:gd name="connsiteX14" fmla="*/ 4212 w 10000"/>
                <a:gd name="connsiteY14" fmla="*/ 1 h 10000"/>
                <a:gd name="connsiteX15" fmla="*/ 6667 w 10000"/>
                <a:gd name="connsiteY15" fmla="*/ 2231 h 10000"/>
                <a:gd name="connsiteX16" fmla="*/ 8779 w 10000"/>
                <a:gd name="connsiteY16" fmla="*/ 4364 h 10000"/>
                <a:gd name="connsiteX17" fmla="*/ 10000 w 10000"/>
                <a:gd name="connsiteY17" fmla="*/ 7163 h 10000"/>
                <a:gd name="connsiteX18" fmla="*/ 8230 w 10000"/>
                <a:gd name="connsiteY18" fmla="*/ 10000 h 10000"/>
                <a:gd name="connsiteX0" fmla="*/ 8230 w 10000"/>
                <a:gd name="connsiteY0" fmla="*/ 10000 h 10000"/>
                <a:gd name="connsiteX1" fmla="*/ 8132 w 10000"/>
                <a:gd name="connsiteY1" fmla="*/ 9844 h 10000"/>
                <a:gd name="connsiteX2" fmla="*/ 1746 w 10000"/>
                <a:gd name="connsiteY2" fmla="*/ 9667 h 10000"/>
                <a:gd name="connsiteX3" fmla="*/ 1758 w 10000"/>
                <a:gd name="connsiteY3" fmla="*/ 9667 h 10000"/>
                <a:gd name="connsiteX4" fmla="*/ 4890 w 10000"/>
                <a:gd name="connsiteY4" fmla="*/ 9667 h 10000"/>
                <a:gd name="connsiteX5" fmla="*/ 5069 w 10000"/>
                <a:gd name="connsiteY5" fmla="*/ 9824 h 10000"/>
                <a:gd name="connsiteX6" fmla="*/ 4890 w 10000"/>
                <a:gd name="connsiteY6" fmla="*/ 9979 h 10000"/>
                <a:gd name="connsiteX7" fmla="*/ 1746 w 10000"/>
                <a:gd name="connsiteY7" fmla="*/ 9980 h 10000"/>
                <a:gd name="connsiteX8" fmla="*/ 1722 w 10000"/>
                <a:gd name="connsiteY8" fmla="*/ 9980 h 10000"/>
                <a:gd name="connsiteX9" fmla="*/ 0 w 10000"/>
                <a:gd name="connsiteY9" fmla="*/ 7163 h 10000"/>
                <a:gd name="connsiteX10" fmla="*/ 1538 w 10000"/>
                <a:gd name="connsiteY10" fmla="*/ 4052 h 10000"/>
                <a:gd name="connsiteX11" fmla="*/ 1538 w 10000"/>
                <a:gd name="connsiteY11" fmla="*/ 4032 h 10000"/>
                <a:gd name="connsiteX12" fmla="*/ 2283 w 10000"/>
                <a:gd name="connsiteY12" fmla="*/ 1253 h 10000"/>
                <a:gd name="connsiteX13" fmla="*/ 4212 w 10000"/>
                <a:gd name="connsiteY13" fmla="*/ 1 h 10000"/>
                <a:gd name="connsiteX14" fmla="*/ 6667 w 10000"/>
                <a:gd name="connsiteY14" fmla="*/ 2231 h 10000"/>
                <a:gd name="connsiteX15" fmla="*/ 8779 w 10000"/>
                <a:gd name="connsiteY15" fmla="*/ 4364 h 10000"/>
                <a:gd name="connsiteX16" fmla="*/ 10000 w 10000"/>
                <a:gd name="connsiteY16" fmla="*/ 7163 h 10000"/>
                <a:gd name="connsiteX17" fmla="*/ 8230 w 10000"/>
                <a:gd name="connsiteY17" fmla="*/ 10000 h 10000"/>
                <a:gd name="connsiteX0" fmla="*/ 8230 w 10000"/>
                <a:gd name="connsiteY0" fmla="*/ 10000 h 10000"/>
                <a:gd name="connsiteX1" fmla="*/ 8132 w 10000"/>
                <a:gd name="connsiteY1" fmla="*/ 9844 h 10000"/>
                <a:gd name="connsiteX2" fmla="*/ 1746 w 10000"/>
                <a:gd name="connsiteY2" fmla="*/ 9667 h 10000"/>
                <a:gd name="connsiteX3" fmla="*/ 4890 w 10000"/>
                <a:gd name="connsiteY3" fmla="*/ 9667 h 10000"/>
                <a:gd name="connsiteX4" fmla="*/ 5069 w 10000"/>
                <a:gd name="connsiteY4" fmla="*/ 9824 h 10000"/>
                <a:gd name="connsiteX5" fmla="*/ 4890 w 10000"/>
                <a:gd name="connsiteY5" fmla="*/ 9979 h 10000"/>
                <a:gd name="connsiteX6" fmla="*/ 1746 w 10000"/>
                <a:gd name="connsiteY6" fmla="*/ 9980 h 10000"/>
                <a:gd name="connsiteX7" fmla="*/ 1722 w 10000"/>
                <a:gd name="connsiteY7" fmla="*/ 9980 h 10000"/>
                <a:gd name="connsiteX8" fmla="*/ 0 w 10000"/>
                <a:gd name="connsiteY8" fmla="*/ 7163 h 10000"/>
                <a:gd name="connsiteX9" fmla="*/ 1538 w 10000"/>
                <a:gd name="connsiteY9" fmla="*/ 4052 h 10000"/>
                <a:gd name="connsiteX10" fmla="*/ 1538 w 10000"/>
                <a:gd name="connsiteY10" fmla="*/ 4032 h 10000"/>
                <a:gd name="connsiteX11" fmla="*/ 2283 w 10000"/>
                <a:gd name="connsiteY11" fmla="*/ 1253 h 10000"/>
                <a:gd name="connsiteX12" fmla="*/ 4212 w 10000"/>
                <a:gd name="connsiteY12" fmla="*/ 1 h 10000"/>
                <a:gd name="connsiteX13" fmla="*/ 6667 w 10000"/>
                <a:gd name="connsiteY13" fmla="*/ 2231 h 10000"/>
                <a:gd name="connsiteX14" fmla="*/ 8779 w 10000"/>
                <a:gd name="connsiteY14" fmla="*/ 4364 h 10000"/>
                <a:gd name="connsiteX15" fmla="*/ 10000 w 10000"/>
                <a:gd name="connsiteY15" fmla="*/ 7163 h 10000"/>
                <a:gd name="connsiteX16" fmla="*/ 8230 w 10000"/>
                <a:gd name="connsiteY16" fmla="*/ 10000 h 10000"/>
                <a:gd name="connsiteX0" fmla="*/ 8230 w 10000"/>
                <a:gd name="connsiteY0" fmla="*/ 10000 h 10000"/>
                <a:gd name="connsiteX1" fmla="*/ 8132 w 10000"/>
                <a:gd name="connsiteY1" fmla="*/ 9844 h 10000"/>
                <a:gd name="connsiteX2" fmla="*/ 4890 w 10000"/>
                <a:gd name="connsiteY2" fmla="*/ 9667 h 10000"/>
                <a:gd name="connsiteX3" fmla="*/ 5069 w 10000"/>
                <a:gd name="connsiteY3" fmla="*/ 9824 h 10000"/>
                <a:gd name="connsiteX4" fmla="*/ 4890 w 10000"/>
                <a:gd name="connsiteY4" fmla="*/ 9979 h 10000"/>
                <a:gd name="connsiteX5" fmla="*/ 1746 w 10000"/>
                <a:gd name="connsiteY5" fmla="*/ 9980 h 10000"/>
                <a:gd name="connsiteX6" fmla="*/ 1722 w 10000"/>
                <a:gd name="connsiteY6" fmla="*/ 9980 h 10000"/>
                <a:gd name="connsiteX7" fmla="*/ 0 w 10000"/>
                <a:gd name="connsiteY7" fmla="*/ 7163 h 10000"/>
                <a:gd name="connsiteX8" fmla="*/ 1538 w 10000"/>
                <a:gd name="connsiteY8" fmla="*/ 4052 h 10000"/>
                <a:gd name="connsiteX9" fmla="*/ 1538 w 10000"/>
                <a:gd name="connsiteY9" fmla="*/ 4032 h 10000"/>
                <a:gd name="connsiteX10" fmla="*/ 2283 w 10000"/>
                <a:gd name="connsiteY10" fmla="*/ 1253 h 10000"/>
                <a:gd name="connsiteX11" fmla="*/ 4212 w 10000"/>
                <a:gd name="connsiteY11" fmla="*/ 1 h 10000"/>
                <a:gd name="connsiteX12" fmla="*/ 6667 w 10000"/>
                <a:gd name="connsiteY12" fmla="*/ 2231 h 10000"/>
                <a:gd name="connsiteX13" fmla="*/ 8779 w 10000"/>
                <a:gd name="connsiteY13" fmla="*/ 4364 h 10000"/>
                <a:gd name="connsiteX14" fmla="*/ 10000 w 10000"/>
                <a:gd name="connsiteY14" fmla="*/ 7163 h 10000"/>
                <a:gd name="connsiteX15" fmla="*/ 8230 w 10000"/>
                <a:gd name="connsiteY15" fmla="*/ 10000 h 10000"/>
                <a:gd name="connsiteX0" fmla="*/ 8230 w 10000"/>
                <a:gd name="connsiteY0" fmla="*/ 10000 h 10000"/>
                <a:gd name="connsiteX1" fmla="*/ 8132 w 10000"/>
                <a:gd name="connsiteY1" fmla="*/ 9844 h 10000"/>
                <a:gd name="connsiteX2" fmla="*/ 4890 w 10000"/>
                <a:gd name="connsiteY2" fmla="*/ 9667 h 10000"/>
                <a:gd name="connsiteX3" fmla="*/ 4890 w 10000"/>
                <a:gd name="connsiteY3" fmla="*/ 9979 h 10000"/>
                <a:gd name="connsiteX4" fmla="*/ 1746 w 10000"/>
                <a:gd name="connsiteY4" fmla="*/ 9980 h 10000"/>
                <a:gd name="connsiteX5" fmla="*/ 1722 w 10000"/>
                <a:gd name="connsiteY5" fmla="*/ 9980 h 10000"/>
                <a:gd name="connsiteX6" fmla="*/ 0 w 10000"/>
                <a:gd name="connsiteY6" fmla="*/ 7163 h 10000"/>
                <a:gd name="connsiteX7" fmla="*/ 1538 w 10000"/>
                <a:gd name="connsiteY7" fmla="*/ 4052 h 10000"/>
                <a:gd name="connsiteX8" fmla="*/ 1538 w 10000"/>
                <a:gd name="connsiteY8" fmla="*/ 4032 h 10000"/>
                <a:gd name="connsiteX9" fmla="*/ 2283 w 10000"/>
                <a:gd name="connsiteY9" fmla="*/ 1253 h 10000"/>
                <a:gd name="connsiteX10" fmla="*/ 4212 w 10000"/>
                <a:gd name="connsiteY10" fmla="*/ 1 h 10000"/>
                <a:gd name="connsiteX11" fmla="*/ 6667 w 10000"/>
                <a:gd name="connsiteY11" fmla="*/ 2231 h 10000"/>
                <a:gd name="connsiteX12" fmla="*/ 8779 w 10000"/>
                <a:gd name="connsiteY12" fmla="*/ 4364 h 10000"/>
                <a:gd name="connsiteX13" fmla="*/ 10000 w 10000"/>
                <a:gd name="connsiteY13" fmla="*/ 7163 h 10000"/>
                <a:gd name="connsiteX14" fmla="*/ 8230 w 10000"/>
                <a:gd name="connsiteY14" fmla="*/ 10000 h 10000"/>
                <a:gd name="connsiteX0" fmla="*/ 8230 w 10000"/>
                <a:gd name="connsiteY0" fmla="*/ 10000 h 10000"/>
                <a:gd name="connsiteX1" fmla="*/ 8132 w 10000"/>
                <a:gd name="connsiteY1" fmla="*/ 9844 h 10000"/>
                <a:gd name="connsiteX2" fmla="*/ 4890 w 10000"/>
                <a:gd name="connsiteY2" fmla="*/ 9979 h 10000"/>
                <a:gd name="connsiteX3" fmla="*/ 1746 w 10000"/>
                <a:gd name="connsiteY3" fmla="*/ 9980 h 10000"/>
                <a:gd name="connsiteX4" fmla="*/ 1722 w 10000"/>
                <a:gd name="connsiteY4" fmla="*/ 9980 h 10000"/>
                <a:gd name="connsiteX5" fmla="*/ 0 w 10000"/>
                <a:gd name="connsiteY5" fmla="*/ 7163 h 10000"/>
                <a:gd name="connsiteX6" fmla="*/ 1538 w 10000"/>
                <a:gd name="connsiteY6" fmla="*/ 4052 h 10000"/>
                <a:gd name="connsiteX7" fmla="*/ 1538 w 10000"/>
                <a:gd name="connsiteY7" fmla="*/ 4032 h 10000"/>
                <a:gd name="connsiteX8" fmla="*/ 2283 w 10000"/>
                <a:gd name="connsiteY8" fmla="*/ 1253 h 10000"/>
                <a:gd name="connsiteX9" fmla="*/ 4212 w 10000"/>
                <a:gd name="connsiteY9" fmla="*/ 1 h 10000"/>
                <a:gd name="connsiteX10" fmla="*/ 6667 w 10000"/>
                <a:gd name="connsiteY10" fmla="*/ 2231 h 10000"/>
                <a:gd name="connsiteX11" fmla="*/ 8779 w 10000"/>
                <a:gd name="connsiteY11" fmla="*/ 4364 h 10000"/>
                <a:gd name="connsiteX12" fmla="*/ 10000 w 10000"/>
                <a:gd name="connsiteY12" fmla="*/ 7163 h 10000"/>
                <a:gd name="connsiteX13" fmla="*/ 8230 w 10000"/>
                <a:gd name="connsiteY13" fmla="*/ 10000 h 10000"/>
                <a:gd name="connsiteX0" fmla="*/ 8230 w 10000"/>
                <a:gd name="connsiteY0" fmla="*/ 10000 h 10203"/>
                <a:gd name="connsiteX1" fmla="*/ 4890 w 10000"/>
                <a:gd name="connsiteY1" fmla="*/ 9979 h 10203"/>
                <a:gd name="connsiteX2" fmla="*/ 1746 w 10000"/>
                <a:gd name="connsiteY2" fmla="*/ 9980 h 10203"/>
                <a:gd name="connsiteX3" fmla="*/ 1722 w 10000"/>
                <a:gd name="connsiteY3" fmla="*/ 9980 h 10203"/>
                <a:gd name="connsiteX4" fmla="*/ 0 w 10000"/>
                <a:gd name="connsiteY4" fmla="*/ 7163 h 10203"/>
                <a:gd name="connsiteX5" fmla="*/ 1538 w 10000"/>
                <a:gd name="connsiteY5" fmla="*/ 4052 h 10203"/>
                <a:gd name="connsiteX6" fmla="*/ 1538 w 10000"/>
                <a:gd name="connsiteY6" fmla="*/ 4032 h 10203"/>
                <a:gd name="connsiteX7" fmla="*/ 2283 w 10000"/>
                <a:gd name="connsiteY7" fmla="*/ 1253 h 10203"/>
                <a:gd name="connsiteX8" fmla="*/ 4212 w 10000"/>
                <a:gd name="connsiteY8" fmla="*/ 1 h 10203"/>
                <a:gd name="connsiteX9" fmla="*/ 6667 w 10000"/>
                <a:gd name="connsiteY9" fmla="*/ 2231 h 10203"/>
                <a:gd name="connsiteX10" fmla="*/ 8779 w 10000"/>
                <a:gd name="connsiteY10" fmla="*/ 4364 h 10203"/>
                <a:gd name="connsiteX11" fmla="*/ 10000 w 10000"/>
                <a:gd name="connsiteY11" fmla="*/ 7163 h 10203"/>
                <a:gd name="connsiteX12" fmla="*/ 8230 w 10000"/>
                <a:gd name="connsiteY12" fmla="*/ 10000 h 10203"/>
                <a:gd name="connsiteX0" fmla="*/ 8230 w 10000"/>
                <a:gd name="connsiteY0" fmla="*/ 10000 h 10000"/>
                <a:gd name="connsiteX1" fmla="*/ 4890 w 10000"/>
                <a:gd name="connsiteY1" fmla="*/ 9979 h 10000"/>
                <a:gd name="connsiteX2" fmla="*/ 1746 w 10000"/>
                <a:gd name="connsiteY2" fmla="*/ 9980 h 10000"/>
                <a:gd name="connsiteX3" fmla="*/ 1722 w 10000"/>
                <a:gd name="connsiteY3" fmla="*/ 9980 h 10000"/>
                <a:gd name="connsiteX4" fmla="*/ 0 w 10000"/>
                <a:gd name="connsiteY4" fmla="*/ 7163 h 10000"/>
                <a:gd name="connsiteX5" fmla="*/ 1538 w 10000"/>
                <a:gd name="connsiteY5" fmla="*/ 4052 h 10000"/>
                <a:gd name="connsiteX6" fmla="*/ 1538 w 10000"/>
                <a:gd name="connsiteY6" fmla="*/ 4032 h 10000"/>
                <a:gd name="connsiteX7" fmla="*/ 2283 w 10000"/>
                <a:gd name="connsiteY7" fmla="*/ 1253 h 10000"/>
                <a:gd name="connsiteX8" fmla="*/ 4212 w 10000"/>
                <a:gd name="connsiteY8" fmla="*/ 1 h 10000"/>
                <a:gd name="connsiteX9" fmla="*/ 6667 w 10000"/>
                <a:gd name="connsiteY9" fmla="*/ 2231 h 10000"/>
                <a:gd name="connsiteX10" fmla="*/ 8779 w 10000"/>
                <a:gd name="connsiteY10" fmla="*/ 4364 h 10000"/>
                <a:gd name="connsiteX11" fmla="*/ 10000 w 10000"/>
                <a:gd name="connsiteY11" fmla="*/ 7163 h 10000"/>
                <a:gd name="connsiteX12" fmla="*/ 8230 w 10000"/>
                <a:gd name="connsiteY12" fmla="*/ 10000 h 10000"/>
                <a:gd name="connsiteX0" fmla="*/ 8230 w 10000"/>
                <a:gd name="connsiteY0" fmla="*/ 10000 h 10000"/>
                <a:gd name="connsiteX1" fmla="*/ 4890 w 10000"/>
                <a:gd name="connsiteY1" fmla="*/ 9979 h 10000"/>
                <a:gd name="connsiteX2" fmla="*/ 1746 w 10000"/>
                <a:gd name="connsiteY2" fmla="*/ 9980 h 10000"/>
                <a:gd name="connsiteX3" fmla="*/ 1722 w 10000"/>
                <a:gd name="connsiteY3" fmla="*/ 9980 h 10000"/>
                <a:gd name="connsiteX4" fmla="*/ 0 w 10000"/>
                <a:gd name="connsiteY4" fmla="*/ 7163 h 10000"/>
                <a:gd name="connsiteX5" fmla="*/ 1538 w 10000"/>
                <a:gd name="connsiteY5" fmla="*/ 4052 h 10000"/>
                <a:gd name="connsiteX6" fmla="*/ 1538 w 10000"/>
                <a:gd name="connsiteY6" fmla="*/ 4032 h 10000"/>
                <a:gd name="connsiteX7" fmla="*/ 2283 w 10000"/>
                <a:gd name="connsiteY7" fmla="*/ 1253 h 10000"/>
                <a:gd name="connsiteX8" fmla="*/ 4212 w 10000"/>
                <a:gd name="connsiteY8" fmla="*/ 1 h 10000"/>
                <a:gd name="connsiteX9" fmla="*/ 6667 w 10000"/>
                <a:gd name="connsiteY9" fmla="*/ 2231 h 10000"/>
                <a:gd name="connsiteX10" fmla="*/ 8779 w 10000"/>
                <a:gd name="connsiteY10" fmla="*/ 4364 h 10000"/>
                <a:gd name="connsiteX11" fmla="*/ 10000 w 10000"/>
                <a:gd name="connsiteY11" fmla="*/ 7163 h 10000"/>
                <a:gd name="connsiteX12" fmla="*/ 8230 w 10000"/>
                <a:gd name="connsiteY12" fmla="*/ 10000 h 10000"/>
                <a:gd name="connsiteX0" fmla="*/ 8230 w 10000"/>
                <a:gd name="connsiteY0" fmla="*/ 10000 h 10000"/>
                <a:gd name="connsiteX1" fmla="*/ 6462 w 10000"/>
                <a:gd name="connsiteY1" fmla="*/ 9936 h 10000"/>
                <a:gd name="connsiteX2" fmla="*/ 4890 w 10000"/>
                <a:gd name="connsiteY2" fmla="*/ 9979 h 10000"/>
                <a:gd name="connsiteX3" fmla="*/ 1746 w 10000"/>
                <a:gd name="connsiteY3" fmla="*/ 9980 h 10000"/>
                <a:gd name="connsiteX4" fmla="*/ 1722 w 10000"/>
                <a:gd name="connsiteY4" fmla="*/ 9980 h 10000"/>
                <a:gd name="connsiteX5" fmla="*/ 0 w 10000"/>
                <a:gd name="connsiteY5" fmla="*/ 7163 h 10000"/>
                <a:gd name="connsiteX6" fmla="*/ 1538 w 10000"/>
                <a:gd name="connsiteY6" fmla="*/ 4052 h 10000"/>
                <a:gd name="connsiteX7" fmla="*/ 1538 w 10000"/>
                <a:gd name="connsiteY7" fmla="*/ 4032 h 10000"/>
                <a:gd name="connsiteX8" fmla="*/ 2283 w 10000"/>
                <a:gd name="connsiteY8" fmla="*/ 1253 h 10000"/>
                <a:gd name="connsiteX9" fmla="*/ 4212 w 10000"/>
                <a:gd name="connsiteY9" fmla="*/ 1 h 10000"/>
                <a:gd name="connsiteX10" fmla="*/ 6667 w 10000"/>
                <a:gd name="connsiteY10" fmla="*/ 2231 h 10000"/>
                <a:gd name="connsiteX11" fmla="*/ 8779 w 10000"/>
                <a:gd name="connsiteY11" fmla="*/ 4364 h 10000"/>
                <a:gd name="connsiteX12" fmla="*/ 10000 w 10000"/>
                <a:gd name="connsiteY12" fmla="*/ 7163 h 10000"/>
                <a:gd name="connsiteX13" fmla="*/ 8230 w 10000"/>
                <a:gd name="connsiteY13" fmla="*/ 10000 h 10000"/>
                <a:gd name="connsiteX0" fmla="*/ 8230 w 10000"/>
                <a:gd name="connsiteY0" fmla="*/ 10000 h 11844"/>
                <a:gd name="connsiteX1" fmla="*/ 6652 w 10000"/>
                <a:gd name="connsiteY1" fmla="*/ 11844 h 11844"/>
                <a:gd name="connsiteX2" fmla="*/ 4890 w 10000"/>
                <a:gd name="connsiteY2" fmla="*/ 9979 h 11844"/>
                <a:gd name="connsiteX3" fmla="*/ 1746 w 10000"/>
                <a:gd name="connsiteY3" fmla="*/ 9980 h 11844"/>
                <a:gd name="connsiteX4" fmla="*/ 1722 w 10000"/>
                <a:gd name="connsiteY4" fmla="*/ 9980 h 11844"/>
                <a:gd name="connsiteX5" fmla="*/ 0 w 10000"/>
                <a:gd name="connsiteY5" fmla="*/ 7163 h 11844"/>
                <a:gd name="connsiteX6" fmla="*/ 1538 w 10000"/>
                <a:gd name="connsiteY6" fmla="*/ 4052 h 11844"/>
                <a:gd name="connsiteX7" fmla="*/ 1538 w 10000"/>
                <a:gd name="connsiteY7" fmla="*/ 4032 h 11844"/>
                <a:gd name="connsiteX8" fmla="*/ 2283 w 10000"/>
                <a:gd name="connsiteY8" fmla="*/ 1253 h 11844"/>
                <a:gd name="connsiteX9" fmla="*/ 4212 w 10000"/>
                <a:gd name="connsiteY9" fmla="*/ 1 h 11844"/>
                <a:gd name="connsiteX10" fmla="*/ 6667 w 10000"/>
                <a:gd name="connsiteY10" fmla="*/ 2231 h 11844"/>
                <a:gd name="connsiteX11" fmla="*/ 8779 w 10000"/>
                <a:gd name="connsiteY11" fmla="*/ 4364 h 11844"/>
                <a:gd name="connsiteX12" fmla="*/ 10000 w 10000"/>
                <a:gd name="connsiteY12" fmla="*/ 7163 h 11844"/>
                <a:gd name="connsiteX13" fmla="*/ 8230 w 10000"/>
                <a:gd name="connsiteY13" fmla="*/ 10000 h 11844"/>
                <a:gd name="connsiteX0" fmla="*/ 8230 w 10000"/>
                <a:gd name="connsiteY0" fmla="*/ 10000 h 11844"/>
                <a:gd name="connsiteX1" fmla="*/ 6652 w 10000"/>
                <a:gd name="connsiteY1" fmla="*/ 11844 h 11844"/>
                <a:gd name="connsiteX2" fmla="*/ 5560 w 10000"/>
                <a:gd name="connsiteY2" fmla="*/ 10623 h 11844"/>
                <a:gd name="connsiteX3" fmla="*/ 4890 w 10000"/>
                <a:gd name="connsiteY3" fmla="*/ 9979 h 11844"/>
                <a:gd name="connsiteX4" fmla="*/ 1746 w 10000"/>
                <a:gd name="connsiteY4" fmla="*/ 9980 h 11844"/>
                <a:gd name="connsiteX5" fmla="*/ 1722 w 10000"/>
                <a:gd name="connsiteY5" fmla="*/ 9980 h 11844"/>
                <a:gd name="connsiteX6" fmla="*/ 0 w 10000"/>
                <a:gd name="connsiteY6" fmla="*/ 7163 h 11844"/>
                <a:gd name="connsiteX7" fmla="*/ 1538 w 10000"/>
                <a:gd name="connsiteY7" fmla="*/ 4052 h 11844"/>
                <a:gd name="connsiteX8" fmla="*/ 1538 w 10000"/>
                <a:gd name="connsiteY8" fmla="*/ 4032 h 11844"/>
                <a:gd name="connsiteX9" fmla="*/ 2283 w 10000"/>
                <a:gd name="connsiteY9" fmla="*/ 1253 h 11844"/>
                <a:gd name="connsiteX10" fmla="*/ 4212 w 10000"/>
                <a:gd name="connsiteY10" fmla="*/ 1 h 11844"/>
                <a:gd name="connsiteX11" fmla="*/ 6667 w 10000"/>
                <a:gd name="connsiteY11" fmla="*/ 2231 h 11844"/>
                <a:gd name="connsiteX12" fmla="*/ 8779 w 10000"/>
                <a:gd name="connsiteY12" fmla="*/ 4364 h 11844"/>
                <a:gd name="connsiteX13" fmla="*/ 10000 w 10000"/>
                <a:gd name="connsiteY13" fmla="*/ 7163 h 11844"/>
                <a:gd name="connsiteX14" fmla="*/ 8230 w 10000"/>
                <a:gd name="connsiteY14" fmla="*/ 10000 h 11844"/>
                <a:gd name="connsiteX0" fmla="*/ 8230 w 10000"/>
                <a:gd name="connsiteY0" fmla="*/ 10000 h 11844"/>
                <a:gd name="connsiteX1" fmla="*/ 6652 w 10000"/>
                <a:gd name="connsiteY1" fmla="*/ 11844 h 11844"/>
                <a:gd name="connsiteX2" fmla="*/ 5465 w 10000"/>
                <a:gd name="connsiteY2" fmla="*/ 9936 h 11844"/>
                <a:gd name="connsiteX3" fmla="*/ 4890 w 10000"/>
                <a:gd name="connsiteY3" fmla="*/ 9979 h 11844"/>
                <a:gd name="connsiteX4" fmla="*/ 1746 w 10000"/>
                <a:gd name="connsiteY4" fmla="*/ 9980 h 11844"/>
                <a:gd name="connsiteX5" fmla="*/ 1722 w 10000"/>
                <a:gd name="connsiteY5" fmla="*/ 9980 h 11844"/>
                <a:gd name="connsiteX6" fmla="*/ 0 w 10000"/>
                <a:gd name="connsiteY6" fmla="*/ 7163 h 11844"/>
                <a:gd name="connsiteX7" fmla="*/ 1538 w 10000"/>
                <a:gd name="connsiteY7" fmla="*/ 4052 h 11844"/>
                <a:gd name="connsiteX8" fmla="*/ 1538 w 10000"/>
                <a:gd name="connsiteY8" fmla="*/ 4032 h 11844"/>
                <a:gd name="connsiteX9" fmla="*/ 2283 w 10000"/>
                <a:gd name="connsiteY9" fmla="*/ 1253 h 11844"/>
                <a:gd name="connsiteX10" fmla="*/ 4212 w 10000"/>
                <a:gd name="connsiteY10" fmla="*/ 1 h 11844"/>
                <a:gd name="connsiteX11" fmla="*/ 6667 w 10000"/>
                <a:gd name="connsiteY11" fmla="*/ 2231 h 11844"/>
                <a:gd name="connsiteX12" fmla="*/ 8779 w 10000"/>
                <a:gd name="connsiteY12" fmla="*/ 4364 h 11844"/>
                <a:gd name="connsiteX13" fmla="*/ 10000 w 10000"/>
                <a:gd name="connsiteY13" fmla="*/ 7163 h 11844"/>
                <a:gd name="connsiteX14" fmla="*/ 8230 w 10000"/>
                <a:gd name="connsiteY14" fmla="*/ 10000 h 11844"/>
                <a:gd name="connsiteX0" fmla="*/ 8230 w 10000"/>
                <a:gd name="connsiteY0" fmla="*/ 10000 h 11844"/>
                <a:gd name="connsiteX1" fmla="*/ 7838 w 10000"/>
                <a:gd name="connsiteY1" fmla="*/ 10470 h 11844"/>
                <a:gd name="connsiteX2" fmla="*/ 6652 w 10000"/>
                <a:gd name="connsiteY2" fmla="*/ 11844 h 11844"/>
                <a:gd name="connsiteX3" fmla="*/ 5465 w 10000"/>
                <a:gd name="connsiteY3" fmla="*/ 9936 h 11844"/>
                <a:gd name="connsiteX4" fmla="*/ 4890 w 10000"/>
                <a:gd name="connsiteY4" fmla="*/ 9979 h 11844"/>
                <a:gd name="connsiteX5" fmla="*/ 1746 w 10000"/>
                <a:gd name="connsiteY5" fmla="*/ 9980 h 11844"/>
                <a:gd name="connsiteX6" fmla="*/ 1722 w 10000"/>
                <a:gd name="connsiteY6" fmla="*/ 9980 h 11844"/>
                <a:gd name="connsiteX7" fmla="*/ 0 w 10000"/>
                <a:gd name="connsiteY7" fmla="*/ 7163 h 11844"/>
                <a:gd name="connsiteX8" fmla="*/ 1538 w 10000"/>
                <a:gd name="connsiteY8" fmla="*/ 4052 h 11844"/>
                <a:gd name="connsiteX9" fmla="*/ 1538 w 10000"/>
                <a:gd name="connsiteY9" fmla="*/ 4032 h 11844"/>
                <a:gd name="connsiteX10" fmla="*/ 2283 w 10000"/>
                <a:gd name="connsiteY10" fmla="*/ 1253 h 11844"/>
                <a:gd name="connsiteX11" fmla="*/ 4212 w 10000"/>
                <a:gd name="connsiteY11" fmla="*/ 1 h 11844"/>
                <a:gd name="connsiteX12" fmla="*/ 6667 w 10000"/>
                <a:gd name="connsiteY12" fmla="*/ 2231 h 11844"/>
                <a:gd name="connsiteX13" fmla="*/ 8779 w 10000"/>
                <a:gd name="connsiteY13" fmla="*/ 4364 h 11844"/>
                <a:gd name="connsiteX14" fmla="*/ 10000 w 10000"/>
                <a:gd name="connsiteY14" fmla="*/ 7163 h 11844"/>
                <a:gd name="connsiteX15" fmla="*/ 8230 w 10000"/>
                <a:gd name="connsiteY15" fmla="*/ 10000 h 11844"/>
                <a:gd name="connsiteX0" fmla="*/ 8230 w 10000"/>
                <a:gd name="connsiteY0" fmla="*/ 10000 h 11844"/>
                <a:gd name="connsiteX1" fmla="*/ 7743 w 10000"/>
                <a:gd name="connsiteY1" fmla="*/ 9936 h 11844"/>
                <a:gd name="connsiteX2" fmla="*/ 6652 w 10000"/>
                <a:gd name="connsiteY2" fmla="*/ 11844 h 11844"/>
                <a:gd name="connsiteX3" fmla="*/ 5465 w 10000"/>
                <a:gd name="connsiteY3" fmla="*/ 9936 h 11844"/>
                <a:gd name="connsiteX4" fmla="*/ 4890 w 10000"/>
                <a:gd name="connsiteY4" fmla="*/ 9979 h 11844"/>
                <a:gd name="connsiteX5" fmla="*/ 1746 w 10000"/>
                <a:gd name="connsiteY5" fmla="*/ 9980 h 11844"/>
                <a:gd name="connsiteX6" fmla="*/ 1722 w 10000"/>
                <a:gd name="connsiteY6" fmla="*/ 9980 h 11844"/>
                <a:gd name="connsiteX7" fmla="*/ 0 w 10000"/>
                <a:gd name="connsiteY7" fmla="*/ 7163 h 11844"/>
                <a:gd name="connsiteX8" fmla="*/ 1538 w 10000"/>
                <a:gd name="connsiteY8" fmla="*/ 4052 h 11844"/>
                <a:gd name="connsiteX9" fmla="*/ 1538 w 10000"/>
                <a:gd name="connsiteY9" fmla="*/ 4032 h 11844"/>
                <a:gd name="connsiteX10" fmla="*/ 2283 w 10000"/>
                <a:gd name="connsiteY10" fmla="*/ 1253 h 11844"/>
                <a:gd name="connsiteX11" fmla="*/ 4212 w 10000"/>
                <a:gd name="connsiteY11" fmla="*/ 1 h 11844"/>
                <a:gd name="connsiteX12" fmla="*/ 6667 w 10000"/>
                <a:gd name="connsiteY12" fmla="*/ 2231 h 11844"/>
                <a:gd name="connsiteX13" fmla="*/ 8779 w 10000"/>
                <a:gd name="connsiteY13" fmla="*/ 4364 h 11844"/>
                <a:gd name="connsiteX14" fmla="*/ 10000 w 10000"/>
                <a:gd name="connsiteY14" fmla="*/ 7163 h 11844"/>
                <a:gd name="connsiteX15" fmla="*/ 8230 w 10000"/>
                <a:gd name="connsiteY15" fmla="*/ 10000 h 11844"/>
                <a:gd name="connsiteX0" fmla="*/ 8230 w 10000"/>
                <a:gd name="connsiteY0" fmla="*/ 10000 h 11844"/>
                <a:gd name="connsiteX1" fmla="*/ 7826 w 10000"/>
                <a:gd name="connsiteY1" fmla="*/ 9981 h 11844"/>
                <a:gd name="connsiteX2" fmla="*/ 6652 w 10000"/>
                <a:gd name="connsiteY2" fmla="*/ 11844 h 11844"/>
                <a:gd name="connsiteX3" fmla="*/ 5465 w 10000"/>
                <a:gd name="connsiteY3" fmla="*/ 9936 h 11844"/>
                <a:gd name="connsiteX4" fmla="*/ 4890 w 10000"/>
                <a:gd name="connsiteY4" fmla="*/ 9979 h 11844"/>
                <a:gd name="connsiteX5" fmla="*/ 1746 w 10000"/>
                <a:gd name="connsiteY5" fmla="*/ 9980 h 11844"/>
                <a:gd name="connsiteX6" fmla="*/ 1722 w 10000"/>
                <a:gd name="connsiteY6" fmla="*/ 9980 h 11844"/>
                <a:gd name="connsiteX7" fmla="*/ 0 w 10000"/>
                <a:gd name="connsiteY7" fmla="*/ 7163 h 11844"/>
                <a:gd name="connsiteX8" fmla="*/ 1538 w 10000"/>
                <a:gd name="connsiteY8" fmla="*/ 4052 h 11844"/>
                <a:gd name="connsiteX9" fmla="*/ 1538 w 10000"/>
                <a:gd name="connsiteY9" fmla="*/ 4032 h 11844"/>
                <a:gd name="connsiteX10" fmla="*/ 2283 w 10000"/>
                <a:gd name="connsiteY10" fmla="*/ 1253 h 11844"/>
                <a:gd name="connsiteX11" fmla="*/ 4212 w 10000"/>
                <a:gd name="connsiteY11" fmla="*/ 1 h 11844"/>
                <a:gd name="connsiteX12" fmla="*/ 6667 w 10000"/>
                <a:gd name="connsiteY12" fmla="*/ 2231 h 11844"/>
                <a:gd name="connsiteX13" fmla="*/ 8779 w 10000"/>
                <a:gd name="connsiteY13" fmla="*/ 4364 h 11844"/>
                <a:gd name="connsiteX14" fmla="*/ 10000 w 10000"/>
                <a:gd name="connsiteY14" fmla="*/ 7163 h 11844"/>
                <a:gd name="connsiteX15" fmla="*/ 8230 w 10000"/>
                <a:gd name="connsiteY15" fmla="*/ 10000 h 11844"/>
                <a:gd name="connsiteX0" fmla="*/ 8230 w 10000"/>
                <a:gd name="connsiteY0" fmla="*/ 10000 h 11844"/>
                <a:gd name="connsiteX1" fmla="*/ 7826 w 10000"/>
                <a:gd name="connsiteY1" fmla="*/ 9981 h 11844"/>
                <a:gd name="connsiteX2" fmla="*/ 6652 w 10000"/>
                <a:gd name="connsiteY2" fmla="*/ 11844 h 11844"/>
                <a:gd name="connsiteX3" fmla="*/ 5447 w 10000"/>
                <a:gd name="connsiteY3" fmla="*/ 9995 h 11844"/>
                <a:gd name="connsiteX4" fmla="*/ 4890 w 10000"/>
                <a:gd name="connsiteY4" fmla="*/ 9979 h 11844"/>
                <a:gd name="connsiteX5" fmla="*/ 1746 w 10000"/>
                <a:gd name="connsiteY5" fmla="*/ 9980 h 11844"/>
                <a:gd name="connsiteX6" fmla="*/ 1722 w 10000"/>
                <a:gd name="connsiteY6" fmla="*/ 9980 h 11844"/>
                <a:gd name="connsiteX7" fmla="*/ 0 w 10000"/>
                <a:gd name="connsiteY7" fmla="*/ 7163 h 11844"/>
                <a:gd name="connsiteX8" fmla="*/ 1538 w 10000"/>
                <a:gd name="connsiteY8" fmla="*/ 4052 h 11844"/>
                <a:gd name="connsiteX9" fmla="*/ 1538 w 10000"/>
                <a:gd name="connsiteY9" fmla="*/ 4032 h 11844"/>
                <a:gd name="connsiteX10" fmla="*/ 2283 w 10000"/>
                <a:gd name="connsiteY10" fmla="*/ 1253 h 11844"/>
                <a:gd name="connsiteX11" fmla="*/ 4212 w 10000"/>
                <a:gd name="connsiteY11" fmla="*/ 1 h 11844"/>
                <a:gd name="connsiteX12" fmla="*/ 6667 w 10000"/>
                <a:gd name="connsiteY12" fmla="*/ 2231 h 11844"/>
                <a:gd name="connsiteX13" fmla="*/ 8779 w 10000"/>
                <a:gd name="connsiteY13" fmla="*/ 4364 h 11844"/>
                <a:gd name="connsiteX14" fmla="*/ 10000 w 10000"/>
                <a:gd name="connsiteY14" fmla="*/ 7163 h 11844"/>
                <a:gd name="connsiteX15" fmla="*/ 8230 w 10000"/>
                <a:gd name="connsiteY15" fmla="*/ 10000 h 11844"/>
                <a:gd name="connsiteX0" fmla="*/ 8230 w 10000"/>
                <a:gd name="connsiteY0" fmla="*/ 10000 h 11844"/>
                <a:gd name="connsiteX1" fmla="*/ 7826 w 10000"/>
                <a:gd name="connsiteY1" fmla="*/ 9981 h 11844"/>
                <a:gd name="connsiteX2" fmla="*/ 6652 w 10000"/>
                <a:gd name="connsiteY2" fmla="*/ 11844 h 11844"/>
                <a:gd name="connsiteX3" fmla="*/ 5456 w 10000"/>
                <a:gd name="connsiteY3" fmla="*/ 9950 h 11844"/>
                <a:gd name="connsiteX4" fmla="*/ 4890 w 10000"/>
                <a:gd name="connsiteY4" fmla="*/ 9979 h 11844"/>
                <a:gd name="connsiteX5" fmla="*/ 1746 w 10000"/>
                <a:gd name="connsiteY5" fmla="*/ 9980 h 11844"/>
                <a:gd name="connsiteX6" fmla="*/ 1722 w 10000"/>
                <a:gd name="connsiteY6" fmla="*/ 9980 h 11844"/>
                <a:gd name="connsiteX7" fmla="*/ 0 w 10000"/>
                <a:gd name="connsiteY7" fmla="*/ 7163 h 11844"/>
                <a:gd name="connsiteX8" fmla="*/ 1538 w 10000"/>
                <a:gd name="connsiteY8" fmla="*/ 4052 h 11844"/>
                <a:gd name="connsiteX9" fmla="*/ 1538 w 10000"/>
                <a:gd name="connsiteY9" fmla="*/ 4032 h 11844"/>
                <a:gd name="connsiteX10" fmla="*/ 2283 w 10000"/>
                <a:gd name="connsiteY10" fmla="*/ 1253 h 11844"/>
                <a:gd name="connsiteX11" fmla="*/ 4212 w 10000"/>
                <a:gd name="connsiteY11" fmla="*/ 1 h 11844"/>
                <a:gd name="connsiteX12" fmla="*/ 6667 w 10000"/>
                <a:gd name="connsiteY12" fmla="*/ 2231 h 11844"/>
                <a:gd name="connsiteX13" fmla="*/ 8779 w 10000"/>
                <a:gd name="connsiteY13" fmla="*/ 4364 h 11844"/>
                <a:gd name="connsiteX14" fmla="*/ 10000 w 10000"/>
                <a:gd name="connsiteY14" fmla="*/ 7163 h 11844"/>
                <a:gd name="connsiteX15" fmla="*/ 8230 w 10000"/>
                <a:gd name="connsiteY15" fmla="*/ 10000 h 11844"/>
                <a:gd name="connsiteX0" fmla="*/ 8230 w 10000"/>
                <a:gd name="connsiteY0" fmla="*/ 10000 h 11844"/>
                <a:gd name="connsiteX1" fmla="*/ 7826 w 10000"/>
                <a:gd name="connsiteY1" fmla="*/ 9981 h 11844"/>
                <a:gd name="connsiteX2" fmla="*/ 6652 w 10000"/>
                <a:gd name="connsiteY2" fmla="*/ 11844 h 11844"/>
                <a:gd name="connsiteX3" fmla="*/ 5401 w 10000"/>
                <a:gd name="connsiteY3" fmla="*/ 9980 h 11844"/>
                <a:gd name="connsiteX4" fmla="*/ 4890 w 10000"/>
                <a:gd name="connsiteY4" fmla="*/ 9979 h 11844"/>
                <a:gd name="connsiteX5" fmla="*/ 1746 w 10000"/>
                <a:gd name="connsiteY5" fmla="*/ 9980 h 11844"/>
                <a:gd name="connsiteX6" fmla="*/ 1722 w 10000"/>
                <a:gd name="connsiteY6" fmla="*/ 9980 h 11844"/>
                <a:gd name="connsiteX7" fmla="*/ 0 w 10000"/>
                <a:gd name="connsiteY7" fmla="*/ 7163 h 11844"/>
                <a:gd name="connsiteX8" fmla="*/ 1538 w 10000"/>
                <a:gd name="connsiteY8" fmla="*/ 4052 h 11844"/>
                <a:gd name="connsiteX9" fmla="*/ 1538 w 10000"/>
                <a:gd name="connsiteY9" fmla="*/ 4032 h 11844"/>
                <a:gd name="connsiteX10" fmla="*/ 2283 w 10000"/>
                <a:gd name="connsiteY10" fmla="*/ 1253 h 11844"/>
                <a:gd name="connsiteX11" fmla="*/ 4212 w 10000"/>
                <a:gd name="connsiteY11" fmla="*/ 1 h 11844"/>
                <a:gd name="connsiteX12" fmla="*/ 6667 w 10000"/>
                <a:gd name="connsiteY12" fmla="*/ 2231 h 11844"/>
                <a:gd name="connsiteX13" fmla="*/ 8779 w 10000"/>
                <a:gd name="connsiteY13" fmla="*/ 4364 h 11844"/>
                <a:gd name="connsiteX14" fmla="*/ 10000 w 10000"/>
                <a:gd name="connsiteY14" fmla="*/ 7163 h 11844"/>
                <a:gd name="connsiteX15" fmla="*/ 8230 w 10000"/>
                <a:gd name="connsiteY15" fmla="*/ 10000 h 11844"/>
                <a:gd name="connsiteX0" fmla="*/ 8230 w 10000"/>
                <a:gd name="connsiteY0" fmla="*/ 10000 h 11903"/>
                <a:gd name="connsiteX1" fmla="*/ 7826 w 10000"/>
                <a:gd name="connsiteY1" fmla="*/ 9981 h 11903"/>
                <a:gd name="connsiteX2" fmla="*/ 6597 w 10000"/>
                <a:gd name="connsiteY2" fmla="*/ 11903 h 11903"/>
                <a:gd name="connsiteX3" fmla="*/ 5401 w 10000"/>
                <a:gd name="connsiteY3" fmla="*/ 9980 h 11903"/>
                <a:gd name="connsiteX4" fmla="*/ 4890 w 10000"/>
                <a:gd name="connsiteY4" fmla="*/ 9979 h 11903"/>
                <a:gd name="connsiteX5" fmla="*/ 1746 w 10000"/>
                <a:gd name="connsiteY5" fmla="*/ 9980 h 11903"/>
                <a:gd name="connsiteX6" fmla="*/ 1722 w 10000"/>
                <a:gd name="connsiteY6" fmla="*/ 9980 h 11903"/>
                <a:gd name="connsiteX7" fmla="*/ 0 w 10000"/>
                <a:gd name="connsiteY7" fmla="*/ 7163 h 11903"/>
                <a:gd name="connsiteX8" fmla="*/ 1538 w 10000"/>
                <a:gd name="connsiteY8" fmla="*/ 4052 h 11903"/>
                <a:gd name="connsiteX9" fmla="*/ 1538 w 10000"/>
                <a:gd name="connsiteY9" fmla="*/ 4032 h 11903"/>
                <a:gd name="connsiteX10" fmla="*/ 2283 w 10000"/>
                <a:gd name="connsiteY10" fmla="*/ 1253 h 11903"/>
                <a:gd name="connsiteX11" fmla="*/ 4212 w 10000"/>
                <a:gd name="connsiteY11" fmla="*/ 1 h 11903"/>
                <a:gd name="connsiteX12" fmla="*/ 6667 w 10000"/>
                <a:gd name="connsiteY12" fmla="*/ 2231 h 11903"/>
                <a:gd name="connsiteX13" fmla="*/ 8779 w 10000"/>
                <a:gd name="connsiteY13" fmla="*/ 4364 h 11903"/>
                <a:gd name="connsiteX14" fmla="*/ 10000 w 10000"/>
                <a:gd name="connsiteY14" fmla="*/ 7163 h 11903"/>
                <a:gd name="connsiteX15" fmla="*/ 8230 w 10000"/>
                <a:gd name="connsiteY15" fmla="*/ 10000 h 11903"/>
                <a:gd name="connsiteX0" fmla="*/ 8230 w 10000"/>
                <a:gd name="connsiteY0" fmla="*/ 10000 h 11903"/>
                <a:gd name="connsiteX1" fmla="*/ 7826 w 10000"/>
                <a:gd name="connsiteY1" fmla="*/ 9981 h 11903"/>
                <a:gd name="connsiteX2" fmla="*/ 6597 w 10000"/>
                <a:gd name="connsiteY2" fmla="*/ 11903 h 11903"/>
                <a:gd name="connsiteX3" fmla="*/ 5401 w 10000"/>
                <a:gd name="connsiteY3" fmla="*/ 9980 h 11903"/>
                <a:gd name="connsiteX4" fmla="*/ 4890 w 10000"/>
                <a:gd name="connsiteY4" fmla="*/ 9979 h 11903"/>
                <a:gd name="connsiteX5" fmla="*/ 1746 w 10000"/>
                <a:gd name="connsiteY5" fmla="*/ 9980 h 11903"/>
                <a:gd name="connsiteX6" fmla="*/ 1722 w 10000"/>
                <a:gd name="connsiteY6" fmla="*/ 9980 h 11903"/>
                <a:gd name="connsiteX7" fmla="*/ 0 w 10000"/>
                <a:gd name="connsiteY7" fmla="*/ 7163 h 11903"/>
                <a:gd name="connsiteX8" fmla="*/ 1538 w 10000"/>
                <a:gd name="connsiteY8" fmla="*/ 4052 h 11903"/>
                <a:gd name="connsiteX9" fmla="*/ 1538 w 10000"/>
                <a:gd name="connsiteY9" fmla="*/ 4032 h 11903"/>
                <a:gd name="connsiteX10" fmla="*/ 2283 w 10000"/>
                <a:gd name="connsiteY10" fmla="*/ 1253 h 11903"/>
                <a:gd name="connsiteX11" fmla="*/ 4212 w 10000"/>
                <a:gd name="connsiteY11" fmla="*/ 1 h 11903"/>
                <a:gd name="connsiteX12" fmla="*/ 6667 w 10000"/>
                <a:gd name="connsiteY12" fmla="*/ 2231 h 11903"/>
                <a:gd name="connsiteX13" fmla="*/ 8779 w 10000"/>
                <a:gd name="connsiteY13" fmla="*/ 4364 h 11903"/>
                <a:gd name="connsiteX14" fmla="*/ 10000 w 10000"/>
                <a:gd name="connsiteY14" fmla="*/ 7163 h 11903"/>
                <a:gd name="connsiteX15" fmla="*/ 8230 w 10000"/>
                <a:gd name="connsiteY15" fmla="*/ 10000 h 11903"/>
                <a:gd name="connsiteX0" fmla="*/ 8230 w 10000"/>
                <a:gd name="connsiteY0" fmla="*/ 10000 h 11903"/>
                <a:gd name="connsiteX1" fmla="*/ 7826 w 10000"/>
                <a:gd name="connsiteY1" fmla="*/ 9981 h 11903"/>
                <a:gd name="connsiteX2" fmla="*/ 6597 w 10000"/>
                <a:gd name="connsiteY2" fmla="*/ 11903 h 11903"/>
                <a:gd name="connsiteX3" fmla="*/ 5401 w 10000"/>
                <a:gd name="connsiteY3" fmla="*/ 9980 h 11903"/>
                <a:gd name="connsiteX4" fmla="*/ 4890 w 10000"/>
                <a:gd name="connsiteY4" fmla="*/ 9979 h 11903"/>
                <a:gd name="connsiteX5" fmla="*/ 1746 w 10000"/>
                <a:gd name="connsiteY5" fmla="*/ 9980 h 11903"/>
                <a:gd name="connsiteX6" fmla="*/ 1722 w 10000"/>
                <a:gd name="connsiteY6" fmla="*/ 9980 h 11903"/>
                <a:gd name="connsiteX7" fmla="*/ 0 w 10000"/>
                <a:gd name="connsiteY7" fmla="*/ 7163 h 11903"/>
                <a:gd name="connsiteX8" fmla="*/ 1538 w 10000"/>
                <a:gd name="connsiteY8" fmla="*/ 4052 h 11903"/>
                <a:gd name="connsiteX9" fmla="*/ 1538 w 10000"/>
                <a:gd name="connsiteY9" fmla="*/ 4032 h 11903"/>
                <a:gd name="connsiteX10" fmla="*/ 2283 w 10000"/>
                <a:gd name="connsiteY10" fmla="*/ 1253 h 11903"/>
                <a:gd name="connsiteX11" fmla="*/ 4212 w 10000"/>
                <a:gd name="connsiteY11" fmla="*/ 1 h 11903"/>
                <a:gd name="connsiteX12" fmla="*/ 6667 w 10000"/>
                <a:gd name="connsiteY12" fmla="*/ 2231 h 11903"/>
                <a:gd name="connsiteX13" fmla="*/ 8779 w 10000"/>
                <a:gd name="connsiteY13" fmla="*/ 4364 h 11903"/>
                <a:gd name="connsiteX14" fmla="*/ 10000 w 10000"/>
                <a:gd name="connsiteY14" fmla="*/ 7163 h 11903"/>
                <a:gd name="connsiteX15" fmla="*/ 8230 w 10000"/>
                <a:gd name="connsiteY15" fmla="*/ 10000 h 11903"/>
                <a:gd name="connsiteX0" fmla="*/ 8230 w 10000"/>
                <a:gd name="connsiteY0" fmla="*/ 10000 h 11903"/>
                <a:gd name="connsiteX1" fmla="*/ 7826 w 10000"/>
                <a:gd name="connsiteY1" fmla="*/ 9981 h 11903"/>
                <a:gd name="connsiteX2" fmla="*/ 6597 w 10000"/>
                <a:gd name="connsiteY2" fmla="*/ 11903 h 11903"/>
                <a:gd name="connsiteX3" fmla="*/ 5401 w 10000"/>
                <a:gd name="connsiteY3" fmla="*/ 9980 h 11903"/>
                <a:gd name="connsiteX4" fmla="*/ 4890 w 10000"/>
                <a:gd name="connsiteY4" fmla="*/ 9979 h 11903"/>
                <a:gd name="connsiteX5" fmla="*/ 1746 w 10000"/>
                <a:gd name="connsiteY5" fmla="*/ 9980 h 11903"/>
                <a:gd name="connsiteX6" fmla="*/ 1722 w 10000"/>
                <a:gd name="connsiteY6" fmla="*/ 9980 h 11903"/>
                <a:gd name="connsiteX7" fmla="*/ 0 w 10000"/>
                <a:gd name="connsiteY7" fmla="*/ 7163 h 11903"/>
                <a:gd name="connsiteX8" fmla="*/ 1538 w 10000"/>
                <a:gd name="connsiteY8" fmla="*/ 4052 h 11903"/>
                <a:gd name="connsiteX9" fmla="*/ 1538 w 10000"/>
                <a:gd name="connsiteY9" fmla="*/ 4032 h 11903"/>
                <a:gd name="connsiteX10" fmla="*/ 2283 w 10000"/>
                <a:gd name="connsiteY10" fmla="*/ 1253 h 11903"/>
                <a:gd name="connsiteX11" fmla="*/ 4212 w 10000"/>
                <a:gd name="connsiteY11" fmla="*/ 1 h 11903"/>
                <a:gd name="connsiteX12" fmla="*/ 6667 w 10000"/>
                <a:gd name="connsiteY12" fmla="*/ 2231 h 11903"/>
                <a:gd name="connsiteX13" fmla="*/ 8779 w 10000"/>
                <a:gd name="connsiteY13" fmla="*/ 4364 h 11903"/>
                <a:gd name="connsiteX14" fmla="*/ 10000 w 10000"/>
                <a:gd name="connsiteY14" fmla="*/ 7163 h 11903"/>
                <a:gd name="connsiteX15" fmla="*/ 8230 w 10000"/>
                <a:gd name="connsiteY15" fmla="*/ 10000 h 11903"/>
                <a:gd name="connsiteX0" fmla="*/ 8230 w 10000"/>
                <a:gd name="connsiteY0" fmla="*/ 10000 h 11903"/>
                <a:gd name="connsiteX1" fmla="*/ 7826 w 10000"/>
                <a:gd name="connsiteY1" fmla="*/ 9981 h 11903"/>
                <a:gd name="connsiteX2" fmla="*/ 6597 w 10000"/>
                <a:gd name="connsiteY2" fmla="*/ 11903 h 11903"/>
                <a:gd name="connsiteX3" fmla="*/ 5401 w 10000"/>
                <a:gd name="connsiteY3" fmla="*/ 9980 h 11903"/>
                <a:gd name="connsiteX4" fmla="*/ 4890 w 10000"/>
                <a:gd name="connsiteY4" fmla="*/ 9979 h 11903"/>
                <a:gd name="connsiteX5" fmla="*/ 1746 w 10000"/>
                <a:gd name="connsiteY5" fmla="*/ 9980 h 11903"/>
                <a:gd name="connsiteX6" fmla="*/ 1722 w 10000"/>
                <a:gd name="connsiteY6" fmla="*/ 9980 h 11903"/>
                <a:gd name="connsiteX7" fmla="*/ 0 w 10000"/>
                <a:gd name="connsiteY7" fmla="*/ 7163 h 11903"/>
                <a:gd name="connsiteX8" fmla="*/ 1538 w 10000"/>
                <a:gd name="connsiteY8" fmla="*/ 4052 h 11903"/>
                <a:gd name="connsiteX9" fmla="*/ 1538 w 10000"/>
                <a:gd name="connsiteY9" fmla="*/ 4032 h 11903"/>
                <a:gd name="connsiteX10" fmla="*/ 2283 w 10000"/>
                <a:gd name="connsiteY10" fmla="*/ 1253 h 11903"/>
                <a:gd name="connsiteX11" fmla="*/ 4212 w 10000"/>
                <a:gd name="connsiteY11" fmla="*/ 1 h 11903"/>
                <a:gd name="connsiteX12" fmla="*/ 6667 w 10000"/>
                <a:gd name="connsiteY12" fmla="*/ 2231 h 11903"/>
                <a:gd name="connsiteX13" fmla="*/ 8779 w 10000"/>
                <a:gd name="connsiteY13" fmla="*/ 4364 h 11903"/>
                <a:gd name="connsiteX14" fmla="*/ 10000 w 10000"/>
                <a:gd name="connsiteY14" fmla="*/ 7163 h 11903"/>
                <a:gd name="connsiteX15" fmla="*/ 8230 w 10000"/>
                <a:gd name="connsiteY15" fmla="*/ 10000 h 11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00" h="11903">
                  <a:moveTo>
                    <a:pt x="8230" y="10000"/>
                  </a:moveTo>
                  <a:lnTo>
                    <a:pt x="7826" y="9981"/>
                  </a:lnTo>
                  <a:cubicBezTo>
                    <a:pt x="7638" y="10785"/>
                    <a:pt x="7607" y="10668"/>
                    <a:pt x="6597" y="11903"/>
                  </a:cubicBezTo>
                  <a:cubicBezTo>
                    <a:pt x="5736" y="10772"/>
                    <a:pt x="5569" y="10547"/>
                    <a:pt x="5401" y="9980"/>
                  </a:cubicBezTo>
                  <a:lnTo>
                    <a:pt x="4890" y="9979"/>
                  </a:lnTo>
                  <a:lnTo>
                    <a:pt x="1746" y="9980"/>
                  </a:lnTo>
                  <a:lnTo>
                    <a:pt x="1722" y="9980"/>
                  </a:lnTo>
                  <a:cubicBezTo>
                    <a:pt x="769" y="9961"/>
                    <a:pt x="0" y="8689"/>
                    <a:pt x="0" y="7163"/>
                  </a:cubicBezTo>
                  <a:cubicBezTo>
                    <a:pt x="0" y="5656"/>
                    <a:pt x="708" y="4247"/>
                    <a:pt x="1538" y="4052"/>
                  </a:cubicBezTo>
                  <a:lnTo>
                    <a:pt x="1538" y="4032"/>
                  </a:lnTo>
                  <a:cubicBezTo>
                    <a:pt x="1538" y="2995"/>
                    <a:pt x="1807" y="2016"/>
                    <a:pt x="2283" y="1253"/>
                  </a:cubicBezTo>
                  <a:cubicBezTo>
                    <a:pt x="2796" y="431"/>
                    <a:pt x="3504" y="-19"/>
                    <a:pt x="4212" y="1"/>
                  </a:cubicBezTo>
                  <a:cubicBezTo>
                    <a:pt x="5604" y="40"/>
                    <a:pt x="6313" y="1213"/>
                    <a:pt x="6667" y="2231"/>
                  </a:cubicBezTo>
                  <a:cubicBezTo>
                    <a:pt x="7717" y="2153"/>
                    <a:pt x="8486" y="3268"/>
                    <a:pt x="8779" y="4364"/>
                  </a:cubicBezTo>
                  <a:cubicBezTo>
                    <a:pt x="9499" y="4736"/>
                    <a:pt x="10000" y="5871"/>
                    <a:pt x="10000" y="7163"/>
                  </a:cubicBezTo>
                  <a:cubicBezTo>
                    <a:pt x="10000" y="8728"/>
                    <a:pt x="9206" y="10000"/>
                    <a:pt x="8230" y="10000"/>
                  </a:cubicBezTo>
                  <a:close/>
                </a:path>
              </a:pathLst>
            </a:custGeom>
            <a:solidFill>
              <a:schemeClr val="bg2"/>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grpSp>
          <p:nvGrpSpPr>
            <p:cNvPr id="1404" name="Group 1403">
              <a:extLst>
                <a:ext uri="{FF2B5EF4-FFF2-40B4-BE49-F238E27FC236}">
                  <a16:creationId xmlns:a16="http://schemas.microsoft.com/office/drawing/2014/main" id="{5AABEC2E-3D69-264F-1990-CBDB621114B0}"/>
                </a:ext>
              </a:extLst>
            </p:cNvPr>
            <p:cNvGrpSpPr/>
            <p:nvPr/>
          </p:nvGrpSpPr>
          <p:grpSpPr>
            <a:xfrm>
              <a:off x="510107" y="636102"/>
              <a:ext cx="436539" cy="327268"/>
              <a:chOff x="2312303" y="1094089"/>
              <a:chExt cx="3736755" cy="2801403"/>
            </a:xfrm>
          </p:grpSpPr>
          <p:sp>
            <p:nvSpPr>
              <p:cNvPr id="1405" name="Freeform 119">
                <a:extLst>
                  <a:ext uri="{FF2B5EF4-FFF2-40B4-BE49-F238E27FC236}">
                    <a16:creationId xmlns:a16="http://schemas.microsoft.com/office/drawing/2014/main" id="{A74CF8A8-5E8F-F6D5-D20D-76012D16CB6E}"/>
                  </a:ext>
                </a:extLst>
              </p:cNvPr>
              <p:cNvSpPr>
                <a:spLocks noEditPoints="1"/>
              </p:cNvSpPr>
              <p:nvPr/>
            </p:nvSpPr>
            <p:spPr bwMode="auto">
              <a:xfrm>
                <a:off x="3176427" y="1545075"/>
                <a:ext cx="1483031" cy="1483032"/>
              </a:xfrm>
              <a:custGeom>
                <a:avLst/>
                <a:gdLst>
                  <a:gd name="T0" fmla="*/ 133 w 325"/>
                  <a:gd name="T1" fmla="*/ 324 h 324"/>
                  <a:gd name="T2" fmla="*/ 105 w 325"/>
                  <a:gd name="T3" fmla="*/ 310 h 324"/>
                  <a:gd name="T4" fmla="*/ 78 w 325"/>
                  <a:gd name="T5" fmla="*/ 256 h 324"/>
                  <a:gd name="T6" fmla="*/ 35 w 325"/>
                  <a:gd name="T7" fmla="*/ 264 h 324"/>
                  <a:gd name="T8" fmla="*/ 23 w 325"/>
                  <a:gd name="T9" fmla="*/ 236 h 324"/>
                  <a:gd name="T10" fmla="*/ 41 w 325"/>
                  <a:gd name="T11" fmla="*/ 177 h 324"/>
                  <a:gd name="T12" fmla="*/ 1 w 325"/>
                  <a:gd name="T13" fmla="*/ 155 h 324"/>
                  <a:gd name="T14" fmla="*/ 3 w 325"/>
                  <a:gd name="T15" fmla="*/ 134 h 324"/>
                  <a:gd name="T16" fmla="*/ 10 w 325"/>
                  <a:gd name="T17" fmla="*/ 126 h 324"/>
                  <a:gd name="T18" fmla="*/ 62 w 325"/>
                  <a:gd name="T19" fmla="*/ 93 h 324"/>
                  <a:gd name="T20" fmla="*/ 46 w 325"/>
                  <a:gd name="T21" fmla="*/ 51 h 324"/>
                  <a:gd name="T22" fmla="*/ 72 w 325"/>
                  <a:gd name="T23" fmla="*/ 34 h 324"/>
                  <a:gd name="T24" fmla="*/ 131 w 325"/>
                  <a:gd name="T25" fmla="*/ 42 h 324"/>
                  <a:gd name="T26" fmla="*/ 145 w 325"/>
                  <a:gd name="T27" fmla="*/ 1 h 324"/>
                  <a:gd name="T28" fmla="*/ 178 w 325"/>
                  <a:gd name="T29" fmla="*/ 6 h 324"/>
                  <a:gd name="T30" fmla="*/ 191 w 325"/>
                  <a:gd name="T31" fmla="*/ 38 h 324"/>
                  <a:gd name="T32" fmla="*/ 243 w 325"/>
                  <a:gd name="T33" fmla="*/ 27 h 324"/>
                  <a:gd name="T34" fmla="*/ 273 w 325"/>
                  <a:gd name="T35" fmla="*/ 43 h 324"/>
                  <a:gd name="T36" fmla="*/ 265 w 325"/>
                  <a:gd name="T37" fmla="*/ 79 h 324"/>
                  <a:gd name="T38" fmla="*/ 311 w 325"/>
                  <a:gd name="T39" fmla="*/ 106 h 324"/>
                  <a:gd name="T40" fmla="*/ 325 w 325"/>
                  <a:gd name="T41" fmla="*/ 139 h 324"/>
                  <a:gd name="T42" fmla="*/ 298 w 325"/>
                  <a:gd name="T43" fmla="*/ 160 h 324"/>
                  <a:gd name="T44" fmla="*/ 294 w 325"/>
                  <a:gd name="T45" fmla="*/ 194 h 324"/>
                  <a:gd name="T46" fmla="*/ 316 w 325"/>
                  <a:gd name="T47" fmla="*/ 221 h 324"/>
                  <a:gd name="T48" fmla="*/ 296 w 325"/>
                  <a:gd name="T49" fmla="*/ 249 h 324"/>
                  <a:gd name="T50" fmla="*/ 245 w 325"/>
                  <a:gd name="T51" fmla="*/ 269 h 324"/>
                  <a:gd name="T52" fmla="*/ 244 w 325"/>
                  <a:gd name="T53" fmla="*/ 305 h 324"/>
                  <a:gd name="T54" fmla="*/ 212 w 325"/>
                  <a:gd name="T55" fmla="*/ 314 h 324"/>
                  <a:gd name="T56" fmla="*/ 159 w 325"/>
                  <a:gd name="T57" fmla="*/ 293 h 324"/>
                  <a:gd name="T58" fmla="*/ 134 w 325"/>
                  <a:gd name="T59" fmla="*/ 324 h 324"/>
                  <a:gd name="T60" fmla="*/ 131 w 325"/>
                  <a:gd name="T61" fmla="*/ 307 h 324"/>
                  <a:gd name="T62" fmla="*/ 155 w 325"/>
                  <a:gd name="T63" fmla="*/ 276 h 324"/>
                  <a:gd name="T64" fmla="*/ 203 w 325"/>
                  <a:gd name="T65" fmla="*/ 277 h 324"/>
                  <a:gd name="T66" fmla="*/ 232 w 325"/>
                  <a:gd name="T67" fmla="*/ 294 h 324"/>
                  <a:gd name="T68" fmla="*/ 232 w 325"/>
                  <a:gd name="T69" fmla="*/ 258 h 324"/>
                  <a:gd name="T70" fmla="*/ 268 w 325"/>
                  <a:gd name="T71" fmla="*/ 228 h 324"/>
                  <a:gd name="T72" fmla="*/ 299 w 325"/>
                  <a:gd name="T73" fmla="*/ 220 h 324"/>
                  <a:gd name="T74" fmla="*/ 278 w 325"/>
                  <a:gd name="T75" fmla="*/ 195 h 324"/>
                  <a:gd name="T76" fmla="*/ 281 w 325"/>
                  <a:gd name="T77" fmla="*/ 156 h 324"/>
                  <a:gd name="T78" fmla="*/ 308 w 325"/>
                  <a:gd name="T79" fmla="*/ 136 h 324"/>
                  <a:gd name="T80" fmla="*/ 278 w 325"/>
                  <a:gd name="T81" fmla="*/ 121 h 324"/>
                  <a:gd name="T82" fmla="*/ 250 w 325"/>
                  <a:gd name="T83" fmla="*/ 86 h 324"/>
                  <a:gd name="T84" fmla="*/ 259 w 325"/>
                  <a:gd name="T85" fmla="*/ 51 h 324"/>
                  <a:gd name="T86" fmla="*/ 224 w 325"/>
                  <a:gd name="T87" fmla="*/ 61 h 324"/>
                  <a:gd name="T88" fmla="*/ 188 w 325"/>
                  <a:gd name="T89" fmla="*/ 53 h 324"/>
                  <a:gd name="T90" fmla="*/ 176 w 325"/>
                  <a:gd name="T91" fmla="*/ 47 h 324"/>
                  <a:gd name="T92" fmla="*/ 153 w 325"/>
                  <a:gd name="T93" fmla="*/ 17 h 324"/>
                  <a:gd name="T94" fmla="*/ 140 w 325"/>
                  <a:gd name="T95" fmla="*/ 56 h 324"/>
                  <a:gd name="T96" fmla="*/ 101 w 325"/>
                  <a:gd name="T97" fmla="*/ 69 h 324"/>
                  <a:gd name="T98" fmla="*/ 61 w 325"/>
                  <a:gd name="T99" fmla="*/ 58 h 324"/>
                  <a:gd name="T100" fmla="*/ 78 w 325"/>
                  <a:gd name="T101" fmla="*/ 99 h 324"/>
                  <a:gd name="T102" fmla="*/ 56 w 325"/>
                  <a:gd name="T103" fmla="*/ 134 h 324"/>
                  <a:gd name="T104" fmla="*/ 17 w 325"/>
                  <a:gd name="T105" fmla="*/ 150 h 324"/>
                  <a:gd name="T106" fmla="*/ 57 w 325"/>
                  <a:gd name="T107" fmla="*/ 171 h 324"/>
                  <a:gd name="T108" fmla="*/ 63 w 325"/>
                  <a:gd name="T109" fmla="*/ 214 h 324"/>
                  <a:gd name="T110" fmla="*/ 44 w 325"/>
                  <a:gd name="T111" fmla="*/ 250 h 324"/>
                  <a:gd name="T112" fmla="*/ 87 w 325"/>
                  <a:gd name="T113" fmla="*/ 241 h 324"/>
                  <a:gd name="T114" fmla="*/ 121 w 325"/>
                  <a:gd name="T115" fmla="*/ 27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25" h="324">
                    <a:moveTo>
                      <a:pt x="134" y="324"/>
                    </a:moveTo>
                    <a:cubicBezTo>
                      <a:pt x="134" y="324"/>
                      <a:pt x="133" y="324"/>
                      <a:pt x="133" y="324"/>
                    </a:cubicBezTo>
                    <a:cubicBezTo>
                      <a:pt x="125" y="322"/>
                      <a:pt x="117" y="320"/>
                      <a:pt x="110" y="318"/>
                    </a:cubicBezTo>
                    <a:cubicBezTo>
                      <a:pt x="107" y="317"/>
                      <a:pt x="105" y="314"/>
                      <a:pt x="105" y="310"/>
                    </a:cubicBezTo>
                    <a:cubicBezTo>
                      <a:pt x="105" y="276"/>
                      <a:pt x="105" y="276"/>
                      <a:pt x="105" y="276"/>
                    </a:cubicBezTo>
                    <a:cubicBezTo>
                      <a:pt x="95" y="270"/>
                      <a:pt x="86" y="264"/>
                      <a:pt x="78" y="256"/>
                    </a:cubicBezTo>
                    <a:cubicBezTo>
                      <a:pt x="44" y="267"/>
                      <a:pt x="44" y="267"/>
                      <a:pt x="44" y="267"/>
                    </a:cubicBezTo>
                    <a:cubicBezTo>
                      <a:pt x="40" y="268"/>
                      <a:pt x="37" y="267"/>
                      <a:pt x="35" y="264"/>
                    </a:cubicBezTo>
                    <a:cubicBezTo>
                      <a:pt x="30" y="258"/>
                      <a:pt x="26" y="252"/>
                      <a:pt x="22" y="246"/>
                    </a:cubicBezTo>
                    <a:cubicBezTo>
                      <a:pt x="21" y="243"/>
                      <a:pt x="21" y="239"/>
                      <a:pt x="23" y="236"/>
                    </a:cubicBezTo>
                    <a:cubicBezTo>
                      <a:pt x="48" y="208"/>
                      <a:pt x="48" y="208"/>
                      <a:pt x="48" y="208"/>
                    </a:cubicBezTo>
                    <a:cubicBezTo>
                      <a:pt x="44" y="198"/>
                      <a:pt x="42" y="188"/>
                      <a:pt x="41" y="177"/>
                    </a:cubicBezTo>
                    <a:cubicBezTo>
                      <a:pt x="5" y="162"/>
                      <a:pt x="5" y="162"/>
                      <a:pt x="5" y="162"/>
                    </a:cubicBezTo>
                    <a:cubicBezTo>
                      <a:pt x="2" y="161"/>
                      <a:pt x="0" y="158"/>
                      <a:pt x="1" y="155"/>
                    </a:cubicBezTo>
                    <a:cubicBezTo>
                      <a:pt x="1" y="148"/>
                      <a:pt x="2" y="142"/>
                      <a:pt x="3" y="136"/>
                    </a:cubicBezTo>
                    <a:cubicBezTo>
                      <a:pt x="3" y="135"/>
                      <a:pt x="3" y="134"/>
                      <a:pt x="3" y="134"/>
                    </a:cubicBezTo>
                    <a:cubicBezTo>
                      <a:pt x="3" y="132"/>
                      <a:pt x="3" y="132"/>
                      <a:pt x="3" y="132"/>
                    </a:cubicBezTo>
                    <a:cubicBezTo>
                      <a:pt x="4" y="129"/>
                      <a:pt x="7" y="126"/>
                      <a:pt x="10" y="126"/>
                    </a:cubicBezTo>
                    <a:cubicBezTo>
                      <a:pt x="48" y="119"/>
                      <a:pt x="48" y="119"/>
                      <a:pt x="48" y="119"/>
                    </a:cubicBezTo>
                    <a:cubicBezTo>
                      <a:pt x="52" y="110"/>
                      <a:pt x="56" y="101"/>
                      <a:pt x="62" y="93"/>
                    </a:cubicBezTo>
                    <a:cubicBezTo>
                      <a:pt x="44" y="60"/>
                      <a:pt x="44" y="60"/>
                      <a:pt x="44" y="60"/>
                    </a:cubicBezTo>
                    <a:cubicBezTo>
                      <a:pt x="43" y="57"/>
                      <a:pt x="43" y="53"/>
                      <a:pt x="46" y="51"/>
                    </a:cubicBezTo>
                    <a:cubicBezTo>
                      <a:pt x="51" y="45"/>
                      <a:pt x="57" y="40"/>
                      <a:pt x="63" y="35"/>
                    </a:cubicBezTo>
                    <a:cubicBezTo>
                      <a:pt x="66" y="33"/>
                      <a:pt x="69" y="32"/>
                      <a:pt x="72" y="34"/>
                    </a:cubicBezTo>
                    <a:cubicBezTo>
                      <a:pt x="105" y="53"/>
                      <a:pt x="105" y="53"/>
                      <a:pt x="105" y="53"/>
                    </a:cubicBezTo>
                    <a:cubicBezTo>
                      <a:pt x="113" y="48"/>
                      <a:pt x="122" y="44"/>
                      <a:pt x="131" y="42"/>
                    </a:cubicBezTo>
                    <a:cubicBezTo>
                      <a:pt x="138" y="8"/>
                      <a:pt x="138" y="8"/>
                      <a:pt x="138" y="8"/>
                    </a:cubicBezTo>
                    <a:cubicBezTo>
                      <a:pt x="139" y="4"/>
                      <a:pt x="142" y="2"/>
                      <a:pt x="145" y="1"/>
                    </a:cubicBezTo>
                    <a:cubicBezTo>
                      <a:pt x="154" y="0"/>
                      <a:pt x="162" y="0"/>
                      <a:pt x="171" y="0"/>
                    </a:cubicBezTo>
                    <a:cubicBezTo>
                      <a:pt x="174" y="1"/>
                      <a:pt x="177" y="3"/>
                      <a:pt x="178" y="6"/>
                    </a:cubicBezTo>
                    <a:cubicBezTo>
                      <a:pt x="189" y="37"/>
                      <a:pt x="189" y="37"/>
                      <a:pt x="189" y="37"/>
                    </a:cubicBezTo>
                    <a:cubicBezTo>
                      <a:pt x="190" y="37"/>
                      <a:pt x="190" y="37"/>
                      <a:pt x="191" y="38"/>
                    </a:cubicBezTo>
                    <a:cubicBezTo>
                      <a:pt x="200" y="39"/>
                      <a:pt x="209" y="42"/>
                      <a:pt x="218" y="45"/>
                    </a:cubicBezTo>
                    <a:cubicBezTo>
                      <a:pt x="243" y="27"/>
                      <a:pt x="243" y="27"/>
                      <a:pt x="243" y="27"/>
                    </a:cubicBezTo>
                    <a:cubicBezTo>
                      <a:pt x="245" y="24"/>
                      <a:pt x="249" y="24"/>
                      <a:pt x="252" y="26"/>
                    </a:cubicBezTo>
                    <a:cubicBezTo>
                      <a:pt x="259" y="31"/>
                      <a:pt x="267" y="37"/>
                      <a:pt x="273" y="43"/>
                    </a:cubicBezTo>
                    <a:cubicBezTo>
                      <a:pt x="276" y="45"/>
                      <a:pt x="277" y="48"/>
                      <a:pt x="276" y="51"/>
                    </a:cubicBezTo>
                    <a:cubicBezTo>
                      <a:pt x="265" y="79"/>
                      <a:pt x="265" y="79"/>
                      <a:pt x="265" y="79"/>
                    </a:cubicBezTo>
                    <a:cubicBezTo>
                      <a:pt x="272" y="87"/>
                      <a:pt x="278" y="96"/>
                      <a:pt x="283" y="105"/>
                    </a:cubicBezTo>
                    <a:cubicBezTo>
                      <a:pt x="311" y="106"/>
                      <a:pt x="311" y="106"/>
                      <a:pt x="311" y="106"/>
                    </a:cubicBezTo>
                    <a:cubicBezTo>
                      <a:pt x="314" y="106"/>
                      <a:pt x="317" y="109"/>
                      <a:pt x="318" y="112"/>
                    </a:cubicBezTo>
                    <a:cubicBezTo>
                      <a:pt x="321" y="120"/>
                      <a:pt x="324" y="130"/>
                      <a:pt x="325" y="139"/>
                    </a:cubicBezTo>
                    <a:cubicBezTo>
                      <a:pt x="325" y="142"/>
                      <a:pt x="324" y="145"/>
                      <a:pt x="321" y="147"/>
                    </a:cubicBezTo>
                    <a:cubicBezTo>
                      <a:pt x="298" y="160"/>
                      <a:pt x="298" y="160"/>
                      <a:pt x="298" y="160"/>
                    </a:cubicBezTo>
                    <a:cubicBezTo>
                      <a:pt x="298" y="169"/>
                      <a:pt x="297" y="177"/>
                      <a:pt x="296" y="186"/>
                    </a:cubicBezTo>
                    <a:cubicBezTo>
                      <a:pt x="296" y="189"/>
                      <a:pt x="295" y="191"/>
                      <a:pt x="294" y="194"/>
                    </a:cubicBezTo>
                    <a:cubicBezTo>
                      <a:pt x="314" y="212"/>
                      <a:pt x="314" y="212"/>
                      <a:pt x="314" y="212"/>
                    </a:cubicBezTo>
                    <a:cubicBezTo>
                      <a:pt x="317" y="214"/>
                      <a:pt x="318" y="218"/>
                      <a:pt x="316" y="221"/>
                    </a:cubicBezTo>
                    <a:cubicBezTo>
                      <a:pt x="313" y="229"/>
                      <a:pt x="309" y="238"/>
                      <a:pt x="305" y="245"/>
                    </a:cubicBezTo>
                    <a:cubicBezTo>
                      <a:pt x="303" y="248"/>
                      <a:pt x="300" y="250"/>
                      <a:pt x="296" y="249"/>
                    </a:cubicBezTo>
                    <a:cubicBezTo>
                      <a:pt x="270" y="244"/>
                      <a:pt x="270" y="244"/>
                      <a:pt x="270" y="244"/>
                    </a:cubicBezTo>
                    <a:cubicBezTo>
                      <a:pt x="263" y="254"/>
                      <a:pt x="254" y="262"/>
                      <a:pt x="245" y="269"/>
                    </a:cubicBezTo>
                    <a:cubicBezTo>
                      <a:pt x="248" y="297"/>
                      <a:pt x="248" y="297"/>
                      <a:pt x="248" y="297"/>
                    </a:cubicBezTo>
                    <a:cubicBezTo>
                      <a:pt x="249" y="301"/>
                      <a:pt x="247" y="304"/>
                      <a:pt x="244" y="305"/>
                    </a:cubicBezTo>
                    <a:cubicBezTo>
                      <a:pt x="237" y="310"/>
                      <a:pt x="229" y="313"/>
                      <a:pt x="221" y="316"/>
                    </a:cubicBezTo>
                    <a:cubicBezTo>
                      <a:pt x="218" y="317"/>
                      <a:pt x="215" y="316"/>
                      <a:pt x="212" y="314"/>
                    </a:cubicBezTo>
                    <a:cubicBezTo>
                      <a:pt x="193" y="291"/>
                      <a:pt x="193" y="291"/>
                      <a:pt x="193" y="291"/>
                    </a:cubicBezTo>
                    <a:cubicBezTo>
                      <a:pt x="182" y="293"/>
                      <a:pt x="170" y="294"/>
                      <a:pt x="159" y="293"/>
                    </a:cubicBezTo>
                    <a:cubicBezTo>
                      <a:pt x="141" y="320"/>
                      <a:pt x="141" y="320"/>
                      <a:pt x="141" y="320"/>
                    </a:cubicBezTo>
                    <a:cubicBezTo>
                      <a:pt x="140" y="323"/>
                      <a:pt x="137" y="324"/>
                      <a:pt x="134" y="324"/>
                    </a:cubicBezTo>
                    <a:close/>
                    <a:moveTo>
                      <a:pt x="121" y="304"/>
                    </a:moveTo>
                    <a:cubicBezTo>
                      <a:pt x="124" y="305"/>
                      <a:pt x="127" y="306"/>
                      <a:pt x="131" y="307"/>
                    </a:cubicBezTo>
                    <a:cubicBezTo>
                      <a:pt x="148" y="280"/>
                      <a:pt x="148" y="280"/>
                      <a:pt x="148" y="280"/>
                    </a:cubicBezTo>
                    <a:cubicBezTo>
                      <a:pt x="149" y="277"/>
                      <a:pt x="152" y="276"/>
                      <a:pt x="155" y="276"/>
                    </a:cubicBezTo>
                    <a:cubicBezTo>
                      <a:pt x="169" y="278"/>
                      <a:pt x="182" y="277"/>
                      <a:pt x="195" y="274"/>
                    </a:cubicBezTo>
                    <a:cubicBezTo>
                      <a:pt x="198" y="274"/>
                      <a:pt x="201" y="275"/>
                      <a:pt x="203" y="277"/>
                    </a:cubicBezTo>
                    <a:cubicBezTo>
                      <a:pt x="221" y="299"/>
                      <a:pt x="221" y="299"/>
                      <a:pt x="221" y="299"/>
                    </a:cubicBezTo>
                    <a:cubicBezTo>
                      <a:pt x="225" y="298"/>
                      <a:pt x="228" y="296"/>
                      <a:pt x="232" y="294"/>
                    </a:cubicBezTo>
                    <a:cubicBezTo>
                      <a:pt x="228" y="266"/>
                      <a:pt x="228" y="266"/>
                      <a:pt x="228" y="266"/>
                    </a:cubicBezTo>
                    <a:cubicBezTo>
                      <a:pt x="228" y="263"/>
                      <a:pt x="229" y="260"/>
                      <a:pt x="232" y="258"/>
                    </a:cubicBezTo>
                    <a:cubicBezTo>
                      <a:pt x="243" y="251"/>
                      <a:pt x="252" y="242"/>
                      <a:pt x="260" y="231"/>
                    </a:cubicBezTo>
                    <a:cubicBezTo>
                      <a:pt x="262" y="228"/>
                      <a:pt x="265" y="227"/>
                      <a:pt x="268" y="228"/>
                    </a:cubicBezTo>
                    <a:cubicBezTo>
                      <a:pt x="294" y="232"/>
                      <a:pt x="294" y="232"/>
                      <a:pt x="294" y="232"/>
                    </a:cubicBezTo>
                    <a:cubicBezTo>
                      <a:pt x="296" y="229"/>
                      <a:pt x="298" y="224"/>
                      <a:pt x="299" y="220"/>
                    </a:cubicBezTo>
                    <a:cubicBezTo>
                      <a:pt x="280" y="203"/>
                      <a:pt x="280" y="203"/>
                      <a:pt x="280" y="203"/>
                    </a:cubicBezTo>
                    <a:cubicBezTo>
                      <a:pt x="278" y="201"/>
                      <a:pt x="277" y="197"/>
                      <a:pt x="278" y="195"/>
                    </a:cubicBezTo>
                    <a:cubicBezTo>
                      <a:pt x="279" y="191"/>
                      <a:pt x="280" y="187"/>
                      <a:pt x="280" y="183"/>
                    </a:cubicBezTo>
                    <a:cubicBezTo>
                      <a:pt x="282" y="174"/>
                      <a:pt x="282" y="165"/>
                      <a:pt x="281" y="156"/>
                    </a:cubicBezTo>
                    <a:cubicBezTo>
                      <a:pt x="281" y="153"/>
                      <a:pt x="283" y="150"/>
                      <a:pt x="286" y="149"/>
                    </a:cubicBezTo>
                    <a:cubicBezTo>
                      <a:pt x="308" y="136"/>
                      <a:pt x="308" y="136"/>
                      <a:pt x="308" y="136"/>
                    </a:cubicBezTo>
                    <a:cubicBezTo>
                      <a:pt x="307" y="131"/>
                      <a:pt x="306" y="127"/>
                      <a:pt x="305" y="122"/>
                    </a:cubicBezTo>
                    <a:cubicBezTo>
                      <a:pt x="278" y="121"/>
                      <a:pt x="278" y="121"/>
                      <a:pt x="278" y="121"/>
                    </a:cubicBezTo>
                    <a:cubicBezTo>
                      <a:pt x="275" y="121"/>
                      <a:pt x="272" y="119"/>
                      <a:pt x="271" y="116"/>
                    </a:cubicBezTo>
                    <a:cubicBezTo>
                      <a:pt x="266" y="105"/>
                      <a:pt x="259" y="95"/>
                      <a:pt x="250" y="86"/>
                    </a:cubicBezTo>
                    <a:cubicBezTo>
                      <a:pt x="248" y="84"/>
                      <a:pt x="247" y="81"/>
                      <a:pt x="249" y="78"/>
                    </a:cubicBezTo>
                    <a:cubicBezTo>
                      <a:pt x="259" y="51"/>
                      <a:pt x="259" y="51"/>
                      <a:pt x="259" y="51"/>
                    </a:cubicBezTo>
                    <a:cubicBezTo>
                      <a:pt x="255" y="48"/>
                      <a:pt x="252" y="45"/>
                      <a:pt x="248" y="43"/>
                    </a:cubicBezTo>
                    <a:cubicBezTo>
                      <a:pt x="224" y="61"/>
                      <a:pt x="224" y="61"/>
                      <a:pt x="224" y="61"/>
                    </a:cubicBezTo>
                    <a:cubicBezTo>
                      <a:pt x="222" y="63"/>
                      <a:pt x="219" y="63"/>
                      <a:pt x="216" y="62"/>
                    </a:cubicBezTo>
                    <a:cubicBezTo>
                      <a:pt x="207" y="58"/>
                      <a:pt x="198" y="55"/>
                      <a:pt x="188" y="53"/>
                    </a:cubicBezTo>
                    <a:cubicBezTo>
                      <a:pt x="186" y="53"/>
                      <a:pt x="184" y="53"/>
                      <a:pt x="182" y="53"/>
                    </a:cubicBezTo>
                    <a:cubicBezTo>
                      <a:pt x="179" y="52"/>
                      <a:pt x="177" y="50"/>
                      <a:pt x="176" y="47"/>
                    </a:cubicBezTo>
                    <a:cubicBezTo>
                      <a:pt x="165" y="16"/>
                      <a:pt x="165" y="16"/>
                      <a:pt x="165" y="16"/>
                    </a:cubicBezTo>
                    <a:cubicBezTo>
                      <a:pt x="161" y="16"/>
                      <a:pt x="157" y="16"/>
                      <a:pt x="153" y="17"/>
                    </a:cubicBezTo>
                    <a:cubicBezTo>
                      <a:pt x="146" y="50"/>
                      <a:pt x="146" y="50"/>
                      <a:pt x="146" y="50"/>
                    </a:cubicBezTo>
                    <a:cubicBezTo>
                      <a:pt x="145" y="53"/>
                      <a:pt x="143" y="55"/>
                      <a:pt x="140" y="56"/>
                    </a:cubicBezTo>
                    <a:cubicBezTo>
                      <a:pt x="129" y="59"/>
                      <a:pt x="118" y="63"/>
                      <a:pt x="109" y="69"/>
                    </a:cubicBezTo>
                    <a:cubicBezTo>
                      <a:pt x="106" y="71"/>
                      <a:pt x="103" y="71"/>
                      <a:pt x="101" y="69"/>
                    </a:cubicBezTo>
                    <a:cubicBezTo>
                      <a:pt x="69" y="51"/>
                      <a:pt x="69" y="51"/>
                      <a:pt x="69" y="51"/>
                    </a:cubicBezTo>
                    <a:cubicBezTo>
                      <a:pt x="66" y="53"/>
                      <a:pt x="64" y="55"/>
                      <a:pt x="61" y="58"/>
                    </a:cubicBezTo>
                    <a:cubicBezTo>
                      <a:pt x="78" y="90"/>
                      <a:pt x="78" y="90"/>
                      <a:pt x="78" y="90"/>
                    </a:cubicBezTo>
                    <a:cubicBezTo>
                      <a:pt x="80" y="93"/>
                      <a:pt x="79" y="96"/>
                      <a:pt x="78" y="99"/>
                    </a:cubicBezTo>
                    <a:cubicBezTo>
                      <a:pt x="71" y="108"/>
                      <a:pt x="66" y="118"/>
                      <a:pt x="62" y="129"/>
                    </a:cubicBezTo>
                    <a:cubicBezTo>
                      <a:pt x="61" y="132"/>
                      <a:pt x="59" y="134"/>
                      <a:pt x="56" y="134"/>
                    </a:cubicBezTo>
                    <a:cubicBezTo>
                      <a:pt x="18" y="141"/>
                      <a:pt x="18" y="141"/>
                      <a:pt x="18" y="141"/>
                    </a:cubicBezTo>
                    <a:cubicBezTo>
                      <a:pt x="18" y="144"/>
                      <a:pt x="17" y="147"/>
                      <a:pt x="17" y="150"/>
                    </a:cubicBezTo>
                    <a:cubicBezTo>
                      <a:pt x="52" y="164"/>
                      <a:pt x="52" y="164"/>
                      <a:pt x="52" y="164"/>
                    </a:cubicBezTo>
                    <a:cubicBezTo>
                      <a:pt x="54" y="165"/>
                      <a:pt x="56" y="168"/>
                      <a:pt x="57" y="171"/>
                    </a:cubicBezTo>
                    <a:cubicBezTo>
                      <a:pt x="57" y="183"/>
                      <a:pt x="60" y="195"/>
                      <a:pt x="64" y="206"/>
                    </a:cubicBezTo>
                    <a:cubicBezTo>
                      <a:pt x="65" y="209"/>
                      <a:pt x="65" y="212"/>
                      <a:pt x="63" y="214"/>
                    </a:cubicBezTo>
                    <a:cubicBezTo>
                      <a:pt x="39" y="242"/>
                      <a:pt x="39" y="242"/>
                      <a:pt x="39" y="242"/>
                    </a:cubicBezTo>
                    <a:cubicBezTo>
                      <a:pt x="41" y="245"/>
                      <a:pt x="42" y="247"/>
                      <a:pt x="44" y="250"/>
                    </a:cubicBezTo>
                    <a:cubicBezTo>
                      <a:pt x="78" y="239"/>
                      <a:pt x="78" y="239"/>
                      <a:pt x="78" y="239"/>
                    </a:cubicBezTo>
                    <a:cubicBezTo>
                      <a:pt x="81" y="238"/>
                      <a:pt x="84" y="239"/>
                      <a:pt x="87" y="241"/>
                    </a:cubicBezTo>
                    <a:cubicBezTo>
                      <a:pt x="95" y="251"/>
                      <a:pt x="105" y="258"/>
                      <a:pt x="117" y="264"/>
                    </a:cubicBezTo>
                    <a:cubicBezTo>
                      <a:pt x="119" y="266"/>
                      <a:pt x="121" y="268"/>
                      <a:pt x="121" y="271"/>
                    </a:cubicBezTo>
                    <a:lnTo>
                      <a:pt x="121" y="30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406" name="Freeform 120">
                <a:extLst>
                  <a:ext uri="{FF2B5EF4-FFF2-40B4-BE49-F238E27FC236}">
                    <a16:creationId xmlns:a16="http://schemas.microsoft.com/office/drawing/2014/main" id="{FF86616A-80B8-61AC-0D06-4720B071C24F}"/>
                  </a:ext>
                </a:extLst>
              </p:cNvPr>
              <p:cNvSpPr>
                <a:spLocks noEditPoints="1"/>
              </p:cNvSpPr>
              <p:nvPr/>
            </p:nvSpPr>
            <p:spPr bwMode="auto">
              <a:xfrm>
                <a:off x="3561784" y="1918751"/>
                <a:ext cx="759033" cy="747353"/>
              </a:xfrm>
              <a:custGeom>
                <a:avLst/>
                <a:gdLst>
                  <a:gd name="T0" fmla="*/ 83 w 165"/>
                  <a:gd name="T1" fmla="*/ 163 h 163"/>
                  <a:gd name="T2" fmla="*/ 69 w 165"/>
                  <a:gd name="T3" fmla="*/ 162 h 163"/>
                  <a:gd name="T4" fmla="*/ 17 w 165"/>
                  <a:gd name="T5" fmla="*/ 129 h 163"/>
                  <a:gd name="T6" fmla="*/ 3 w 165"/>
                  <a:gd name="T7" fmla="*/ 70 h 163"/>
                  <a:gd name="T8" fmla="*/ 36 w 165"/>
                  <a:gd name="T9" fmla="*/ 18 h 163"/>
                  <a:gd name="T10" fmla="*/ 96 w 165"/>
                  <a:gd name="T11" fmla="*/ 4 h 163"/>
                  <a:gd name="T12" fmla="*/ 148 w 165"/>
                  <a:gd name="T13" fmla="*/ 36 h 163"/>
                  <a:gd name="T14" fmla="*/ 162 w 165"/>
                  <a:gd name="T15" fmla="*/ 96 h 163"/>
                  <a:gd name="T16" fmla="*/ 83 w 165"/>
                  <a:gd name="T17" fmla="*/ 163 h 163"/>
                  <a:gd name="T18" fmla="*/ 82 w 165"/>
                  <a:gd name="T19" fmla="*/ 19 h 163"/>
                  <a:gd name="T20" fmla="*/ 45 w 165"/>
                  <a:gd name="T21" fmla="*/ 31 h 163"/>
                  <a:gd name="T22" fmla="*/ 19 w 165"/>
                  <a:gd name="T23" fmla="*/ 72 h 163"/>
                  <a:gd name="T24" fmla="*/ 30 w 165"/>
                  <a:gd name="T25" fmla="*/ 120 h 163"/>
                  <a:gd name="T26" fmla="*/ 72 w 165"/>
                  <a:gd name="T27" fmla="*/ 146 h 163"/>
                  <a:gd name="T28" fmla="*/ 146 w 165"/>
                  <a:gd name="T29" fmla="*/ 94 h 163"/>
                  <a:gd name="T30" fmla="*/ 135 w 165"/>
                  <a:gd name="T31" fmla="*/ 46 h 163"/>
                  <a:gd name="T32" fmla="*/ 93 w 165"/>
                  <a:gd name="T33" fmla="*/ 20 h 163"/>
                  <a:gd name="T34" fmla="*/ 82 w 165"/>
                  <a:gd name="T35" fmla="*/ 1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163">
                    <a:moveTo>
                      <a:pt x="83" y="163"/>
                    </a:moveTo>
                    <a:cubicBezTo>
                      <a:pt x="78" y="163"/>
                      <a:pt x="74" y="163"/>
                      <a:pt x="69" y="162"/>
                    </a:cubicBezTo>
                    <a:cubicBezTo>
                      <a:pt x="48" y="158"/>
                      <a:pt x="30" y="147"/>
                      <a:pt x="17" y="129"/>
                    </a:cubicBezTo>
                    <a:cubicBezTo>
                      <a:pt x="5" y="112"/>
                      <a:pt x="0" y="91"/>
                      <a:pt x="3" y="70"/>
                    </a:cubicBezTo>
                    <a:cubicBezTo>
                      <a:pt x="7" y="48"/>
                      <a:pt x="19" y="30"/>
                      <a:pt x="36" y="18"/>
                    </a:cubicBezTo>
                    <a:cubicBezTo>
                      <a:pt x="54" y="5"/>
                      <a:pt x="75" y="0"/>
                      <a:pt x="96" y="4"/>
                    </a:cubicBezTo>
                    <a:cubicBezTo>
                      <a:pt x="117" y="7"/>
                      <a:pt x="135" y="19"/>
                      <a:pt x="148" y="36"/>
                    </a:cubicBezTo>
                    <a:cubicBezTo>
                      <a:pt x="160" y="54"/>
                      <a:pt x="165" y="75"/>
                      <a:pt x="162" y="96"/>
                    </a:cubicBezTo>
                    <a:cubicBezTo>
                      <a:pt x="155" y="135"/>
                      <a:pt x="121" y="163"/>
                      <a:pt x="83" y="163"/>
                    </a:cubicBezTo>
                    <a:close/>
                    <a:moveTo>
                      <a:pt x="82" y="19"/>
                    </a:moveTo>
                    <a:cubicBezTo>
                      <a:pt x="69" y="19"/>
                      <a:pt x="56" y="23"/>
                      <a:pt x="45" y="31"/>
                    </a:cubicBezTo>
                    <a:cubicBezTo>
                      <a:pt x="31" y="41"/>
                      <a:pt x="22" y="55"/>
                      <a:pt x="19" y="72"/>
                    </a:cubicBezTo>
                    <a:cubicBezTo>
                      <a:pt x="16" y="89"/>
                      <a:pt x="20" y="106"/>
                      <a:pt x="30" y="120"/>
                    </a:cubicBezTo>
                    <a:cubicBezTo>
                      <a:pt x="40" y="134"/>
                      <a:pt x="55" y="143"/>
                      <a:pt x="72" y="146"/>
                    </a:cubicBezTo>
                    <a:cubicBezTo>
                      <a:pt x="107" y="152"/>
                      <a:pt x="140" y="129"/>
                      <a:pt x="146" y="94"/>
                    </a:cubicBezTo>
                    <a:cubicBezTo>
                      <a:pt x="149" y="77"/>
                      <a:pt x="145" y="60"/>
                      <a:pt x="135" y="46"/>
                    </a:cubicBezTo>
                    <a:cubicBezTo>
                      <a:pt x="125" y="32"/>
                      <a:pt x="110" y="22"/>
                      <a:pt x="93" y="20"/>
                    </a:cubicBezTo>
                    <a:cubicBezTo>
                      <a:pt x="90" y="19"/>
                      <a:pt x="86" y="19"/>
                      <a:pt x="82"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407" name="Freeform 121">
                <a:extLst>
                  <a:ext uri="{FF2B5EF4-FFF2-40B4-BE49-F238E27FC236}">
                    <a16:creationId xmlns:a16="http://schemas.microsoft.com/office/drawing/2014/main" id="{90E3D029-E44E-595D-173C-B90AA4DA5918}"/>
                  </a:ext>
                </a:extLst>
              </p:cNvPr>
              <p:cNvSpPr>
                <a:spLocks/>
              </p:cNvSpPr>
              <p:nvPr/>
            </p:nvSpPr>
            <p:spPr bwMode="auto">
              <a:xfrm>
                <a:off x="2312303" y="1094089"/>
                <a:ext cx="3736755" cy="2331040"/>
              </a:xfrm>
              <a:custGeom>
                <a:avLst/>
                <a:gdLst>
                  <a:gd name="T0" fmla="*/ 674 w 819"/>
                  <a:gd name="T1" fmla="*/ 512 h 512"/>
                  <a:gd name="T2" fmla="*/ 666 w 819"/>
                  <a:gd name="T3" fmla="*/ 504 h 512"/>
                  <a:gd name="T4" fmla="*/ 674 w 819"/>
                  <a:gd name="T5" fmla="*/ 496 h 512"/>
                  <a:gd name="T6" fmla="*/ 803 w 819"/>
                  <a:gd name="T7" fmla="*/ 367 h 512"/>
                  <a:gd name="T8" fmla="*/ 711 w 819"/>
                  <a:gd name="T9" fmla="*/ 238 h 512"/>
                  <a:gd name="T10" fmla="*/ 706 w 819"/>
                  <a:gd name="T11" fmla="*/ 233 h 512"/>
                  <a:gd name="T12" fmla="*/ 541 w 819"/>
                  <a:gd name="T13" fmla="*/ 131 h 512"/>
                  <a:gd name="T14" fmla="*/ 534 w 819"/>
                  <a:gd name="T15" fmla="*/ 127 h 512"/>
                  <a:gd name="T16" fmla="*/ 345 w 819"/>
                  <a:gd name="T17" fmla="*/ 17 h 512"/>
                  <a:gd name="T18" fmla="*/ 198 w 819"/>
                  <a:gd name="T19" fmla="*/ 76 h 512"/>
                  <a:gd name="T20" fmla="*/ 142 w 819"/>
                  <a:gd name="T21" fmla="*/ 207 h 512"/>
                  <a:gd name="T22" fmla="*/ 142 w 819"/>
                  <a:gd name="T23" fmla="*/ 211 h 512"/>
                  <a:gd name="T24" fmla="*/ 142 w 819"/>
                  <a:gd name="T25" fmla="*/ 215 h 512"/>
                  <a:gd name="T26" fmla="*/ 135 w 819"/>
                  <a:gd name="T27" fmla="*/ 223 h 512"/>
                  <a:gd name="T28" fmla="*/ 16 w 819"/>
                  <a:gd name="T29" fmla="*/ 367 h 512"/>
                  <a:gd name="T30" fmla="*/ 143 w 819"/>
                  <a:gd name="T31" fmla="*/ 495 h 512"/>
                  <a:gd name="T32" fmla="*/ 144 w 819"/>
                  <a:gd name="T33" fmla="*/ 495 h 512"/>
                  <a:gd name="T34" fmla="*/ 347 w 819"/>
                  <a:gd name="T35" fmla="*/ 495 h 512"/>
                  <a:gd name="T36" fmla="*/ 355 w 819"/>
                  <a:gd name="T37" fmla="*/ 503 h 512"/>
                  <a:gd name="T38" fmla="*/ 347 w 819"/>
                  <a:gd name="T39" fmla="*/ 511 h 512"/>
                  <a:gd name="T40" fmla="*/ 143 w 819"/>
                  <a:gd name="T41" fmla="*/ 511 h 512"/>
                  <a:gd name="T42" fmla="*/ 141 w 819"/>
                  <a:gd name="T43" fmla="*/ 511 h 512"/>
                  <a:gd name="T44" fmla="*/ 0 w 819"/>
                  <a:gd name="T45" fmla="*/ 367 h 512"/>
                  <a:gd name="T46" fmla="*/ 126 w 819"/>
                  <a:gd name="T47" fmla="*/ 208 h 512"/>
                  <a:gd name="T48" fmla="*/ 126 w 819"/>
                  <a:gd name="T49" fmla="*/ 207 h 512"/>
                  <a:gd name="T50" fmla="*/ 187 w 819"/>
                  <a:gd name="T51" fmla="*/ 65 h 512"/>
                  <a:gd name="T52" fmla="*/ 345 w 819"/>
                  <a:gd name="T53" fmla="*/ 1 h 512"/>
                  <a:gd name="T54" fmla="*/ 546 w 819"/>
                  <a:gd name="T55" fmla="*/ 115 h 512"/>
                  <a:gd name="T56" fmla="*/ 719 w 819"/>
                  <a:gd name="T57" fmla="*/ 224 h 512"/>
                  <a:gd name="T58" fmla="*/ 819 w 819"/>
                  <a:gd name="T59" fmla="*/ 367 h 512"/>
                  <a:gd name="T60" fmla="*/ 674 w 819"/>
                  <a:gd name="T61" fmla="*/ 512 h 512"/>
                  <a:gd name="connsiteX0" fmla="*/ 8230 w 10000"/>
                  <a:gd name="connsiteY0" fmla="*/ 9981 h 9981"/>
                  <a:gd name="connsiteX1" fmla="*/ 8132 w 10000"/>
                  <a:gd name="connsiteY1" fmla="*/ 9825 h 9981"/>
                  <a:gd name="connsiteX2" fmla="*/ 8230 w 10000"/>
                  <a:gd name="connsiteY2" fmla="*/ 9669 h 9981"/>
                  <a:gd name="connsiteX3" fmla="*/ 9805 w 10000"/>
                  <a:gd name="connsiteY3" fmla="*/ 7149 h 9981"/>
                  <a:gd name="connsiteX4" fmla="*/ 8681 w 10000"/>
                  <a:gd name="connsiteY4" fmla="*/ 4629 h 9981"/>
                  <a:gd name="connsiteX5" fmla="*/ 8620 w 10000"/>
                  <a:gd name="connsiteY5" fmla="*/ 4532 h 9981"/>
                  <a:gd name="connsiteX6" fmla="*/ 6606 w 10000"/>
                  <a:gd name="connsiteY6" fmla="*/ 2540 h 9981"/>
                  <a:gd name="connsiteX7" fmla="*/ 6520 w 10000"/>
                  <a:gd name="connsiteY7" fmla="*/ 2461 h 9981"/>
                  <a:gd name="connsiteX8" fmla="*/ 4212 w 10000"/>
                  <a:gd name="connsiteY8" fmla="*/ 313 h 9981"/>
                  <a:gd name="connsiteX9" fmla="*/ 2418 w 10000"/>
                  <a:gd name="connsiteY9" fmla="*/ 1465 h 9981"/>
                  <a:gd name="connsiteX10" fmla="*/ 1734 w 10000"/>
                  <a:gd name="connsiteY10" fmla="*/ 4024 h 9981"/>
                  <a:gd name="connsiteX11" fmla="*/ 1734 w 10000"/>
                  <a:gd name="connsiteY11" fmla="*/ 4102 h 9981"/>
                  <a:gd name="connsiteX12" fmla="*/ 1734 w 10000"/>
                  <a:gd name="connsiteY12" fmla="*/ 4180 h 9981"/>
                  <a:gd name="connsiteX13" fmla="*/ 1648 w 10000"/>
                  <a:gd name="connsiteY13" fmla="*/ 4336 h 9981"/>
                  <a:gd name="connsiteX14" fmla="*/ 195 w 10000"/>
                  <a:gd name="connsiteY14" fmla="*/ 7149 h 9981"/>
                  <a:gd name="connsiteX15" fmla="*/ 1746 w 10000"/>
                  <a:gd name="connsiteY15" fmla="*/ 9649 h 9981"/>
                  <a:gd name="connsiteX16" fmla="*/ 1758 w 10000"/>
                  <a:gd name="connsiteY16" fmla="*/ 9649 h 9981"/>
                  <a:gd name="connsiteX17" fmla="*/ 4237 w 10000"/>
                  <a:gd name="connsiteY17" fmla="*/ 9649 h 9981"/>
                  <a:gd name="connsiteX18" fmla="*/ 5069 w 10000"/>
                  <a:gd name="connsiteY18" fmla="*/ 9805 h 9981"/>
                  <a:gd name="connsiteX19" fmla="*/ 4237 w 10000"/>
                  <a:gd name="connsiteY19" fmla="*/ 9961 h 9981"/>
                  <a:gd name="connsiteX20" fmla="*/ 1746 w 10000"/>
                  <a:gd name="connsiteY20" fmla="*/ 9961 h 9981"/>
                  <a:gd name="connsiteX21" fmla="*/ 1722 w 10000"/>
                  <a:gd name="connsiteY21" fmla="*/ 9961 h 9981"/>
                  <a:gd name="connsiteX22" fmla="*/ 0 w 10000"/>
                  <a:gd name="connsiteY22" fmla="*/ 7149 h 9981"/>
                  <a:gd name="connsiteX23" fmla="*/ 1538 w 10000"/>
                  <a:gd name="connsiteY23" fmla="*/ 4044 h 9981"/>
                  <a:gd name="connsiteX24" fmla="*/ 1538 w 10000"/>
                  <a:gd name="connsiteY24" fmla="*/ 4024 h 9981"/>
                  <a:gd name="connsiteX25" fmla="*/ 2283 w 10000"/>
                  <a:gd name="connsiteY25" fmla="*/ 1251 h 9981"/>
                  <a:gd name="connsiteX26" fmla="*/ 4212 w 10000"/>
                  <a:gd name="connsiteY26" fmla="*/ 1 h 9981"/>
                  <a:gd name="connsiteX27" fmla="*/ 6667 w 10000"/>
                  <a:gd name="connsiteY27" fmla="*/ 2227 h 9981"/>
                  <a:gd name="connsiteX28" fmla="*/ 8779 w 10000"/>
                  <a:gd name="connsiteY28" fmla="*/ 4356 h 9981"/>
                  <a:gd name="connsiteX29" fmla="*/ 10000 w 10000"/>
                  <a:gd name="connsiteY29" fmla="*/ 7149 h 9981"/>
                  <a:gd name="connsiteX30" fmla="*/ 8230 w 10000"/>
                  <a:gd name="connsiteY30" fmla="*/ 9981 h 9981"/>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237 w 10000"/>
                  <a:gd name="connsiteY19" fmla="*/ 9980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906 w 10000"/>
                  <a:gd name="connsiteY19" fmla="*/ 9954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906 w 10000"/>
                  <a:gd name="connsiteY19" fmla="*/ 9945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890 w 10000"/>
                  <a:gd name="connsiteY19" fmla="*/ 9979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000" h="10000">
                    <a:moveTo>
                      <a:pt x="8230" y="10000"/>
                    </a:moveTo>
                    <a:cubicBezTo>
                      <a:pt x="8181" y="10000"/>
                      <a:pt x="8132" y="9922"/>
                      <a:pt x="8132" y="9844"/>
                    </a:cubicBezTo>
                    <a:cubicBezTo>
                      <a:pt x="8132" y="9746"/>
                      <a:pt x="8181" y="9687"/>
                      <a:pt x="8230" y="9687"/>
                    </a:cubicBezTo>
                    <a:cubicBezTo>
                      <a:pt x="9096" y="9687"/>
                      <a:pt x="9805" y="8552"/>
                      <a:pt x="9805" y="7163"/>
                    </a:cubicBezTo>
                    <a:cubicBezTo>
                      <a:pt x="9805" y="5988"/>
                      <a:pt x="9341" y="4951"/>
                      <a:pt x="8681" y="4638"/>
                    </a:cubicBezTo>
                    <a:cubicBezTo>
                      <a:pt x="8645" y="4619"/>
                      <a:pt x="8632" y="4599"/>
                      <a:pt x="8620" y="4541"/>
                    </a:cubicBezTo>
                    <a:cubicBezTo>
                      <a:pt x="8364" y="3504"/>
                      <a:pt x="7631" y="2427"/>
                      <a:pt x="6606" y="2545"/>
                    </a:cubicBezTo>
                    <a:cubicBezTo>
                      <a:pt x="6569" y="2564"/>
                      <a:pt x="6532" y="2525"/>
                      <a:pt x="6520" y="2466"/>
                    </a:cubicBezTo>
                    <a:cubicBezTo>
                      <a:pt x="6068" y="1077"/>
                      <a:pt x="5275" y="334"/>
                      <a:pt x="4212" y="314"/>
                    </a:cubicBezTo>
                    <a:cubicBezTo>
                      <a:pt x="3553" y="295"/>
                      <a:pt x="2894" y="724"/>
                      <a:pt x="2418" y="1468"/>
                    </a:cubicBezTo>
                    <a:cubicBezTo>
                      <a:pt x="1978" y="2173"/>
                      <a:pt x="1734" y="3092"/>
                      <a:pt x="1734" y="4032"/>
                    </a:cubicBezTo>
                    <a:lnTo>
                      <a:pt x="1734" y="4110"/>
                    </a:lnTo>
                    <a:lnTo>
                      <a:pt x="1734" y="4188"/>
                    </a:lnTo>
                    <a:cubicBezTo>
                      <a:pt x="1734" y="4266"/>
                      <a:pt x="1697" y="4325"/>
                      <a:pt x="1648" y="4344"/>
                    </a:cubicBezTo>
                    <a:cubicBezTo>
                      <a:pt x="879" y="4442"/>
                      <a:pt x="195" y="5754"/>
                      <a:pt x="195" y="7163"/>
                    </a:cubicBezTo>
                    <a:cubicBezTo>
                      <a:pt x="195" y="8532"/>
                      <a:pt x="891" y="9647"/>
                      <a:pt x="1746" y="9667"/>
                    </a:cubicBezTo>
                    <a:lnTo>
                      <a:pt x="1758" y="9667"/>
                    </a:lnTo>
                    <a:lnTo>
                      <a:pt x="4890" y="9667"/>
                    </a:lnTo>
                    <a:cubicBezTo>
                      <a:pt x="5076" y="9667"/>
                      <a:pt x="5069" y="9772"/>
                      <a:pt x="5069" y="9824"/>
                    </a:cubicBezTo>
                    <a:cubicBezTo>
                      <a:pt x="5069" y="9876"/>
                      <a:pt x="5056" y="9981"/>
                      <a:pt x="4890" y="9979"/>
                    </a:cubicBezTo>
                    <a:lnTo>
                      <a:pt x="1746" y="9980"/>
                    </a:lnTo>
                    <a:lnTo>
                      <a:pt x="1722" y="9980"/>
                    </a:lnTo>
                    <a:cubicBezTo>
                      <a:pt x="769" y="9961"/>
                      <a:pt x="0" y="8689"/>
                      <a:pt x="0" y="7163"/>
                    </a:cubicBezTo>
                    <a:cubicBezTo>
                      <a:pt x="0" y="5656"/>
                      <a:pt x="708" y="4247"/>
                      <a:pt x="1538" y="4052"/>
                    </a:cubicBezTo>
                    <a:lnTo>
                      <a:pt x="1538" y="4032"/>
                    </a:lnTo>
                    <a:cubicBezTo>
                      <a:pt x="1538" y="2995"/>
                      <a:pt x="1807" y="2016"/>
                      <a:pt x="2283" y="1253"/>
                    </a:cubicBezTo>
                    <a:cubicBezTo>
                      <a:pt x="2796" y="431"/>
                      <a:pt x="3504" y="-19"/>
                      <a:pt x="4212" y="1"/>
                    </a:cubicBezTo>
                    <a:cubicBezTo>
                      <a:pt x="5604" y="40"/>
                      <a:pt x="6313" y="1213"/>
                      <a:pt x="6667" y="2231"/>
                    </a:cubicBezTo>
                    <a:cubicBezTo>
                      <a:pt x="7717" y="2153"/>
                      <a:pt x="8486" y="3268"/>
                      <a:pt x="8779" y="4364"/>
                    </a:cubicBezTo>
                    <a:cubicBezTo>
                      <a:pt x="9499" y="4736"/>
                      <a:pt x="10000" y="5871"/>
                      <a:pt x="10000" y="7163"/>
                    </a:cubicBezTo>
                    <a:cubicBezTo>
                      <a:pt x="10000" y="8728"/>
                      <a:pt x="9206" y="10000"/>
                      <a:pt x="8230" y="1000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408" name="Freeform 324">
                <a:extLst>
                  <a:ext uri="{FF2B5EF4-FFF2-40B4-BE49-F238E27FC236}">
                    <a16:creationId xmlns:a16="http://schemas.microsoft.com/office/drawing/2014/main" id="{2AE14A06-B821-FE6A-2019-54BC20B11E47}"/>
                  </a:ext>
                </a:extLst>
              </p:cNvPr>
              <p:cNvSpPr>
                <a:spLocks noEditPoints="1"/>
              </p:cNvSpPr>
              <p:nvPr/>
            </p:nvSpPr>
            <p:spPr bwMode="auto">
              <a:xfrm>
                <a:off x="4302472" y="2669135"/>
                <a:ext cx="949615" cy="1226357"/>
              </a:xfrm>
              <a:custGeom>
                <a:avLst/>
                <a:gdLst>
                  <a:gd name="T0" fmla="*/ 214 w 428"/>
                  <a:gd name="T1" fmla="*/ 553 h 553"/>
                  <a:gd name="T2" fmla="*/ 210 w 428"/>
                  <a:gd name="T3" fmla="*/ 552 h 553"/>
                  <a:gd name="T4" fmla="*/ 49 w 428"/>
                  <a:gd name="T5" fmla="*/ 423 h 553"/>
                  <a:gd name="T6" fmla="*/ 0 w 428"/>
                  <a:gd name="T7" fmla="*/ 321 h 553"/>
                  <a:gd name="T8" fmla="*/ 0 w 428"/>
                  <a:gd name="T9" fmla="*/ 49 h 553"/>
                  <a:gd name="T10" fmla="*/ 5 w 428"/>
                  <a:gd name="T11" fmla="*/ 42 h 553"/>
                  <a:gd name="T12" fmla="*/ 213 w 428"/>
                  <a:gd name="T13" fmla="*/ 0 h 553"/>
                  <a:gd name="T14" fmla="*/ 215 w 428"/>
                  <a:gd name="T15" fmla="*/ 0 h 553"/>
                  <a:gd name="T16" fmla="*/ 423 w 428"/>
                  <a:gd name="T17" fmla="*/ 42 h 553"/>
                  <a:gd name="T18" fmla="*/ 428 w 428"/>
                  <a:gd name="T19" fmla="*/ 49 h 553"/>
                  <a:gd name="T20" fmla="*/ 428 w 428"/>
                  <a:gd name="T21" fmla="*/ 321 h 553"/>
                  <a:gd name="T22" fmla="*/ 379 w 428"/>
                  <a:gd name="T23" fmla="*/ 423 h 553"/>
                  <a:gd name="T24" fmla="*/ 218 w 428"/>
                  <a:gd name="T25" fmla="*/ 552 h 553"/>
                  <a:gd name="T26" fmla="*/ 214 w 428"/>
                  <a:gd name="T27" fmla="*/ 553 h 553"/>
                  <a:gd name="T28" fmla="*/ 14 w 428"/>
                  <a:gd name="T29" fmla="*/ 55 h 553"/>
                  <a:gd name="T30" fmla="*/ 14 w 428"/>
                  <a:gd name="T31" fmla="*/ 321 h 553"/>
                  <a:gd name="T32" fmla="*/ 58 w 428"/>
                  <a:gd name="T33" fmla="*/ 412 h 553"/>
                  <a:gd name="T34" fmla="*/ 214 w 428"/>
                  <a:gd name="T35" fmla="*/ 537 h 553"/>
                  <a:gd name="T36" fmla="*/ 370 w 428"/>
                  <a:gd name="T37" fmla="*/ 412 h 553"/>
                  <a:gd name="T38" fmla="*/ 414 w 428"/>
                  <a:gd name="T39" fmla="*/ 321 h 553"/>
                  <a:gd name="T40" fmla="*/ 414 w 428"/>
                  <a:gd name="T41" fmla="*/ 55 h 553"/>
                  <a:gd name="T42" fmla="*/ 214 w 428"/>
                  <a:gd name="T43" fmla="*/ 14 h 553"/>
                  <a:gd name="T44" fmla="*/ 14 w 428"/>
                  <a:gd name="T45" fmla="*/ 55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8" h="553">
                    <a:moveTo>
                      <a:pt x="214" y="553"/>
                    </a:moveTo>
                    <a:cubicBezTo>
                      <a:pt x="212" y="553"/>
                      <a:pt x="211" y="553"/>
                      <a:pt x="210" y="552"/>
                    </a:cubicBezTo>
                    <a:cubicBezTo>
                      <a:pt x="49" y="423"/>
                      <a:pt x="49" y="423"/>
                      <a:pt x="49" y="423"/>
                    </a:cubicBezTo>
                    <a:cubicBezTo>
                      <a:pt x="18" y="398"/>
                      <a:pt x="0" y="361"/>
                      <a:pt x="0" y="321"/>
                    </a:cubicBezTo>
                    <a:cubicBezTo>
                      <a:pt x="0" y="49"/>
                      <a:pt x="0" y="49"/>
                      <a:pt x="0" y="49"/>
                    </a:cubicBezTo>
                    <a:cubicBezTo>
                      <a:pt x="0" y="45"/>
                      <a:pt x="2" y="43"/>
                      <a:pt x="5" y="42"/>
                    </a:cubicBezTo>
                    <a:cubicBezTo>
                      <a:pt x="213" y="0"/>
                      <a:pt x="213" y="0"/>
                      <a:pt x="213" y="0"/>
                    </a:cubicBezTo>
                    <a:cubicBezTo>
                      <a:pt x="214" y="0"/>
                      <a:pt x="214" y="0"/>
                      <a:pt x="215" y="0"/>
                    </a:cubicBezTo>
                    <a:cubicBezTo>
                      <a:pt x="423" y="42"/>
                      <a:pt x="423" y="42"/>
                      <a:pt x="423" y="42"/>
                    </a:cubicBezTo>
                    <a:cubicBezTo>
                      <a:pt x="426" y="43"/>
                      <a:pt x="428" y="45"/>
                      <a:pt x="428" y="49"/>
                    </a:cubicBezTo>
                    <a:cubicBezTo>
                      <a:pt x="428" y="321"/>
                      <a:pt x="428" y="321"/>
                      <a:pt x="428" y="321"/>
                    </a:cubicBezTo>
                    <a:cubicBezTo>
                      <a:pt x="428" y="361"/>
                      <a:pt x="410" y="398"/>
                      <a:pt x="379" y="423"/>
                    </a:cubicBezTo>
                    <a:cubicBezTo>
                      <a:pt x="218" y="552"/>
                      <a:pt x="218" y="552"/>
                      <a:pt x="218" y="552"/>
                    </a:cubicBezTo>
                    <a:cubicBezTo>
                      <a:pt x="217" y="553"/>
                      <a:pt x="216" y="553"/>
                      <a:pt x="214" y="553"/>
                    </a:cubicBezTo>
                    <a:close/>
                    <a:moveTo>
                      <a:pt x="14" y="55"/>
                    </a:moveTo>
                    <a:cubicBezTo>
                      <a:pt x="14" y="321"/>
                      <a:pt x="14" y="321"/>
                      <a:pt x="14" y="321"/>
                    </a:cubicBezTo>
                    <a:cubicBezTo>
                      <a:pt x="14" y="356"/>
                      <a:pt x="30" y="390"/>
                      <a:pt x="58" y="412"/>
                    </a:cubicBezTo>
                    <a:cubicBezTo>
                      <a:pt x="214" y="537"/>
                      <a:pt x="214" y="537"/>
                      <a:pt x="214" y="537"/>
                    </a:cubicBezTo>
                    <a:cubicBezTo>
                      <a:pt x="370" y="412"/>
                      <a:pt x="370" y="412"/>
                      <a:pt x="370" y="412"/>
                    </a:cubicBezTo>
                    <a:cubicBezTo>
                      <a:pt x="398" y="390"/>
                      <a:pt x="414" y="356"/>
                      <a:pt x="414" y="321"/>
                    </a:cubicBezTo>
                    <a:cubicBezTo>
                      <a:pt x="414" y="55"/>
                      <a:pt x="414" y="55"/>
                      <a:pt x="414" y="55"/>
                    </a:cubicBezTo>
                    <a:cubicBezTo>
                      <a:pt x="214" y="14"/>
                      <a:pt x="214" y="14"/>
                      <a:pt x="214" y="14"/>
                    </a:cubicBezTo>
                    <a:lnTo>
                      <a:pt x="14" y="5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409" name="Freeform 326">
                <a:extLst>
                  <a:ext uri="{FF2B5EF4-FFF2-40B4-BE49-F238E27FC236}">
                    <a16:creationId xmlns:a16="http://schemas.microsoft.com/office/drawing/2014/main" id="{AB86C05C-C901-D40B-6031-23F1B572FA44}"/>
                  </a:ext>
                </a:extLst>
              </p:cNvPr>
              <p:cNvSpPr>
                <a:spLocks/>
              </p:cNvSpPr>
              <p:nvPr/>
            </p:nvSpPr>
            <p:spPr bwMode="auto">
              <a:xfrm>
                <a:off x="4319428" y="2685525"/>
                <a:ext cx="646472" cy="603015"/>
              </a:xfrm>
              <a:custGeom>
                <a:avLst/>
                <a:gdLst>
                  <a:gd name="T0" fmla="*/ 8 w 274"/>
                  <a:gd name="T1" fmla="*/ 241 h 241"/>
                  <a:gd name="T2" fmla="*/ 3 w 274"/>
                  <a:gd name="T3" fmla="*/ 238 h 241"/>
                  <a:gd name="T4" fmla="*/ 4 w 274"/>
                  <a:gd name="T5" fmla="*/ 228 h 241"/>
                  <a:gd name="T6" fmla="*/ 262 w 274"/>
                  <a:gd name="T7" fmla="*/ 2 h 241"/>
                  <a:gd name="T8" fmla="*/ 272 w 274"/>
                  <a:gd name="T9" fmla="*/ 3 h 241"/>
                  <a:gd name="T10" fmla="*/ 271 w 274"/>
                  <a:gd name="T11" fmla="*/ 13 h 241"/>
                  <a:gd name="T12" fmla="*/ 13 w 274"/>
                  <a:gd name="T13" fmla="*/ 239 h 241"/>
                  <a:gd name="T14" fmla="*/ 8 w 274"/>
                  <a:gd name="T15" fmla="*/ 241 h 241"/>
                  <a:gd name="connsiteX0" fmla="*/ 236 w 10306"/>
                  <a:gd name="connsiteY0" fmla="*/ 10472 h 10472"/>
                  <a:gd name="connsiteX1" fmla="*/ 53 w 10306"/>
                  <a:gd name="connsiteY1" fmla="*/ 10348 h 10472"/>
                  <a:gd name="connsiteX2" fmla="*/ 132 w 10306"/>
                  <a:gd name="connsiteY2" fmla="*/ 7871 h 10472"/>
                  <a:gd name="connsiteX3" fmla="*/ 9506 w 10306"/>
                  <a:gd name="connsiteY3" fmla="*/ 555 h 10472"/>
                  <a:gd name="connsiteX4" fmla="*/ 9871 w 10306"/>
                  <a:gd name="connsiteY4" fmla="*/ 596 h 10472"/>
                  <a:gd name="connsiteX5" fmla="*/ 9835 w 10306"/>
                  <a:gd name="connsiteY5" fmla="*/ 1011 h 10472"/>
                  <a:gd name="connsiteX6" fmla="*/ 418 w 10306"/>
                  <a:gd name="connsiteY6" fmla="*/ 10389 h 10472"/>
                  <a:gd name="connsiteX7" fmla="*/ 236 w 10306"/>
                  <a:gd name="connsiteY7" fmla="*/ 10472 h 10472"/>
                  <a:gd name="connsiteX0" fmla="*/ 742 w 10427"/>
                  <a:gd name="connsiteY0" fmla="*/ 10768 h 10768"/>
                  <a:gd name="connsiteX1" fmla="*/ 559 w 10427"/>
                  <a:gd name="connsiteY1" fmla="*/ 10644 h 10768"/>
                  <a:gd name="connsiteX2" fmla="*/ 638 w 10427"/>
                  <a:gd name="connsiteY2" fmla="*/ 8167 h 10768"/>
                  <a:gd name="connsiteX3" fmla="*/ 8542 w 10427"/>
                  <a:gd name="connsiteY3" fmla="*/ 467 h 10768"/>
                  <a:gd name="connsiteX4" fmla="*/ 10377 w 10427"/>
                  <a:gd name="connsiteY4" fmla="*/ 892 h 10768"/>
                  <a:gd name="connsiteX5" fmla="*/ 10341 w 10427"/>
                  <a:gd name="connsiteY5" fmla="*/ 1307 h 10768"/>
                  <a:gd name="connsiteX6" fmla="*/ 924 w 10427"/>
                  <a:gd name="connsiteY6" fmla="*/ 10685 h 10768"/>
                  <a:gd name="connsiteX7" fmla="*/ 742 w 10427"/>
                  <a:gd name="connsiteY7" fmla="*/ 10768 h 10768"/>
                  <a:gd name="connsiteX0" fmla="*/ 742 w 10427"/>
                  <a:gd name="connsiteY0" fmla="*/ 10367 h 10367"/>
                  <a:gd name="connsiteX1" fmla="*/ 559 w 10427"/>
                  <a:gd name="connsiteY1" fmla="*/ 10243 h 10367"/>
                  <a:gd name="connsiteX2" fmla="*/ 638 w 10427"/>
                  <a:gd name="connsiteY2" fmla="*/ 7766 h 10367"/>
                  <a:gd name="connsiteX3" fmla="*/ 8542 w 10427"/>
                  <a:gd name="connsiteY3" fmla="*/ 66 h 10367"/>
                  <a:gd name="connsiteX4" fmla="*/ 10377 w 10427"/>
                  <a:gd name="connsiteY4" fmla="*/ 491 h 10367"/>
                  <a:gd name="connsiteX5" fmla="*/ 10341 w 10427"/>
                  <a:gd name="connsiteY5" fmla="*/ 906 h 10367"/>
                  <a:gd name="connsiteX6" fmla="*/ 924 w 10427"/>
                  <a:gd name="connsiteY6" fmla="*/ 10284 h 10367"/>
                  <a:gd name="connsiteX7" fmla="*/ 742 w 10427"/>
                  <a:gd name="connsiteY7" fmla="*/ 10367 h 10367"/>
                  <a:gd name="connsiteX0" fmla="*/ 340 w 10025"/>
                  <a:gd name="connsiteY0" fmla="*/ 10367 h 10367"/>
                  <a:gd name="connsiteX1" fmla="*/ 157 w 10025"/>
                  <a:gd name="connsiteY1" fmla="*/ 10243 h 10367"/>
                  <a:gd name="connsiteX2" fmla="*/ 236 w 10025"/>
                  <a:gd name="connsiteY2" fmla="*/ 7766 h 10367"/>
                  <a:gd name="connsiteX3" fmla="*/ 8140 w 10025"/>
                  <a:gd name="connsiteY3" fmla="*/ 66 h 10367"/>
                  <a:gd name="connsiteX4" fmla="*/ 9975 w 10025"/>
                  <a:gd name="connsiteY4" fmla="*/ 491 h 10367"/>
                  <a:gd name="connsiteX5" fmla="*/ 9939 w 10025"/>
                  <a:gd name="connsiteY5" fmla="*/ 906 h 10367"/>
                  <a:gd name="connsiteX6" fmla="*/ 522 w 10025"/>
                  <a:gd name="connsiteY6" fmla="*/ 10284 h 10367"/>
                  <a:gd name="connsiteX7" fmla="*/ 340 w 10025"/>
                  <a:gd name="connsiteY7" fmla="*/ 10367 h 10367"/>
                  <a:gd name="connsiteX0" fmla="*/ 340 w 10025"/>
                  <a:gd name="connsiteY0" fmla="*/ 10367 h 10367"/>
                  <a:gd name="connsiteX1" fmla="*/ 157 w 10025"/>
                  <a:gd name="connsiteY1" fmla="*/ 10243 h 10367"/>
                  <a:gd name="connsiteX2" fmla="*/ 236 w 10025"/>
                  <a:gd name="connsiteY2" fmla="*/ 7766 h 10367"/>
                  <a:gd name="connsiteX3" fmla="*/ 8140 w 10025"/>
                  <a:gd name="connsiteY3" fmla="*/ 66 h 10367"/>
                  <a:gd name="connsiteX4" fmla="*/ 9975 w 10025"/>
                  <a:gd name="connsiteY4" fmla="*/ 491 h 10367"/>
                  <a:gd name="connsiteX5" fmla="*/ 9939 w 10025"/>
                  <a:gd name="connsiteY5" fmla="*/ 906 h 10367"/>
                  <a:gd name="connsiteX6" fmla="*/ 522 w 10025"/>
                  <a:gd name="connsiteY6" fmla="*/ 10284 h 10367"/>
                  <a:gd name="connsiteX7" fmla="*/ 340 w 10025"/>
                  <a:gd name="connsiteY7" fmla="*/ 10367 h 10367"/>
                  <a:gd name="connsiteX0" fmla="*/ 340 w 10025"/>
                  <a:gd name="connsiteY0" fmla="*/ 10367 h 10367"/>
                  <a:gd name="connsiteX1" fmla="*/ 157 w 10025"/>
                  <a:gd name="connsiteY1" fmla="*/ 10243 h 10367"/>
                  <a:gd name="connsiteX2" fmla="*/ 236 w 10025"/>
                  <a:gd name="connsiteY2" fmla="*/ 7766 h 10367"/>
                  <a:gd name="connsiteX3" fmla="*/ 8140 w 10025"/>
                  <a:gd name="connsiteY3" fmla="*/ 66 h 10367"/>
                  <a:gd name="connsiteX4" fmla="*/ 9975 w 10025"/>
                  <a:gd name="connsiteY4" fmla="*/ 491 h 10367"/>
                  <a:gd name="connsiteX5" fmla="*/ 9939 w 10025"/>
                  <a:gd name="connsiteY5" fmla="*/ 906 h 10367"/>
                  <a:gd name="connsiteX6" fmla="*/ 522 w 10025"/>
                  <a:gd name="connsiteY6" fmla="*/ 10284 h 10367"/>
                  <a:gd name="connsiteX7" fmla="*/ 340 w 10025"/>
                  <a:gd name="connsiteY7" fmla="*/ 10367 h 10367"/>
                  <a:gd name="connsiteX0" fmla="*/ 340 w 10025"/>
                  <a:gd name="connsiteY0" fmla="*/ 10367 h 10367"/>
                  <a:gd name="connsiteX1" fmla="*/ 157 w 10025"/>
                  <a:gd name="connsiteY1" fmla="*/ 10243 h 10367"/>
                  <a:gd name="connsiteX2" fmla="*/ 236 w 10025"/>
                  <a:gd name="connsiteY2" fmla="*/ 7766 h 10367"/>
                  <a:gd name="connsiteX3" fmla="*/ 8140 w 10025"/>
                  <a:gd name="connsiteY3" fmla="*/ 66 h 10367"/>
                  <a:gd name="connsiteX4" fmla="*/ 9975 w 10025"/>
                  <a:gd name="connsiteY4" fmla="*/ 491 h 10367"/>
                  <a:gd name="connsiteX5" fmla="*/ 9939 w 10025"/>
                  <a:gd name="connsiteY5" fmla="*/ 906 h 10367"/>
                  <a:gd name="connsiteX6" fmla="*/ 522 w 10025"/>
                  <a:gd name="connsiteY6" fmla="*/ 10284 h 10367"/>
                  <a:gd name="connsiteX7" fmla="*/ 340 w 10025"/>
                  <a:gd name="connsiteY7" fmla="*/ 10367 h 10367"/>
                  <a:gd name="connsiteX0" fmla="*/ 623 w 11071"/>
                  <a:gd name="connsiteY0" fmla="*/ 10367 h 11014"/>
                  <a:gd name="connsiteX1" fmla="*/ 440 w 11071"/>
                  <a:gd name="connsiteY1" fmla="*/ 10243 h 11014"/>
                  <a:gd name="connsiteX2" fmla="*/ 519 w 11071"/>
                  <a:gd name="connsiteY2" fmla="*/ 7766 h 11014"/>
                  <a:gd name="connsiteX3" fmla="*/ 8423 w 11071"/>
                  <a:gd name="connsiteY3" fmla="*/ 66 h 11014"/>
                  <a:gd name="connsiteX4" fmla="*/ 10258 w 11071"/>
                  <a:gd name="connsiteY4" fmla="*/ 491 h 11014"/>
                  <a:gd name="connsiteX5" fmla="*/ 11062 w 11071"/>
                  <a:gd name="connsiteY5" fmla="*/ 810 h 11014"/>
                  <a:gd name="connsiteX6" fmla="*/ 805 w 11071"/>
                  <a:gd name="connsiteY6" fmla="*/ 10284 h 11014"/>
                  <a:gd name="connsiteX7" fmla="*/ 623 w 11071"/>
                  <a:gd name="connsiteY7" fmla="*/ 10367 h 11014"/>
                  <a:gd name="connsiteX0" fmla="*/ 626 w 11074"/>
                  <a:gd name="connsiteY0" fmla="*/ 10367 h 11719"/>
                  <a:gd name="connsiteX1" fmla="*/ 443 w 11074"/>
                  <a:gd name="connsiteY1" fmla="*/ 10243 h 11719"/>
                  <a:gd name="connsiteX2" fmla="*/ 522 w 11074"/>
                  <a:gd name="connsiteY2" fmla="*/ 7766 h 11719"/>
                  <a:gd name="connsiteX3" fmla="*/ 8426 w 11074"/>
                  <a:gd name="connsiteY3" fmla="*/ 66 h 11719"/>
                  <a:gd name="connsiteX4" fmla="*/ 10261 w 11074"/>
                  <a:gd name="connsiteY4" fmla="*/ 491 h 11719"/>
                  <a:gd name="connsiteX5" fmla="*/ 11065 w 11074"/>
                  <a:gd name="connsiteY5" fmla="*/ 810 h 11719"/>
                  <a:gd name="connsiteX6" fmla="*/ 808 w 11074"/>
                  <a:gd name="connsiteY6" fmla="*/ 11147 h 11719"/>
                  <a:gd name="connsiteX7" fmla="*/ 626 w 11074"/>
                  <a:gd name="connsiteY7" fmla="*/ 10367 h 11719"/>
                  <a:gd name="connsiteX0" fmla="*/ 880 w 11146"/>
                  <a:gd name="connsiteY0" fmla="*/ 11147 h 11753"/>
                  <a:gd name="connsiteX1" fmla="*/ 515 w 11146"/>
                  <a:gd name="connsiteY1" fmla="*/ 10243 h 11753"/>
                  <a:gd name="connsiteX2" fmla="*/ 594 w 11146"/>
                  <a:gd name="connsiteY2" fmla="*/ 7766 h 11753"/>
                  <a:gd name="connsiteX3" fmla="*/ 8498 w 11146"/>
                  <a:gd name="connsiteY3" fmla="*/ 66 h 11753"/>
                  <a:gd name="connsiteX4" fmla="*/ 10333 w 11146"/>
                  <a:gd name="connsiteY4" fmla="*/ 491 h 11753"/>
                  <a:gd name="connsiteX5" fmla="*/ 11137 w 11146"/>
                  <a:gd name="connsiteY5" fmla="*/ 810 h 11753"/>
                  <a:gd name="connsiteX6" fmla="*/ 880 w 11146"/>
                  <a:gd name="connsiteY6" fmla="*/ 11147 h 11753"/>
                  <a:gd name="connsiteX0" fmla="*/ 1278 w 11544"/>
                  <a:gd name="connsiteY0" fmla="*/ 11147 h 11427"/>
                  <a:gd name="connsiteX1" fmla="*/ 992 w 11544"/>
                  <a:gd name="connsiteY1" fmla="*/ 7766 h 11427"/>
                  <a:gd name="connsiteX2" fmla="*/ 8896 w 11544"/>
                  <a:gd name="connsiteY2" fmla="*/ 66 h 11427"/>
                  <a:gd name="connsiteX3" fmla="*/ 10731 w 11544"/>
                  <a:gd name="connsiteY3" fmla="*/ 491 h 11427"/>
                  <a:gd name="connsiteX4" fmla="*/ 11535 w 11544"/>
                  <a:gd name="connsiteY4" fmla="*/ 810 h 11427"/>
                  <a:gd name="connsiteX5" fmla="*/ 1278 w 11544"/>
                  <a:gd name="connsiteY5" fmla="*/ 11147 h 11427"/>
                  <a:gd name="connsiteX0" fmla="*/ 812 w 11078"/>
                  <a:gd name="connsiteY0" fmla="*/ 11147 h 11147"/>
                  <a:gd name="connsiteX1" fmla="*/ 526 w 11078"/>
                  <a:gd name="connsiteY1" fmla="*/ 7766 h 11147"/>
                  <a:gd name="connsiteX2" fmla="*/ 8430 w 11078"/>
                  <a:gd name="connsiteY2" fmla="*/ 66 h 11147"/>
                  <a:gd name="connsiteX3" fmla="*/ 10265 w 11078"/>
                  <a:gd name="connsiteY3" fmla="*/ 491 h 11147"/>
                  <a:gd name="connsiteX4" fmla="*/ 11069 w 11078"/>
                  <a:gd name="connsiteY4" fmla="*/ 810 h 11147"/>
                  <a:gd name="connsiteX5" fmla="*/ 812 w 11078"/>
                  <a:gd name="connsiteY5" fmla="*/ 11147 h 11147"/>
                  <a:gd name="connsiteX0" fmla="*/ 286 w 10552"/>
                  <a:gd name="connsiteY0" fmla="*/ 11147 h 11147"/>
                  <a:gd name="connsiteX1" fmla="*/ 0 w 10552"/>
                  <a:gd name="connsiteY1" fmla="*/ 7766 h 11147"/>
                  <a:gd name="connsiteX2" fmla="*/ 7904 w 10552"/>
                  <a:gd name="connsiteY2" fmla="*/ 66 h 11147"/>
                  <a:gd name="connsiteX3" fmla="*/ 9739 w 10552"/>
                  <a:gd name="connsiteY3" fmla="*/ 491 h 11147"/>
                  <a:gd name="connsiteX4" fmla="*/ 10543 w 10552"/>
                  <a:gd name="connsiteY4" fmla="*/ 810 h 11147"/>
                  <a:gd name="connsiteX5" fmla="*/ 286 w 10552"/>
                  <a:gd name="connsiteY5" fmla="*/ 11147 h 11147"/>
                  <a:gd name="connsiteX0" fmla="*/ 76 w 10552"/>
                  <a:gd name="connsiteY0" fmla="*/ 11291 h 11291"/>
                  <a:gd name="connsiteX1" fmla="*/ 0 w 10552"/>
                  <a:gd name="connsiteY1" fmla="*/ 7766 h 11291"/>
                  <a:gd name="connsiteX2" fmla="*/ 7904 w 10552"/>
                  <a:gd name="connsiteY2" fmla="*/ 66 h 11291"/>
                  <a:gd name="connsiteX3" fmla="*/ 9739 w 10552"/>
                  <a:gd name="connsiteY3" fmla="*/ 491 h 11291"/>
                  <a:gd name="connsiteX4" fmla="*/ 10543 w 10552"/>
                  <a:gd name="connsiteY4" fmla="*/ 810 h 11291"/>
                  <a:gd name="connsiteX5" fmla="*/ 76 w 10552"/>
                  <a:gd name="connsiteY5" fmla="*/ 11291 h 11291"/>
                  <a:gd name="connsiteX0" fmla="*/ 76 w 10939"/>
                  <a:gd name="connsiteY0" fmla="*/ 12008 h 12008"/>
                  <a:gd name="connsiteX1" fmla="*/ 0 w 10939"/>
                  <a:gd name="connsiteY1" fmla="*/ 8483 h 12008"/>
                  <a:gd name="connsiteX2" fmla="*/ 7904 w 10939"/>
                  <a:gd name="connsiteY2" fmla="*/ 783 h 12008"/>
                  <a:gd name="connsiteX3" fmla="*/ 10543 w 10939"/>
                  <a:gd name="connsiteY3" fmla="*/ 1527 h 12008"/>
                  <a:gd name="connsiteX4" fmla="*/ 76 w 10939"/>
                  <a:gd name="connsiteY4" fmla="*/ 12008 h 12008"/>
                  <a:gd name="connsiteX0" fmla="*/ 76 w 10939"/>
                  <a:gd name="connsiteY0" fmla="*/ 12008 h 12008"/>
                  <a:gd name="connsiteX1" fmla="*/ 0 w 10939"/>
                  <a:gd name="connsiteY1" fmla="*/ 8483 h 12008"/>
                  <a:gd name="connsiteX2" fmla="*/ 7904 w 10939"/>
                  <a:gd name="connsiteY2" fmla="*/ 783 h 12008"/>
                  <a:gd name="connsiteX3" fmla="*/ 10543 w 10939"/>
                  <a:gd name="connsiteY3" fmla="*/ 1527 h 12008"/>
                  <a:gd name="connsiteX4" fmla="*/ 76 w 10939"/>
                  <a:gd name="connsiteY4" fmla="*/ 12008 h 12008"/>
                  <a:gd name="connsiteX0" fmla="*/ 76 w 10939"/>
                  <a:gd name="connsiteY0" fmla="*/ 12008 h 12008"/>
                  <a:gd name="connsiteX1" fmla="*/ 0 w 10939"/>
                  <a:gd name="connsiteY1" fmla="*/ 8483 h 12008"/>
                  <a:gd name="connsiteX2" fmla="*/ 7904 w 10939"/>
                  <a:gd name="connsiteY2" fmla="*/ 783 h 12008"/>
                  <a:gd name="connsiteX3" fmla="*/ 10543 w 10939"/>
                  <a:gd name="connsiteY3" fmla="*/ 1527 h 12008"/>
                  <a:gd name="connsiteX4" fmla="*/ 76 w 10939"/>
                  <a:gd name="connsiteY4" fmla="*/ 12008 h 12008"/>
                  <a:gd name="connsiteX0" fmla="*/ 76 w 10939"/>
                  <a:gd name="connsiteY0" fmla="*/ 12008 h 12008"/>
                  <a:gd name="connsiteX1" fmla="*/ 0 w 10939"/>
                  <a:gd name="connsiteY1" fmla="*/ 8483 h 12008"/>
                  <a:gd name="connsiteX2" fmla="*/ 7904 w 10939"/>
                  <a:gd name="connsiteY2" fmla="*/ 783 h 12008"/>
                  <a:gd name="connsiteX3" fmla="*/ 10543 w 10939"/>
                  <a:gd name="connsiteY3" fmla="*/ 1527 h 12008"/>
                  <a:gd name="connsiteX4" fmla="*/ 76 w 10939"/>
                  <a:gd name="connsiteY4" fmla="*/ 12008 h 12008"/>
                  <a:gd name="connsiteX0" fmla="*/ 76 w 10939"/>
                  <a:gd name="connsiteY0" fmla="*/ 12008 h 12008"/>
                  <a:gd name="connsiteX1" fmla="*/ 0 w 10939"/>
                  <a:gd name="connsiteY1" fmla="*/ 8483 h 12008"/>
                  <a:gd name="connsiteX2" fmla="*/ 7904 w 10939"/>
                  <a:gd name="connsiteY2" fmla="*/ 783 h 12008"/>
                  <a:gd name="connsiteX3" fmla="*/ 10543 w 10939"/>
                  <a:gd name="connsiteY3" fmla="*/ 1527 h 12008"/>
                  <a:gd name="connsiteX4" fmla="*/ 76 w 10939"/>
                  <a:gd name="connsiteY4" fmla="*/ 12008 h 12008"/>
                  <a:gd name="connsiteX0" fmla="*/ 76 w 11062"/>
                  <a:gd name="connsiteY0" fmla="*/ 11929 h 11929"/>
                  <a:gd name="connsiteX1" fmla="*/ 0 w 11062"/>
                  <a:gd name="connsiteY1" fmla="*/ 8404 h 11929"/>
                  <a:gd name="connsiteX2" fmla="*/ 7904 w 11062"/>
                  <a:gd name="connsiteY2" fmla="*/ 704 h 11929"/>
                  <a:gd name="connsiteX3" fmla="*/ 10543 w 11062"/>
                  <a:gd name="connsiteY3" fmla="*/ 1448 h 11929"/>
                  <a:gd name="connsiteX4" fmla="*/ 76 w 11062"/>
                  <a:gd name="connsiteY4" fmla="*/ 11929 h 11929"/>
                  <a:gd name="connsiteX0" fmla="*/ 76 w 11062"/>
                  <a:gd name="connsiteY0" fmla="*/ 11929 h 11929"/>
                  <a:gd name="connsiteX1" fmla="*/ 0 w 11062"/>
                  <a:gd name="connsiteY1" fmla="*/ 8404 h 11929"/>
                  <a:gd name="connsiteX2" fmla="*/ 7904 w 11062"/>
                  <a:gd name="connsiteY2" fmla="*/ 704 h 11929"/>
                  <a:gd name="connsiteX3" fmla="*/ 10543 w 11062"/>
                  <a:gd name="connsiteY3" fmla="*/ 1448 h 11929"/>
                  <a:gd name="connsiteX4" fmla="*/ 76 w 11062"/>
                  <a:gd name="connsiteY4" fmla="*/ 11929 h 11929"/>
                  <a:gd name="connsiteX0" fmla="*/ 76 w 10543"/>
                  <a:gd name="connsiteY0" fmla="*/ 11659 h 11659"/>
                  <a:gd name="connsiteX1" fmla="*/ 0 w 10543"/>
                  <a:gd name="connsiteY1" fmla="*/ 8134 h 11659"/>
                  <a:gd name="connsiteX2" fmla="*/ 7904 w 10543"/>
                  <a:gd name="connsiteY2" fmla="*/ 434 h 11659"/>
                  <a:gd name="connsiteX3" fmla="*/ 10543 w 10543"/>
                  <a:gd name="connsiteY3" fmla="*/ 1178 h 11659"/>
                  <a:gd name="connsiteX4" fmla="*/ 76 w 10543"/>
                  <a:gd name="connsiteY4" fmla="*/ 11659 h 11659"/>
                  <a:gd name="connsiteX0" fmla="*/ 76 w 10543"/>
                  <a:gd name="connsiteY0" fmla="*/ 11225 h 11225"/>
                  <a:gd name="connsiteX1" fmla="*/ 0 w 10543"/>
                  <a:gd name="connsiteY1" fmla="*/ 7700 h 11225"/>
                  <a:gd name="connsiteX2" fmla="*/ 7904 w 10543"/>
                  <a:gd name="connsiteY2" fmla="*/ 0 h 11225"/>
                  <a:gd name="connsiteX3" fmla="*/ 10543 w 10543"/>
                  <a:gd name="connsiteY3" fmla="*/ 744 h 11225"/>
                  <a:gd name="connsiteX4" fmla="*/ 76 w 10543"/>
                  <a:gd name="connsiteY4" fmla="*/ 11225 h 11225"/>
                  <a:gd name="connsiteX0" fmla="*/ 76 w 10543"/>
                  <a:gd name="connsiteY0" fmla="*/ 11225 h 11225"/>
                  <a:gd name="connsiteX1" fmla="*/ 0 w 10543"/>
                  <a:gd name="connsiteY1" fmla="*/ 7700 h 11225"/>
                  <a:gd name="connsiteX2" fmla="*/ 7904 w 10543"/>
                  <a:gd name="connsiteY2" fmla="*/ 0 h 11225"/>
                  <a:gd name="connsiteX3" fmla="*/ 10543 w 10543"/>
                  <a:gd name="connsiteY3" fmla="*/ 744 h 11225"/>
                  <a:gd name="connsiteX4" fmla="*/ 76 w 10543"/>
                  <a:gd name="connsiteY4" fmla="*/ 11225 h 11225"/>
                  <a:gd name="connsiteX0" fmla="*/ 76 w 10543"/>
                  <a:gd name="connsiteY0" fmla="*/ 11225 h 11225"/>
                  <a:gd name="connsiteX1" fmla="*/ 0 w 10543"/>
                  <a:gd name="connsiteY1" fmla="*/ 7700 h 11225"/>
                  <a:gd name="connsiteX2" fmla="*/ 7904 w 10543"/>
                  <a:gd name="connsiteY2" fmla="*/ 0 h 11225"/>
                  <a:gd name="connsiteX3" fmla="*/ 10543 w 10543"/>
                  <a:gd name="connsiteY3" fmla="*/ 744 h 11225"/>
                  <a:gd name="connsiteX4" fmla="*/ 76 w 10543"/>
                  <a:gd name="connsiteY4" fmla="*/ 11225 h 11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43" h="11225">
                    <a:moveTo>
                      <a:pt x="76" y="11225"/>
                    </a:moveTo>
                    <a:cubicBezTo>
                      <a:pt x="51" y="10050"/>
                      <a:pt x="25" y="8875"/>
                      <a:pt x="0" y="7700"/>
                    </a:cubicBezTo>
                    <a:cubicBezTo>
                      <a:pt x="7907" y="3"/>
                      <a:pt x="56" y="7632"/>
                      <a:pt x="7904" y="0"/>
                    </a:cubicBezTo>
                    <a:cubicBezTo>
                      <a:pt x="9409" y="231"/>
                      <a:pt x="9172" y="329"/>
                      <a:pt x="10543" y="744"/>
                    </a:cubicBezTo>
                    <a:lnTo>
                      <a:pt x="76" y="1122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410" name="Freeform 328">
                <a:extLst>
                  <a:ext uri="{FF2B5EF4-FFF2-40B4-BE49-F238E27FC236}">
                    <a16:creationId xmlns:a16="http://schemas.microsoft.com/office/drawing/2014/main" id="{48381F57-2632-C4FC-DD43-10C8B88E8563}"/>
                  </a:ext>
                </a:extLst>
              </p:cNvPr>
              <p:cNvSpPr>
                <a:spLocks/>
              </p:cNvSpPr>
              <p:nvPr/>
            </p:nvSpPr>
            <p:spPr bwMode="auto">
              <a:xfrm>
                <a:off x="4355027" y="2761870"/>
                <a:ext cx="887973" cy="884734"/>
              </a:xfrm>
              <a:custGeom>
                <a:avLst/>
                <a:gdLst>
                  <a:gd name="T0" fmla="*/ 8 w 385"/>
                  <a:gd name="T1" fmla="*/ 342 h 342"/>
                  <a:gd name="T2" fmla="*/ 3 w 385"/>
                  <a:gd name="T3" fmla="*/ 340 h 342"/>
                  <a:gd name="T4" fmla="*/ 3 w 385"/>
                  <a:gd name="T5" fmla="*/ 330 h 342"/>
                  <a:gd name="T6" fmla="*/ 373 w 385"/>
                  <a:gd name="T7" fmla="*/ 3 h 342"/>
                  <a:gd name="T8" fmla="*/ 382 w 385"/>
                  <a:gd name="T9" fmla="*/ 3 h 342"/>
                  <a:gd name="T10" fmla="*/ 382 w 385"/>
                  <a:gd name="T11" fmla="*/ 13 h 342"/>
                  <a:gd name="T12" fmla="*/ 13 w 385"/>
                  <a:gd name="T13" fmla="*/ 341 h 342"/>
                  <a:gd name="T14" fmla="*/ 8 w 385"/>
                  <a:gd name="T15" fmla="*/ 342 h 342"/>
                  <a:gd name="connsiteX0" fmla="*/ 678 w 10979"/>
                  <a:gd name="connsiteY0" fmla="*/ 10568 h 10568"/>
                  <a:gd name="connsiteX1" fmla="*/ 548 w 10979"/>
                  <a:gd name="connsiteY1" fmla="*/ 10510 h 10568"/>
                  <a:gd name="connsiteX2" fmla="*/ 7 w 10979"/>
                  <a:gd name="connsiteY2" fmla="*/ 9335 h 10568"/>
                  <a:gd name="connsiteX3" fmla="*/ 10158 w 10979"/>
                  <a:gd name="connsiteY3" fmla="*/ 656 h 10568"/>
                  <a:gd name="connsiteX4" fmla="*/ 10392 w 10979"/>
                  <a:gd name="connsiteY4" fmla="*/ 656 h 10568"/>
                  <a:gd name="connsiteX5" fmla="*/ 10392 w 10979"/>
                  <a:gd name="connsiteY5" fmla="*/ 948 h 10568"/>
                  <a:gd name="connsiteX6" fmla="*/ 808 w 10979"/>
                  <a:gd name="connsiteY6" fmla="*/ 10539 h 10568"/>
                  <a:gd name="connsiteX7" fmla="*/ 678 w 10979"/>
                  <a:gd name="connsiteY7" fmla="*/ 10568 h 10568"/>
                  <a:gd name="connsiteX0" fmla="*/ 678 w 10979"/>
                  <a:gd name="connsiteY0" fmla="*/ 10568 h 11150"/>
                  <a:gd name="connsiteX1" fmla="*/ 548 w 10979"/>
                  <a:gd name="connsiteY1" fmla="*/ 10510 h 11150"/>
                  <a:gd name="connsiteX2" fmla="*/ 7 w 10979"/>
                  <a:gd name="connsiteY2" fmla="*/ 9335 h 11150"/>
                  <a:gd name="connsiteX3" fmla="*/ 10158 w 10979"/>
                  <a:gd name="connsiteY3" fmla="*/ 656 h 11150"/>
                  <a:gd name="connsiteX4" fmla="*/ 10392 w 10979"/>
                  <a:gd name="connsiteY4" fmla="*/ 656 h 11150"/>
                  <a:gd name="connsiteX5" fmla="*/ 10392 w 10979"/>
                  <a:gd name="connsiteY5" fmla="*/ 948 h 11150"/>
                  <a:gd name="connsiteX6" fmla="*/ 1619 w 10979"/>
                  <a:gd name="connsiteY6" fmla="*/ 11149 h 11150"/>
                  <a:gd name="connsiteX7" fmla="*/ 678 w 10979"/>
                  <a:gd name="connsiteY7" fmla="*/ 10568 h 11150"/>
                  <a:gd name="connsiteX0" fmla="*/ 1249 w 11278"/>
                  <a:gd name="connsiteY0" fmla="*/ 11411 h 11993"/>
                  <a:gd name="connsiteX1" fmla="*/ 1119 w 11278"/>
                  <a:gd name="connsiteY1" fmla="*/ 11353 h 11993"/>
                  <a:gd name="connsiteX2" fmla="*/ 578 w 11278"/>
                  <a:gd name="connsiteY2" fmla="*/ 10178 h 11993"/>
                  <a:gd name="connsiteX3" fmla="*/ 10338 w 11278"/>
                  <a:gd name="connsiteY3" fmla="*/ 482 h 11993"/>
                  <a:gd name="connsiteX4" fmla="*/ 10963 w 11278"/>
                  <a:gd name="connsiteY4" fmla="*/ 1499 h 11993"/>
                  <a:gd name="connsiteX5" fmla="*/ 10963 w 11278"/>
                  <a:gd name="connsiteY5" fmla="*/ 1791 h 11993"/>
                  <a:gd name="connsiteX6" fmla="*/ 2190 w 11278"/>
                  <a:gd name="connsiteY6" fmla="*/ 11992 h 11993"/>
                  <a:gd name="connsiteX7" fmla="*/ 1249 w 11278"/>
                  <a:gd name="connsiteY7" fmla="*/ 11411 h 11993"/>
                  <a:gd name="connsiteX0" fmla="*/ 1249 w 11281"/>
                  <a:gd name="connsiteY0" fmla="*/ 11427 h 12561"/>
                  <a:gd name="connsiteX1" fmla="*/ 1119 w 11281"/>
                  <a:gd name="connsiteY1" fmla="*/ 11369 h 12561"/>
                  <a:gd name="connsiteX2" fmla="*/ 578 w 11281"/>
                  <a:gd name="connsiteY2" fmla="*/ 10194 h 12561"/>
                  <a:gd name="connsiteX3" fmla="*/ 10338 w 11281"/>
                  <a:gd name="connsiteY3" fmla="*/ 498 h 12561"/>
                  <a:gd name="connsiteX4" fmla="*/ 10963 w 11281"/>
                  <a:gd name="connsiteY4" fmla="*/ 1515 h 12561"/>
                  <a:gd name="connsiteX5" fmla="*/ 10903 w 11281"/>
                  <a:gd name="connsiteY5" fmla="*/ 2519 h 12561"/>
                  <a:gd name="connsiteX6" fmla="*/ 2190 w 11281"/>
                  <a:gd name="connsiteY6" fmla="*/ 12008 h 12561"/>
                  <a:gd name="connsiteX7" fmla="*/ 1249 w 11281"/>
                  <a:gd name="connsiteY7" fmla="*/ 11427 h 12561"/>
                  <a:gd name="connsiteX0" fmla="*/ 1249 w 11793"/>
                  <a:gd name="connsiteY0" fmla="*/ 11425 h 12559"/>
                  <a:gd name="connsiteX1" fmla="*/ 1119 w 11793"/>
                  <a:gd name="connsiteY1" fmla="*/ 11367 h 12559"/>
                  <a:gd name="connsiteX2" fmla="*/ 578 w 11793"/>
                  <a:gd name="connsiteY2" fmla="*/ 10192 h 12559"/>
                  <a:gd name="connsiteX3" fmla="*/ 10338 w 11793"/>
                  <a:gd name="connsiteY3" fmla="*/ 496 h 12559"/>
                  <a:gd name="connsiteX4" fmla="*/ 10903 w 11793"/>
                  <a:gd name="connsiteY4" fmla="*/ 2517 h 12559"/>
                  <a:gd name="connsiteX5" fmla="*/ 2190 w 11793"/>
                  <a:gd name="connsiteY5" fmla="*/ 12006 h 12559"/>
                  <a:gd name="connsiteX6" fmla="*/ 1249 w 11793"/>
                  <a:gd name="connsiteY6" fmla="*/ 11425 h 12559"/>
                  <a:gd name="connsiteX0" fmla="*/ 1249 w 11793"/>
                  <a:gd name="connsiteY0" fmla="*/ 11425 h 12559"/>
                  <a:gd name="connsiteX1" fmla="*/ 1119 w 11793"/>
                  <a:gd name="connsiteY1" fmla="*/ 11367 h 12559"/>
                  <a:gd name="connsiteX2" fmla="*/ 578 w 11793"/>
                  <a:gd name="connsiteY2" fmla="*/ 10192 h 12559"/>
                  <a:gd name="connsiteX3" fmla="*/ 10338 w 11793"/>
                  <a:gd name="connsiteY3" fmla="*/ 496 h 12559"/>
                  <a:gd name="connsiteX4" fmla="*/ 10903 w 11793"/>
                  <a:gd name="connsiteY4" fmla="*/ 2517 h 12559"/>
                  <a:gd name="connsiteX5" fmla="*/ 2190 w 11793"/>
                  <a:gd name="connsiteY5" fmla="*/ 12006 h 12559"/>
                  <a:gd name="connsiteX6" fmla="*/ 1249 w 11793"/>
                  <a:gd name="connsiteY6" fmla="*/ 11425 h 12559"/>
                  <a:gd name="connsiteX0" fmla="*/ 1249 w 11793"/>
                  <a:gd name="connsiteY0" fmla="*/ 11425 h 12559"/>
                  <a:gd name="connsiteX1" fmla="*/ 1119 w 11793"/>
                  <a:gd name="connsiteY1" fmla="*/ 11367 h 12559"/>
                  <a:gd name="connsiteX2" fmla="*/ 578 w 11793"/>
                  <a:gd name="connsiteY2" fmla="*/ 10192 h 12559"/>
                  <a:gd name="connsiteX3" fmla="*/ 10338 w 11793"/>
                  <a:gd name="connsiteY3" fmla="*/ 496 h 12559"/>
                  <a:gd name="connsiteX4" fmla="*/ 10903 w 11793"/>
                  <a:gd name="connsiteY4" fmla="*/ 2517 h 12559"/>
                  <a:gd name="connsiteX5" fmla="*/ 2190 w 11793"/>
                  <a:gd name="connsiteY5" fmla="*/ 12006 h 12559"/>
                  <a:gd name="connsiteX6" fmla="*/ 1249 w 11793"/>
                  <a:gd name="connsiteY6" fmla="*/ 11425 h 12559"/>
                  <a:gd name="connsiteX0" fmla="*/ 2223 w 11826"/>
                  <a:gd name="connsiteY0" fmla="*/ 12006 h 12577"/>
                  <a:gd name="connsiteX1" fmla="*/ 1152 w 11826"/>
                  <a:gd name="connsiteY1" fmla="*/ 11367 h 12577"/>
                  <a:gd name="connsiteX2" fmla="*/ 611 w 11826"/>
                  <a:gd name="connsiteY2" fmla="*/ 10192 h 12577"/>
                  <a:gd name="connsiteX3" fmla="*/ 10371 w 11826"/>
                  <a:gd name="connsiteY3" fmla="*/ 496 h 12577"/>
                  <a:gd name="connsiteX4" fmla="*/ 10936 w 11826"/>
                  <a:gd name="connsiteY4" fmla="*/ 2517 h 12577"/>
                  <a:gd name="connsiteX5" fmla="*/ 2223 w 11826"/>
                  <a:gd name="connsiteY5" fmla="*/ 12006 h 12577"/>
                  <a:gd name="connsiteX0" fmla="*/ 2189 w 11792"/>
                  <a:gd name="connsiteY0" fmla="*/ 12006 h 12541"/>
                  <a:gd name="connsiteX1" fmla="*/ 577 w 11792"/>
                  <a:gd name="connsiteY1" fmla="*/ 10192 h 12541"/>
                  <a:gd name="connsiteX2" fmla="*/ 10337 w 11792"/>
                  <a:gd name="connsiteY2" fmla="*/ 496 h 12541"/>
                  <a:gd name="connsiteX3" fmla="*/ 10902 w 11792"/>
                  <a:gd name="connsiteY3" fmla="*/ 2517 h 12541"/>
                  <a:gd name="connsiteX4" fmla="*/ 2189 w 11792"/>
                  <a:gd name="connsiteY4" fmla="*/ 12006 h 12541"/>
                  <a:gd name="connsiteX0" fmla="*/ 2189 w 11792"/>
                  <a:gd name="connsiteY0" fmla="*/ 12006 h 12541"/>
                  <a:gd name="connsiteX1" fmla="*/ 577 w 11792"/>
                  <a:gd name="connsiteY1" fmla="*/ 10192 h 12541"/>
                  <a:gd name="connsiteX2" fmla="*/ 10337 w 11792"/>
                  <a:gd name="connsiteY2" fmla="*/ 496 h 12541"/>
                  <a:gd name="connsiteX3" fmla="*/ 10902 w 11792"/>
                  <a:gd name="connsiteY3" fmla="*/ 2517 h 12541"/>
                  <a:gd name="connsiteX4" fmla="*/ 2189 w 11792"/>
                  <a:gd name="connsiteY4" fmla="*/ 12006 h 12541"/>
                  <a:gd name="connsiteX0" fmla="*/ 2189 w 11792"/>
                  <a:gd name="connsiteY0" fmla="*/ 12006 h 12541"/>
                  <a:gd name="connsiteX1" fmla="*/ 577 w 11792"/>
                  <a:gd name="connsiteY1" fmla="*/ 10192 h 12541"/>
                  <a:gd name="connsiteX2" fmla="*/ 10337 w 11792"/>
                  <a:gd name="connsiteY2" fmla="*/ 496 h 12541"/>
                  <a:gd name="connsiteX3" fmla="*/ 10902 w 11792"/>
                  <a:gd name="connsiteY3" fmla="*/ 2517 h 12541"/>
                  <a:gd name="connsiteX4" fmla="*/ 2189 w 11792"/>
                  <a:gd name="connsiteY4" fmla="*/ 12006 h 12541"/>
                  <a:gd name="connsiteX0" fmla="*/ 1612 w 11215"/>
                  <a:gd name="connsiteY0" fmla="*/ 12006 h 12495"/>
                  <a:gd name="connsiteX1" fmla="*/ 0 w 11215"/>
                  <a:gd name="connsiteY1" fmla="*/ 10192 h 12495"/>
                  <a:gd name="connsiteX2" fmla="*/ 9760 w 11215"/>
                  <a:gd name="connsiteY2" fmla="*/ 496 h 12495"/>
                  <a:gd name="connsiteX3" fmla="*/ 10325 w 11215"/>
                  <a:gd name="connsiteY3" fmla="*/ 2517 h 12495"/>
                  <a:gd name="connsiteX4" fmla="*/ 1612 w 11215"/>
                  <a:gd name="connsiteY4" fmla="*/ 12006 h 12495"/>
                  <a:gd name="connsiteX0" fmla="*/ 1612 w 11215"/>
                  <a:gd name="connsiteY0" fmla="*/ 12006 h 12101"/>
                  <a:gd name="connsiteX1" fmla="*/ 0 w 11215"/>
                  <a:gd name="connsiteY1" fmla="*/ 10192 h 12101"/>
                  <a:gd name="connsiteX2" fmla="*/ 9760 w 11215"/>
                  <a:gd name="connsiteY2" fmla="*/ 496 h 12101"/>
                  <a:gd name="connsiteX3" fmla="*/ 10325 w 11215"/>
                  <a:gd name="connsiteY3" fmla="*/ 2517 h 12101"/>
                  <a:gd name="connsiteX4" fmla="*/ 1612 w 11215"/>
                  <a:gd name="connsiteY4" fmla="*/ 12006 h 12101"/>
                  <a:gd name="connsiteX0" fmla="*/ 1612 w 11215"/>
                  <a:gd name="connsiteY0" fmla="*/ 12006 h 12101"/>
                  <a:gd name="connsiteX1" fmla="*/ 0 w 11215"/>
                  <a:gd name="connsiteY1" fmla="*/ 10192 h 12101"/>
                  <a:gd name="connsiteX2" fmla="*/ 9760 w 11215"/>
                  <a:gd name="connsiteY2" fmla="*/ 496 h 12101"/>
                  <a:gd name="connsiteX3" fmla="*/ 10325 w 11215"/>
                  <a:gd name="connsiteY3" fmla="*/ 2517 h 12101"/>
                  <a:gd name="connsiteX4" fmla="*/ 1612 w 11215"/>
                  <a:gd name="connsiteY4" fmla="*/ 12006 h 12101"/>
                  <a:gd name="connsiteX0" fmla="*/ 1612 w 11215"/>
                  <a:gd name="connsiteY0" fmla="*/ 12006 h 12006"/>
                  <a:gd name="connsiteX1" fmla="*/ 0 w 11215"/>
                  <a:gd name="connsiteY1" fmla="*/ 10192 h 12006"/>
                  <a:gd name="connsiteX2" fmla="*/ 9760 w 11215"/>
                  <a:gd name="connsiteY2" fmla="*/ 496 h 12006"/>
                  <a:gd name="connsiteX3" fmla="*/ 10325 w 11215"/>
                  <a:gd name="connsiteY3" fmla="*/ 2517 h 12006"/>
                  <a:gd name="connsiteX4" fmla="*/ 1612 w 11215"/>
                  <a:gd name="connsiteY4" fmla="*/ 12006 h 12006"/>
                  <a:gd name="connsiteX0" fmla="*/ 1612 w 11215"/>
                  <a:gd name="connsiteY0" fmla="*/ 12006 h 12006"/>
                  <a:gd name="connsiteX1" fmla="*/ 0 w 11215"/>
                  <a:gd name="connsiteY1" fmla="*/ 10192 h 12006"/>
                  <a:gd name="connsiteX2" fmla="*/ 9760 w 11215"/>
                  <a:gd name="connsiteY2" fmla="*/ 496 h 12006"/>
                  <a:gd name="connsiteX3" fmla="*/ 10325 w 11215"/>
                  <a:gd name="connsiteY3" fmla="*/ 2517 h 12006"/>
                  <a:gd name="connsiteX4" fmla="*/ 1612 w 11215"/>
                  <a:gd name="connsiteY4" fmla="*/ 12006 h 12006"/>
                  <a:gd name="connsiteX0" fmla="*/ 1612 w 10706"/>
                  <a:gd name="connsiteY0" fmla="*/ 11947 h 11947"/>
                  <a:gd name="connsiteX1" fmla="*/ 0 w 10706"/>
                  <a:gd name="connsiteY1" fmla="*/ 10133 h 11947"/>
                  <a:gd name="connsiteX2" fmla="*/ 9760 w 10706"/>
                  <a:gd name="connsiteY2" fmla="*/ 437 h 11947"/>
                  <a:gd name="connsiteX3" fmla="*/ 10325 w 10706"/>
                  <a:gd name="connsiteY3" fmla="*/ 2458 h 11947"/>
                  <a:gd name="connsiteX4" fmla="*/ 1612 w 10706"/>
                  <a:gd name="connsiteY4" fmla="*/ 11947 h 11947"/>
                  <a:gd name="connsiteX0" fmla="*/ 1612 w 10706"/>
                  <a:gd name="connsiteY0" fmla="*/ 11947 h 11947"/>
                  <a:gd name="connsiteX1" fmla="*/ 0 w 10706"/>
                  <a:gd name="connsiteY1" fmla="*/ 10133 h 11947"/>
                  <a:gd name="connsiteX2" fmla="*/ 9760 w 10706"/>
                  <a:gd name="connsiteY2" fmla="*/ 437 h 11947"/>
                  <a:gd name="connsiteX3" fmla="*/ 10325 w 10706"/>
                  <a:gd name="connsiteY3" fmla="*/ 2458 h 11947"/>
                  <a:gd name="connsiteX4" fmla="*/ 1612 w 10706"/>
                  <a:gd name="connsiteY4" fmla="*/ 11947 h 11947"/>
                  <a:gd name="connsiteX0" fmla="*/ 1612 w 10555"/>
                  <a:gd name="connsiteY0" fmla="*/ 12005 h 12005"/>
                  <a:gd name="connsiteX1" fmla="*/ 0 w 10555"/>
                  <a:gd name="connsiteY1" fmla="*/ 10191 h 12005"/>
                  <a:gd name="connsiteX2" fmla="*/ 9490 w 10555"/>
                  <a:gd name="connsiteY2" fmla="*/ 427 h 12005"/>
                  <a:gd name="connsiteX3" fmla="*/ 10325 w 10555"/>
                  <a:gd name="connsiteY3" fmla="*/ 2516 h 12005"/>
                  <a:gd name="connsiteX4" fmla="*/ 1612 w 10555"/>
                  <a:gd name="connsiteY4" fmla="*/ 12005 h 12005"/>
                  <a:gd name="connsiteX0" fmla="*/ 1612 w 10555"/>
                  <a:gd name="connsiteY0" fmla="*/ 12005 h 12005"/>
                  <a:gd name="connsiteX1" fmla="*/ 0 w 10555"/>
                  <a:gd name="connsiteY1" fmla="*/ 10191 h 12005"/>
                  <a:gd name="connsiteX2" fmla="*/ 9490 w 10555"/>
                  <a:gd name="connsiteY2" fmla="*/ 427 h 12005"/>
                  <a:gd name="connsiteX3" fmla="*/ 10325 w 10555"/>
                  <a:gd name="connsiteY3" fmla="*/ 2516 h 12005"/>
                  <a:gd name="connsiteX4" fmla="*/ 1612 w 10555"/>
                  <a:gd name="connsiteY4" fmla="*/ 12005 h 12005"/>
                  <a:gd name="connsiteX0" fmla="*/ 1612 w 10555"/>
                  <a:gd name="connsiteY0" fmla="*/ 12034 h 12034"/>
                  <a:gd name="connsiteX1" fmla="*/ 0 w 10555"/>
                  <a:gd name="connsiteY1" fmla="*/ 10220 h 12034"/>
                  <a:gd name="connsiteX2" fmla="*/ 9490 w 10555"/>
                  <a:gd name="connsiteY2" fmla="*/ 422 h 12034"/>
                  <a:gd name="connsiteX3" fmla="*/ 10325 w 10555"/>
                  <a:gd name="connsiteY3" fmla="*/ 2545 h 12034"/>
                  <a:gd name="connsiteX4" fmla="*/ 1612 w 10555"/>
                  <a:gd name="connsiteY4" fmla="*/ 12034 h 12034"/>
                  <a:gd name="connsiteX0" fmla="*/ 1612 w 10333"/>
                  <a:gd name="connsiteY0" fmla="*/ 11613 h 11613"/>
                  <a:gd name="connsiteX1" fmla="*/ 0 w 10333"/>
                  <a:gd name="connsiteY1" fmla="*/ 9799 h 11613"/>
                  <a:gd name="connsiteX2" fmla="*/ 9490 w 10333"/>
                  <a:gd name="connsiteY2" fmla="*/ 1 h 11613"/>
                  <a:gd name="connsiteX3" fmla="*/ 10325 w 10333"/>
                  <a:gd name="connsiteY3" fmla="*/ 2124 h 11613"/>
                  <a:gd name="connsiteX4" fmla="*/ 1612 w 10333"/>
                  <a:gd name="connsiteY4" fmla="*/ 11613 h 11613"/>
                  <a:gd name="connsiteX0" fmla="*/ 1612 w 10330"/>
                  <a:gd name="connsiteY0" fmla="*/ 11646 h 11646"/>
                  <a:gd name="connsiteX1" fmla="*/ 0 w 10330"/>
                  <a:gd name="connsiteY1" fmla="*/ 9832 h 11646"/>
                  <a:gd name="connsiteX2" fmla="*/ 9460 w 10330"/>
                  <a:gd name="connsiteY2" fmla="*/ 0 h 11646"/>
                  <a:gd name="connsiteX3" fmla="*/ 10325 w 10330"/>
                  <a:gd name="connsiteY3" fmla="*/ 2157 h 11646"/>
                  <a:gd name="connsiteX4" fmla="*/ 1612 w 10330"/>
                  <a:gd name="connsiteY4" fmla="*/ 11646 h 11646"/>
                  <a:gd name="connsiteX0" fmla="*/ 1612 w 10330"/>
                  <a:gd name="connsiteY0" fmla="*/ 11646 h 11646"/>
                  <a:gd name="connsiteX1" fmla="*/ 0 w 10330"/>
                  <a:gd name="connsiteY1" fmla="*/ 9832 h 11646"/>
                  <a:gd name="connsiteX2" fmla="*/ 9460 w 10330"/>
                  <a:gd name="connsiteY2" fmla="*/ 0 h 11646"/>
                  <a:gd name="connsiteX3" fmla="*/ 10325 w 10330"/>
                  <a:gd name="connsiteY3" fmla="*/ 2157 h 11646"/>
                  <a:gd name="connsiteX4" fmla="*/ 1612 w 10330"/>
                  <a:gd name="connsiteY4" fmla="*/ 11646 h 11646"/>
                  <a:gd name="connsiteX0" fmla="*/ 1612 w 10357"/>
                  <a:gd name="connsiteY0" fmla="*/ 11646 h 11646"/>
                  <a:gd name="connsiteX1" fmla="*/ 0 w 10357"/>
                  <a:gd name="connsiteY1" fmla="*/ 9832 h 11646"/>
                  <a:gd name="connsiteX2" fmla="*/ 9610 w 10357"/>
                  <a:gd name="connsiteY2" fmla="*/ 0 h 11646"/>
                  <a:gd name="connsiteX3" fmla="*/ 10325 w 10357"/>
                  <a:gd name="connsiteY3" fmla="*/ 2157 h 11646"/>
                  <a:gd name="connsiteX4" fmla="*/ 1612 w 10357"/>
                  <a:gd name="connsiteY4" fmla="*/ 11646 h 11646"/>
                  <a:gd name="connsiteX0" fmla="*/ 1612 w 10357"/>
                  <a:gd name="connsiteY0" fmla="*/ 11646 h 11646"/>
                  <a:gd name="connsiteX1" fmla="*/ 0 w 10357"/>
                  <a:gd name="connsiteY1" fmla="*/ 9832 h 11646"/>
                  <a:gd name="connsiteX2" fmla="*/ 9610 w 10357"/>
                  <a:gd name="connsiteY2" fmla="*/ 0 h 11646"/>
                  <a:gd name="connsiteX3" fmla="*/ 10325 w 10357"/>
                  <a:gd name="connsiteY3" fmla="*/ 2157 h 11646"/>
                  <a:gd name="connsiteX4" fmla="*/ 1612 w 10357"/>
                  <a:gd name="connsiteY4" fmla="*/ 11646 h 11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7" h="11646">
                    <a:moveTo>
                      <a:pt x="1612" y="11646"/>
                    </a:moveTo>
                    <a:cubicBezTo>
                      <a:pt x="342" y="10552"/>
                      <a:pt x="1316" y="11479"/>
                      <a:pt x="0" y="9832"/>
                    </a:cubicBezTo>
                    <a:cubicBezTo>
                      <a:pt x="8839" y="828"/>
                      <a:pt x="258" y="9620"/>
                      <a:pt x="9610" y="0"/>
                    </a:cubicBezTo>
                    <a:cubicBezTo>
                      <a:pt x="10580" y="-24"/>
                      <a:pt x="10331" y="646"/>
                      <a:pt x="10325" y="2157"/>
                    </a:cubicBezTo>
                    <a:cubicBezTo>
                      <a:pt x="2177" y="11060"/>
                      <a:pt x="10062" y="2500"/>
                      <a:pt x="1612" y="116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411" name="Freeform 330">
                <a:extLst>
                  <a:ext uri="{FF2B5EF4-FFF2-40B4-BE49-F238E27FC236}">
                    <a16:creationId xmlns:a16="http://schemas.microsoft.com/office/drawing/2014/main" id="{67626F8F-BAFD-3C8E-9EE2-011FAE89CE77}"/>
                  </a:ext>
                </a:extLst>
              </p:cNvPr>
              <p:cNvSpPr>
                <a:spLocks/>
              </p:cNvSpPr>
              <p:nvPr/>
            </p:nvSpPr>
            <p:spPr bwMode="auto">
              <a:xfrm>
                <a:off x="4620983" y="3140481"/>
                <a:ext cx="624775" cy="687212"/>
              </a:xfrm>
              <a:custGeom>
                <a:avLst/>
                <a:gdLst>
                  <a:gd name="T0" fmla="*/ 7 w 264"/>
                  <a:gd name="T1" fmla="*/ 234 h 234"/>
                  <a:gd name="T2" fmla="*/ 2 w 264"/>
                  <a:gd name="T3" fmla="*/ 232 h 234"/>
                  <a:gd name="T4" fmla="*/ 3 w 264"/>
                  <a:gd name="T5" fmla="*/ 222 h 234"/>
                  <a:gd name="T6" fmla="*/ 252 w 264"/>
                  <a:gd name="T7" fmla="*/ 2 h 234"/>
                  <a:gd name="T8" fmla="*/ 261 w 264"/>
                  <a:gd name="T9" fmla="*/ 3 h 234"/>
                  <a:gd name="T10" fmla="*/ 261 w 264"/>
                  <a:gd name="T11" fmla="*/ 13 h 234"/>
                  <a:gd name="T12" fmla="*/ 12 w 264"/>
                  <a:gd name="T13" fmla="*/ 232 h 234"/>
                  <a:gd name="T14" fmla="*/ 7 w 264"/>
                  <a:gd name="T15" fmla="*/ 234 h 234"/>
                  <a:gd name="connsiteX0" fmla="*/ 946 w 11087"/>
                  <a:gd name="connsiteY0" fmla="*/ 10559 h 10559"/>
                  <a:gd name="connsiteX1" fmla="*/ 757 w 11087"/>
                  <a:gd name="connsiteY1" fmla="*/ 10474 h 10559"/>
                  <a:gd name="connsiteX2" fmla="*/ 11 w 11087"/>
                  <a:gd name="connsiteY2" fmla="*/ 9156 h 10559"/>
                  <a:gd name="connsiteX3" fmla="*/ 10226 w 11087"/>
                  <a:gd name="connsiteY3" fmla="*/ 644 h 10559"/>
                  <a:gd name="connsiteX4" fmla="*/ 10567 w 11087"/>
                  <a:gd name="connsiteY4" fmla="*/ 687 h 10559"/>
                  <a:gd name="connsiteX5" fmla="*/ 10567 w 11087"/>
                  <a:gd name="connsiteY5" fmla="*/ 1115 h 10559"/>
                  <a:gd name="connsiteX6" fmla="*/ 1136 w 11087"/>
                  <a:gd name="connsiteY6" fmla="*/ 10474 h 10559"/>
                  <a:gd name="connsiteX7" fmla="*/ 946 w 11087"/>
                  <a:gd name="connsiteY7" fmla="*/ 10559 h 10559"/>
                  <a:gd name="connsiteX0" fmla="*/ 1520 w 11911"/>
                  <a:gd name="connsiteY0" fmla="*/ 13212 h 13229"/>
                  <a:gd name="connsiteX1" fmla="*/ 1331 w 11911"/>
                  <a:gd name="connsiteY1" fmla="*/ 13127 h 13229"/>
                  <a:gd name="connsiteX2" fmla="*/ 585 w 11911"/>
                  <a:gd name="connsiteY2" fmla="*/ 11809 h 13229"/>
                  <a:gd name="connsiteX3" fmla="*/ 11148 w 11911"/>
                  <a:gd name="connsiteY3" fmla="*/ 281 h 13229"/>
                  <a:gd name="connsiteX4" fmla="*/ 11141 w 11911"/>
                  <a:gd name="connsiteY4" fmla="*/ 3340 h 13229"/>
                  <a:gd name="connsiteX5" fmla="*/ 11141 w 11911"/>
                  <a:gd name="connsiteY5" fmla="*/ 3768 h 13229"/>
                  <a:gd name="connsiteX6" fmla="*/ 1710 w 11911"/>
                  <a:gd name="connsiteY6" fmla="*/ 13127 h 13229"/>
                  <a:gd name="connsiteX7" fmla="*/ 1520 w 11911"/>
                  <a:gd name="connsiteY7" fmla="*/ 13212 h 13229"/>
                  <a:gd name="connsiteX0" fmla="*/ 1520 w 12395"/>
                  <a:gd name="connsiteY0" fmla="*/ 13290 h 13307"/>
                  <a:gd name="connsiteX1" fmla="*/ 1331 w 12395"/>
                  <a:gd name="connsiteY1" fmla="*/ 13205 h 13307"/>
                  <a:gd name="connsiteX2" fmla="*/ 585 w 12395"/>
                  <a:gd name="connsiteY2" fmla="*/ 11887 h 13307"/>
                  <a:gd name="connsiteX3" fmla="*/ 11148 w 12395"/>
                  <a:gd name="connsiteY3" fmla="*/ 359 h 13307"/>
                  <a:gd name="connsiteX4" fmla="*/ 11141 w 12395"/>
                  <a:gd name="connsiteY4" fmla="*/ 3846 h 13307"/>
                  <a:gd name="connsiteX5" fmla="*/ 1710 w 12395"/>
                  <a:gd name="connsiteY5" fmla="*/ 13205 h 13307"/>
                  <a:gd name="connsiteX6" fmla="*/ 1520 w 12395"/>
                  <a:gd name="connsiteY6" fmla="*/ 13290 h 13307"/>
                  <a:gd name="connsiteX0" fmla="*/ 1727 w 12412"/>
                  <a:gd name="connsiteY0" fmla="*/ 13205 h 13949"/>
                  <a:gd name="connsiteX1" fmla="*/ 1348 w 12412"/>
                  <a:gd name="connsiteY1" fmla="*/ 13205 h 13949"/>
                  <a:gd name="connsiteX2" fmla="*/ 602 w 12412"/>
                  <a:gd name="connsiteY2" fmla="*/ 11887 h 13949"/>
                  <a:gd name="connsiteX3" fmla="*/ 11165 w 12412"/>
                  <a:gd name="connsiteY3" fmla="*/ 359 h 13949"/>
                  <a:gd name="connsiteX4" fmla="*/ 11158 w 12412"/>
                  <a:gd name="connsiteY4" fmla="*/ 3846 h 13949"/>
                  <a:gd name="connsiteX5" fmla="*/ 1727 w 12412"/>
                  <a:gd name="connsiteY5" fmla="*/ 13205 h 13949"/>
                  <a:gd name="connsiteX0" fmla="*/ 1926 w 12611"/>
                  <a:gd name="connsiteY0" fmla="*/ 13205 h 13941"/>
                  <a:gd name="connsiteX1" fmla="*/ 801 w 12611"/>
                  <a:gd name="connsiteY1" fmla="*/ 11887 h 13941"/>
                  <a:gd name="connsiteX2" fmla="*/ 11364 w 12611"/>
                  <a:gd name="connsiteY2" fmla="*/ 359 h 13941"/>
                  <a:gd name="connsiteX3" fmla="*/ 11357 w 12611"/>
                  <a:gd name="connsiteY3" fmla="*/ 3846 h 13941"/>
                  <a:gd name="connsiteX4" fmla="*/ 1926 w 12611"/>
                  <a:gd name="connsiteY4" fmla="*/ 13205 h 13941"/>
                  <a:gd name="connsiteX0" fmla="*/ 2098 w 12522"/>
                  <a:gd name="connsiteY0" fmla="*/ 13205 h 13941"/>
                  <a:gd name="connsiteX1" fmla="*/ 712 w 12522"/>
                  <a:gd name="connsiteY1" fmla="*/ 11887 h 13941"/>
                  <a:gd name="connsiteX2" fmla="*/ 11275 w 12522"/>
                  <a:gd name="connsiteY2" fmla="*/ 359 h 13941"/>
                  <a:gd name="connsiteX3" fmla="*/ 11268 w 12522"/>
                  <a:gd name="connsiteY3" fmla="*/ 3846 h 13941"/>
                  <a:gd name="connsiteX4" fmla="*/ 2098 w 12522"/>
                  <a:gd name="connsiteY4" fmla="*/ 13205 h 13941"/>
                  <a:gd name="connsiteX0" fmla="*/ 2098 w 12522"/>
                  <a:gd name="connsiteY0" fmla="*/ 13205 h 13941"/>
                  <a:gd name="connsiteX1" fmla="*/ 712 w 12522"/>
                  <a:gd name="connsiteY1" fmla="*/ 11887 h 13941"/>
                  <a:gd name="connsiteX2" fmla="*/ 11275 w 12522"/>
                  <a:gd name="connsiteY2" fmla="*/ 359 h 13941"/>
                  <a:gd name="connsiteX3" fmla="*/ 11268 w 12522"/>
                  <a:gd name="connsiteY3" fmla="*/ 3846 h 13941"/>
                  <a:gd name="connsiteX4" fmla="*/ 2098 w 12522"/>
                  <a:gd name="connsiteY4" fmla="*/ 13205 h 13941"/>
                  <a:gd name="connsiteX0" fmla="*/ 2098 w 12522"/>
                  <a:gd name="connsiteY0" fmla="*/ 13205 h 13941"/>
                  <a:gd name="connsiteX1" fmla="*/ 712 w 12522"/>
                  <a:gd name="connsiteY1" fmla="*/ 11887 h 13941"/>
                  <a:gd name="connsiteX2" fmla="*/ 11275 w 12522"/>
                  <a:gd name="connsiteY2" fmla="*/ 359 h 13941"/>
                  <a:gd name="connsiteX3" fmla="*/ 11268 w 12522"/>
                  <a:gd name="connsiteY3" fmla="*/ 3846 h 13941"/>
                  <a:gd name="connsiteX4" fmla="*/ 2098 w 12522"/>
                  <a:gd name="connsiteY4" fmla="*/ 13205 h 13941"/>
                  <a:gd name="connsiteX0" fmla="*/ 1913 w 12337"/>
                  <a:gd name="connsiteY0" fmla="*/ 13205 h 13205"/>
                  <a:gd name="connsiteX1" fmla="*/ 527 w 12337"/>
                  <a:gd name="connsiteY1" fmla="*/ 11887 h 13205"/>
                  <a:gd name="connsiteX2" fmla="*/ 11090 w 12337"/>
                  <a:gd name="connsiteY2" fmla="*/ 359 h 13205"/>
                  <a:gd name="connsiteX3" fmla="*/ 11083 w 12337"/>
                  <a:gd name="connsiteY3" fmla="*/ 3846 h 13205"/>
                  <a:gd name="connsiteX4" fmla="*/ 1913 w 12337"/>
                  <a:gd name="connsiteY4" fmla="*/ 13205 h 13205"/>
                  <a:gd name="connsiteX0" fmla="*/ 1913 w 11861"/>
                  <a:gd name="connsiteY0" fmla="*/ 13213 h 13213"/>
                  <a:gd name="connsiteX1" fmla="*/ 527 w 11861"/>
                  <a:gd name="connsiteY1" fmla="*/ 11895 h 13213"/>
                  <a:gd name="connsiteX2" fmla="*/ 11090 w 11861"/>
                  <a:gd name="connsiteY2" fmla="*/ 367 h 13213"/>
                  <a:gd name="connsiteX3" fmla="*/ 11083 w 11861"/>
                  <a:gd name="connsiteY3" fmla="*/ 3854 h 13213"/>
                  <a:gd name="connsiteX4" fmla="*/ 1913 w 11861"/>
                  <a:gd name="connsiteY4" fmla="*/ 13213 h 13213"/>
                  <a:gd name="connsiteX0" fmla="*/ 1913 w 11090"/>
                  <a:gd name="connsiteY0" fmla="*/ 12846 h 12846"/>
                  <a:gd name="connsiteX1" fmla="*/ 527 w 11090"/>
                  <a:gd name="connsiteY1" fmla="*/ 11528 h 12846"/>
                  <a:gd name="connsiteX2" fmla="*/ 11090 w 11090"/>
                  <a:gd name="connsiteY2" fmla="*/ 0 h 12846"/>
                  <a:gd name="connsiteX3" fmla="*/ 11083 w 11090"/>
                  <a:gd name="connsiteY3" fmla="*/ 3487 h 12846"/>
                  <a:gd name="connsiteX4" fmla="*/ 1913 w 11090"/>
                  <a:gd name="connsiteY4" fmla="*/ 12846 h 12846"/>
                  <a:gd name="connsiteX0" fmla="*/ 1913 w 11090"/>
                  <a:gd name="connsiteY0" fmla="*/ 12846 h 12846"/>
                  <a:gd name="connsiteX1" fmla="*/ 527 w 11090"/>
                  <a:gd name="connsiteY1" fmla="*/ 11528 h 12846"/>
                  <a:gd name="connsiteX2" fmla="*/ 11090 w 11090"/>
                  <a:gd name="connsiteY2" fmla="*/ 0 h 12846"/>
                  <a:gd name="connsiteX3" fmla="*/ 11083 w 11090"/>
                  <a:gd name="connsiteY3" fmla="*/ 3487 h 12846"/>
                  <a:gd name="connsiteX4" fmla="*/ 1913 w 11090"/>
                  <a:gd name="connsiteY4" fmla="*/ 12846 h 12846"/>
                  <a:gd name="connsiteX0" fmla="*/ 1913 w 11090"/>
                  <a:gd name="connsiteY0" fmla="*/ 12846 h 12846"/>
                  <a:gd name="connsiteX1" fmla="*/ 527 w 11090"/>
                  <a:gd name="connsiteY1" fmla="*/ 11528 h 12846"/>
                  <a:gd name="connsiteX2" fmla="*/ 11090 w 11090"/>
                  <a:gd name="connsiteY2" fmla="*/ 0 h 12846"/>
                  <a:gd name="connsiteX3" fmla="*/ 11083 w 11090"/>
                  <a:gd name="connsiteY3" fmla="*/ 3487 h 12846"/>
                  <a:gd name="connsiteX4" fmla="*/ 1913 w 11090"/>
                  <a:gd name="connsiteY4" fmla="*/ 12846 h 12846"/>
                  <a:gd name="connsiteX0" fmla="*/ 1386 w 10563"/>
                  <a:gd name="connsiteY0" fmla="*/ 12846 h 12846"/>
                  <a:gd name="connsiteX1" fmla="*/ 0 w 10563"/>
                  <a:gd name="connsiteY1" fmla="*/ 11528 h 12846"/>
                  <a:gd name="connsiteX2" fmla="*/ 10563 w 10563"/>
                  <a:gd name="connsiteY2" fmla="*/ 0 h 12846"/>
                  <a:gd name="connsiteX3" fmla="*/ 10556 w 10563"/>
                  <a:gd name="connsiteY3" fmla="*/ 3487 h 12846"/>
                  <a:gd name="connsiteX4" fmla="*/ 1386 w 10563"/>
                  <a:gd name="connsiteY4" fmla="*/ 12846 h 12846"/>
                  <a:gd name="connsiteX0" fmla="*/ 1691 w 10563"/>
                  <a:gd name="connsiteY0" fmla="*/ 13192 h 13192"/>
                  <a:gd name="connsiteX1" fmla="*/ 0 w 10563"/>
                  <a:gd name="connsiteY1" fmla="*/ 11528 h 13192"/>
                  <a:gd name="connsiteX2" fmla="*/ 10563 w 10563"/>
                  <a:gd name="connsiteY2" fmla="*/ 0 h 13192"/>
                  <a:gd name="connsiteX3" fmla="*/ 10556 w 10563"/>
                  <a:gd name="connsiteY3" fmla="*/ 3487 h 13192"/>
                  <a:gd name="connsiteX4" fmla="*/ 1691 w 10563"/>
                  <a:gd name="connsiteY4" fmla="*/ 13192 h 13192"/>
                  <a:gd name="connsiteX0" fmla="*/ 1691 w 10563"/>
                  <a:gd name="connsiteY0" fmla="*/ 13192 h 13192"/>
                  <a:gd name="connsiteX1" fmla="*/ 0 w 10563"/>
                  <a:gd name="connsiteY1" fmla="*/ 11528 h 13192"/>
                  <a:gd name="connsiteX2" fmla="*/ 10563 w 10563"/>
                  <a:gd name="connsiteY2" fmla="*/ 0 h 13192"/>
                  <a:gd name="connsiteX3" fmla="*/ 10556 w 10563"/>
                  <a:gd name="connsiteY3" fmla="*/ 3487 h 13192"/>
                  <a:gd name="connsiteX4" fmla="*/ 1691 w 10563"/>
                  <a:gd name="connsiteY4" fmla="*/ 13192 h 13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3" h="13192">
                    <a:moveTo>
                      <a:pt x="1691" y="13192"/>
                    </a:moveTo>
                    <a:cubicBezTo>
                      <a:pt x="998" y="12533"/>
                      <a:pt x="779" y="12482"/>
                      <a:pt x="0" y="11528"/>
                    </a:cubicBezTo>
                    <a:cubicBezTo>
                      <a:pt x="8497" y="2168"/>
                      <a:pt x="3056" y="7817"/>
                      <a:pt x="10563" y="0"/>
                    </a:cubicBezTo>
                    <a:cubicBezTo>
                      <a:pt x="10537" y="1478"/>
                      <a:pt x="10518" y="1247"/>
                      <a:pt x="10556" y="3487"/>
                    </a:cubicBezTo>
                    <a:cubicBezTo>
                      <a:pt x="7601" y="6722"/>
                      <a:pt x="7999" y="6150"/>
                      <a:pt x="1691" y="1319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grpSp>
      </p:grpSp>
      <p:grpSp>
        <p:nvGrpSpPr>
          <p:cNvPr id="1412" name="Group 1411">
            <a:extLst>
              <a:ext uri="{FF2B5EF4-FFF2-40B4-BE49-F238E27FC236}">
                <a16:creationId xmlns:a16="http://schemas.microsoft.com/office/drawing/2014/main" id="{A8667B15-03B8-225A-06B6-E8796A3805A2}"/>
              </a:ext>
            </a:extLst>
          </p:cNvPr>
          <p:cNvGrpSpPr/>
          <p:nvPr/>
        </p:nvGrpSpPr>
        <p:grpSpPr>
          <a:xfrm>
            <a:off x="2716214" y="5079614"/>
            <a:ext cx="582052" cy="434625"/>
            <a:chOff x="7824596" y="1275919"/>
            <a:chExt cx="186318" cy="139126"/>
          </a:xfrm>
        </p:grpSpPr>
        <p:sp>
          <p:nvSpPr>
            <p:cNvPr id="1413" name="Hexagon 115">
              <a:extLst>
                <a:ext uri="{FF2B5EF4-FFF2-40B4-BE49-F238E27FC236}">
                  <a16:creationId xmlns:a16="http://schemas.microsoft.com/office/drawing/2014/main" id="{8008058A-6E83-69F3-830D-6059D3C6F7B1}"/>
                </a:ext>
              </a:extLst>
            </p:cNvPr>
            <p:cNvSpPr/>
            <p:nvPr/>
          </p:nvSpPr>
          <p:spPr>
            <a:xfrm rot="16200000">
              <a:off x="7850529" y="1254886"/>
              <a:ext cx="133932" cy="180188"/>
            </a:xfrm>
            <a:custGeom>
              <a:avLst/>
              <a:gdLst>
                <a:gd name="connsiteX0" fmla="*/ 0 w 278087"/>
                <a:gd name="connsiteY0" fmla="*/ 144031 h 288062"/>
                <a:gd name="connsiteX1" fmla="*/ 69522 w 278087"/>
                <a:gd name="connsiteY1" fmla="*/ 0 h 288062"/>
                <a:gd name="connsiteX2" fmla="*/ 208565 w 278087"/>
                <a:gd name="connsiteY2" fmla="*/ 0 h 288062"/>
                <a:gd name="connsiteX3" fmla="*/ 278087 w 278087"/>
                <a:gd name="connsiteY3" fmla="*/ 144031 h 288062"/>
                <a:gd name="connsiteX4" fmla="*/ 208565 w 278087"/>
                <a:gd name="connsiteY4" fmla="*/ 288062 h 288062"/>
                <a:gd name="connsiteX5" fmla="*/ 69522 w 278087"/>
                <a:gd name="connsiteY5" fmla="*/ 288062 h 288062"/>
                <a:gd name="connsiteX6" fmla="*/ 0 w 278087"/>
                <a:gd name="connsiteY6" fmla="*/ 144031 h 288062"/>
                <a:gd name="connsiteX0" fmla="*/ 0 w 278087"/>
                <a:gd name="connsiteY0" fmla="*/ 144031 h 288062"/>
                <a:gd name="connsiteX1" fmla="*/ 69522 w 278087"/>
                <a:gd name="connsiteY1" fmla="*/ 0 h 288062"/>
                <a:gd name="connsiteX2" fmla="*/ 228885 w 278087"/>
                <a:gd name="connsiteY2" fmla="*/ 3 h 288062"/>
                <a:gd name="connsiteX3" fmla="*/ 278087 w 278087"/>
                <a:gd name="connsiteY3" fmla="*/ 144031 h 288062"/>
                <a:gd name="connsiteX4" fmla="*/ 208565 w 278087"/>
                <a:gd name="connsiteY4" fmla="*/ 288062 h 288062"/>
                <a:gd name="connsiteX5" fmla="*/ 69522 w 278087"/>
                <a:gd name="connsiteY5" fmla="*/ 288062 h 288062"/>
                <a:gd name="connsiteX6" fmla="*/ 0 w 278087"/>
                <a:gd name="connsiteY6" fmla="*/ 144031 h 288062"/>
                <a:gd name="connsiteX0" fmla="*/ 0 w 278087"/>
                <a:gd name="connsiteY0" fmla="*/ 144031 h 288062"/>
                <a:gd name="connsiteX1" fmla="*/ 69522 w 278087"/>
                <a:gd name="connsiteY1" fmla="*/ 0 h 288062"/>
                <a:gd name="connsiteX2" fmla="*/ 228885 w 278087"/>
                <a:gd name="connsiteY2" fmla="*/ 3 h 288062"/>
                <a:gd name="connsiteX3" fmla="*/ 278087 w 278087"/>
                <a:gd name="connsiteY3" fmla="*/ 144031 h 288062"/>
                <a:gd name="connsiteX4" fmla="*/ 231425 w 278087"/>
                <a:gd name="connsiteY4" fmla="*/ 285525 h 288062"/>
                <a:gd name="connsiteX5" fmla="*/ 69522 w 278087"/>
                <a:gd name="connsiteY5" fmla="*/ 288062 h 288062"/>
                <a:gd name="connsiteX6" fmla="*/ 0 w 278087"/>
                <a:gd name="connsiteY6" fmla="*/ 144031 h 288062"/>
                <a:gd name="connsiteX0" fmla="*/ 0 w 278087"/>
                <a:gd name="connsiteY0" fmla="*/ 144031 h 290608"/>
                <a:gd name="connsiteX1" fmla="*/ 69522 w 278087"/>
                <a:gd name="connsiteY1" fmla="*/ 0 h 290608"/>
                <a:gd name="connsiteX2" fmla="*/ 228885 w 278087"/>
                <a:gd name="connsiteY2" fmla="*/ 3 h 290608"/>
                <a:gd name="connsiteX3" fmla="*/ 278087 w 278087"/>
                <a:gd name="connsiteY3" fmla="*/ 144031 h 290608"/>
                <a:gd name="connsiteX4" fmla="*/ 223805 w 278087"/>
                <a:gd name="connsiteY4" fmla="*/ 290608 h 290608"/>
                <a:gd name="connsiteX5" fmla="*/ 69522 w 278087"/>
                <a:gd name="connsiteY5" fmla="*/ 288062 h 290608"/>
                <a:gd name="connsiteX6" fmla="*/ 0 w 278087"/>
                <a:gd name="connsiteY6" fmla="*/ 144031 h 290608"/>
                <a:gd name="connsiteX0" fmla="*/ 0 w 278087"/>
                <a:gd name="connsiteY0" fmla="*/ 145542 h 292119"/>
                <a:gd name="connsiteX1" fmla="*/ 69522 w 278087"/>
                <a:gd name="connsiteY1" fmla="*/ 1511 h 292119"/>
                <a:gd name="connsiteX2" fmla="*/ 157584 w 278087"/>
                <a:gd name="connsiteY2" fmla="*/ 0 h 292119"/>
                <a:gd name="connsiteX3" fmla="*/ 228885 w 278087"/>
                <a:gd name="connsiteY3" fmla="*/ 1514 h 292119"/>
                <a:gd name="connsiteX4" fmla="*/ 278087 w 278087"/>
                <a:gd name="connsiteY4" fmla="*/ 145542 h 292119"/>
                <a:gd name="connsiteX5" fmla="*/ 223805 w 278087"/>
                <a:gd name="connsiteY5" fmla="*/ 292119 h 292119"/>
                <a:gd name="connsiteX6" fmla="*/ 69522 w 278087"/>
                <a:gd name="connsiteY6" fmla="*/ 289573 h 292119"/>
                <a:gd name="connsiteX7" fmla="*/ 0 w 278087"/>
                <a:gd name="connsiteY7" fmla="*/ 145542 h 292119"/>
                <a:gd name="connsiteX0" fmla="*/ 0 w 278087"/>
                <a:gd name="connsiteY0" fmla="*/ 148081 h 294658"/>
                <a:gd name="connsiteX1" fmla="*/ 69522 w 278087"/>
                <a:gd name="connsiteY1" fmla="*/ 4050 h 294658"/>
                <a:gd name="connsiteX2" fmla="*/ 157584 w 278087"/>
                <a:gd name="connsiteY2" fmla="*/ 2539 h 294658"/>
                <a:gd name="connsiteX3" fmla="*/ 208383 w 278087"/>
                <a:gd name="connsiteY3" fmla="*/ 0 h 294658"/>
                <a:gd name="connsiteX4" fmla="*/ 228885 w 278087"/>
                <a:gd name="connsiteY4" fmla="*/ 4053 h 294658"/>
                <a:gd name="connsiteX5" fmla="*/ 278087 w 278087"/>
                <a:gd name="connsiteY5" fmla="*/ 148081 h 294658"/>
                <a:gd name="connsiteX6" fmla="*/ 223805 w 278087"/>
                <a:gd name="connsiteY6" fmla="*/ 294658 h 294658"/>
                <a:gd name="connsiteX7" fmla="*/ 69522 w 278087"/>
                <a:gd name="connsiteY7" fmla="*/ 292112 h 294658"/>
                <a:gd name="connsiteX8" fmla="*/ 0 w 278087"/>
                <a:gd name="connsiteY8" fmla="*/ 148081 h 294658"/>
                <a:gd name="connsiteX0" fmla="*/ 0 w 278087"/>
                <a:gd name="connsiteY0" fmla="*/ 183639 h 330216"/>
                <a:gd name="connsiteX1" fmla="*/ 69522 w 278087"/>
                <a:gd name="connsiteY1" fmla="*/ 39608 h 330216"/>
                <a:gd name="connsiteX2" fmla="*/ 157584 w 278087"/>
                <a:gd name="connsiteY2" fmla="*/ 38097 h 330216"/>
                <a:gd name="connsiteX3" fmla="*/ 170283 w 278087"/>
                <a:gd name="connsiteY3" fmla="*/ 0 h 330216"/>
                <a:gd name="connsiteX4" fmla="*/ 228885 w 278087"/>
                <a:gd name="connsiteY4" fmla="*/ 39611 h 330216"/>
                <a:gd name="connsiteX5" fmla="*/ 278087 w 278087"/>
                <a:gd name="connsiteY5" fmla="*/ 183639 h 330216"/>
                <a:gd name="connsiteX6" fmla="*/ 223805 w 278087"/>
                <a:gd name="connsiteY6" fmla="*/ 330216 h 330216"/>
                <a:gd name="connsiteX7" fmla="*/ 69522 w 278087"/>
                <a:gd name="connsiteY7" fmla="*/ 327670 h 330216"/>
                <a:gd name="connsiteX8" fmla="*/ 0 w 278087"/>
                <a:gd name="connsiteY8" fmla="*/ 183639 h 330216"/>
                <a:gd name="connsiteX0" fmla="*/ 0 w 278087"/>
                <a:gd name="connsiteY0" fmla="*/ 183639 h 330216"/>
                <a:gd name="connsiteX1" fmla="*/ 69522 w 278087"/>
                <a:gd name="connsiteY1" fmla="*/ 39608 h 330216"/>
                <a:gd name="connsiteX2" fmla="*/ 157584 w 278087"/>
                <a:gd name="connsiteY2" fmla="*/ 38097 h 330216"/>
                <a:gd name="connsiteX3" fmla="*/ 170283 w 278087"/>
                <a:gd name="connsiteY3" fmla="*/ 0 h 330216"/>
                <a:gd name="connsiteX4" fmla="*/ 228885 w 278087"/>
                <a:gd name="connsiteY4" fmla="*/ 39611 h 330216"/>
                <a:gd name="connsiteX5" fmla="*/ 278087 w 278087"/>
                <a:gd name="connsiteY5" fmla="*/ 183639 h 330216"/>
                <a:gd name="connsiteX6" fmla="*/ 223805 w 278087"/>
                <a:gd name="connsiteY6" fmla="*/ 330216 h 330216"/>
                <a:gd name="connsiteX7" fmla="*/ 152504 w 278087"/>
                <a:gd name="connsiteY7" fmla="*/ 325119 h 330216"/>
                <a:gd name="connsiteX8" fmla="*/ 69522 w 278087"/>
                <a:gd name="connsiteY8" fmla="*/ 327670 h 330216"/>
                <a:gd name="connsiteX9" fmla="*/ 0 w 278087"/>
                <a:gd name="connsiteY9" fmla="*/ 183639 h 330216"/>
                <a:gd name="connsiteX0" fmla="*/ 0 w 278087"/>
                <a:gd name="connsiteY0" fmla="*/ 183639 h 330216"/>
                <a:gd name="connsiteX1" fmla="*/ 69522 w 278087"/>
                <a:gd name="connsiteY1" fmla="*/ 39608 h 330216"/>
                <a:gd name="connsiteX2" fmla="*/ 157584 w 278087"/>
                <a:gd name="connsiteY2" fmla="*/ 38097 h 330216"/>
                <a:gd name="connsiteX3" fmla="*/ 170283 w 278087"/>
                <a:gd name="connsiteY3" fmla="*/ 0 h 330216"/>
                <a:gd name="connsiteX4" fmla="*/ 228885 w 278087"/>
                <a:gd name="connsiteY4" fmla="*/ 39611 h 330216"/>
                <a:gd name="connsiteX5" fmla="*/ 278087 w 278087"/>
                <a:gd name="connsiteY5" fmla="*/ 183639 h 330216"/>
                <a:gd name="connsiteX6" fmla="*/ 223805 w 278087"/>
                <a:gd name="connsiteY6" fmla="*/ 330216 h 330216"/>
                <a:gd name="connsiteX7" fmla="*/ 203304 w 278087"/>
                <a:gd name="connsiteY7" fmla="*/ 325119 h 330216"/>
                <a:gd name="connsiteX8" fmla="*/ 152504 w 278087"/>
                <a:gd name="connsiteY8" fmla="*/ 325119 h 330216"/>
                <a:gd name="connsiteX9" fmla="*/ 69522 w 278087"/>
                <a:gd name="connsiteY9" fmla="*/ 327670 h 330216"/>
                <a:gd name="connsiteX10" fmla="*/ 0 w 278087"/>
                <a:gd name="connsiteY10" fmla="*/ 183639 h 330216"/>
                <a:gd name="connsiteX0" fmla="*/ 0 w 278087"/>
                <a:gd name="connsiteY0" fmla="*/ 183639 h 360682"/>
                <a:gd name="connsiteX1" fmla="*/ 69522 w 278087"/>
                <a:gd name="connsiteY1" fmla="*/ 39608 h 360682"/>
                <a:gd name="connsiteX2" fmla="*/ 157584 w 278087"/>
                <a:gd name="connsiteY2" fmla="*/ 38097 h 360682"/>
                <a:gd name="connsiteX3" fmla="*/ 170283 w 278087"/>
                <a:gd name="connsiteY3" fmla="*/ 0 h 360682"/>
                <a:gd name="connsiteX4" fmla="*/ 228885 w 278087"/>
                <a:gd name="connsiteY4" fmla="*/ 39611 h 360682"/>
                <a:gd name="connsiteX5" fmla="*/ 278087 w 278087"/>
                <a:gd name="connsiteY5" fmla="*/ 183639 h 360682"/>
                <a:gd name="connsiteX6" fmla="*/ 223805 w 278087"/>
                <a:gd name="connsiteY6" fmla="*/ 330216 h 360682"/>
                <a:gd name="connsiteX7" fmla="*/ 165204 w 278087"/>
                <a:gd name="connsiteY7" fmla="*/ 360682 h 360682"/>
                <a:gd name="connsiteX8" fmla="*/ 152504 w 278087"/>
                <a:gd name="connsiteY8" fmla="*/ 325119 h 360682"/>
                <a:gd name="connsiteX9" fmla="*/ 69522 w 278087"/>
                <a:gd name="connsiteY9" fmla="*/ 327670 h 360682"/>
                <a:gd name="connsiteX10" fmla="*/ 0 w 278087"/>
                <a:gd name="connsiteY10" fmla="*/ 183639 h 360682"/>
                <a:gd name="connsiteX0" fmla="*/ 0 w 278087"/>
                <a:gd name="connsiteY0" fmla="*/ 183639 h 363225"/>
                <a:gd name="connsiteX1" fmla="*/ 69522 w 278087"/>
                <a:gd name="connsiteY1" fmla="*/ 39608 h 363225"/>
                <a:gd name="connsiteX2" fmla="*/ 157584 w 278087"/>
                <a:gd name="connsiteY2" fmla="*/ 38097 h 363225"/>
                <a:gd name="connsiteX3" fmla="*/ 170283 w 278087"/>
                <a:gd name="connsiteY3" fmla="*/ 0 h 363225"/>
                <a:gd name="connsiteX4" fmla="*/ 228885 w 278087"/>
                <a:gd name="connsiteY4" fmla="*/ 39611 h 363225"/>
                <a:gd name="connsiteX5" fmla="*/ 278087 w 278087"/>
                <a:gd name="connsiteY5" fmla="*/ 183639 h 363225"/>
                <a:gd name="connsiteX6" fmla="*/ 223805 w 278087"/>
                <a:gd name="connsiteY6" fmla="*/ 330216 h 363225"/>
                <a:gd name="connsiteX7" fmla="*/ 172824 w 278087"/>
                <a:gd name="connsiteY7" fmla="*/ 363225 h 363225"/>
                <a:gd name="connsiteX8" fmla="*/ 152504 w 278087"/>
                <a:gd name="connsiteY8" fmla="*/ 325119 h 363225"/>
                <a:gd name="connsiteX9" fmla="*/ 69522 w 278087"/>
                <a:gd name="connsiteY9" fmla="*/ 327670 h 363225"/>
                <a:gd name="connsiteX10" fmla="*/ 0 w 278087"/>
                <a:gd name="connsiteY10" fmla="*/ 183639 h 363225"/>
                <a:gd name="connsiteX0" fmla="*/ 0 w 278087"/>
                <a:gd name="connsiteY0" fmla="*/ 186179 h 365765"/>
                <a:gd name="connsiteX1" fmla="*/ 69522 w 278087"/>
                <a:gd name="connsiteY1" fmla="*/ 42148 h 365765"/>
                <a:gd name="connsiteX2" fmla="*/ 157584 w 278087"/>
                <a:gd name="connsiteY2" fmla="*/ 40637 h 365765"/>
                <a:gd name="connsiteX3" fmla="*/ 170283 w 278087"/>
                <a:gd name="connsiteY3" fmla="*/ 0 h 365765"/>
                <a:gd name="connsiteX4" fmla="*/ 228885 w 278087"/>
                <a:gd name="connsiteY4" fmla="*/ 42151 h 365765"/>
                <a:gd name="connsiteX5" fmla="*/ 278087 w 278087"/>
                <a:gd name="connsiteY5" fmla="*/ 186179 h 365765"/>
                <a:gd name="connsiteX6" fmla="*/ 223805 w 278087"/>
                <a:gd name="connsiteY6" fmla="*/ 332756 h 365765"/>
                <a:gd name="connsiteX7" fmla="*/ 172824 w 278087"/>
                <a:gd name="connsiteY7" fmla="*/ 365765 h 365765"/>
                <a:gd name="connsiteX8" fmla="*/ 152504 w 278087"/>
                <a:gd name="connsiteY8" fmla="*/ 327659 h 365765"/>
                <a:gd name="connsiteX9" fmla="*/ 69522 w 278087"/>
                <a:gd name="connsiteY9" fmla="*/ 330210 h 365765"/>
                <a:gd name="connsiteX10" fmla="*/ 0 w 278087"/>
                <a:gd name="connsiteY10" fmla="*/ 186179 h 365765"/>
                <a:gd name="connsiteX0" fmla="*/ 0 w 278087"/>
                <a:gd name="connsiteY0" fmla="*/ 186179 h 365765"/>
                <a:gd name="connsiteX1" fmla="*/ 69522 w 278087"/>
                <a:gd name="connsiteY1" fmla="*/ 42148 h 365765"/>
                <a:gd name="connsiteX2" fmla="*/ 155044 w 278087"/>
                <a:gd name="connsiteY2" fmla="*/ 40637 h 365765"/>
                <a:gd name="connsiteX3" fmla="*/ 170283 w 278087"/>
                <a:gd name="connsiteY3" fmla="*/ 0 h 365765"/>
                <a:gd name="connsiteX4" fmla="*/ 228885 w 278087"/>
                <a:gd name="connsiteY4" fmla="*/ 42151 h 365765"/>
                <a:gd name="connsiteX5" fmla="*/ 278087 w 278087"/>
                <a:gd name="connsiteY5" fmla="*/ 186179 h 365765"/>
                <a:gd name="connsiteX6" fmla="*/ 223805 w 278087"/>
                <a:gd name="connsiteY6" fmla="*/ 332756 h 365765"/>
                <a:gd name="connsiteX7" fmla="*/ 172824 w 278087"/>
                <a:gd name="connsiteY7" fmla="*/ 365765 h 365765"/>
                <a:gd name="connsiteX8" fmla="*/ 152504 w 278087"/>
                <a:gd name="connsiteY8" fmla="*/ 327659 h 365765"/>
                <a:gd name="connsiteX9" fmla="*/ 69522 w 278087"/>
                <a:gd name="connsiteY9" fmla="*/ 330210 h 365765"/>
                <a:gd name="connsiteX10" fmla="*/ 0 w 278087"/>
                <a:gd name="connsiteY10" fmla="*/ 186179 h 365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8087" h="365765">
                  <a:moveTo>
                    <a:pt x="0" y="186179"/>
                  </a:moveTo>
                  <a:lnTo>
                    <a:pt x="69522" y="42148"/>
                  </a:lnTo>
                  <a:lnTo>
                    <a:pt x="155044" y="40637"/>
                  </a:lnTo>
                  <a:lnTo>
                    <a:pt x="170283" y="0"/>
                  </a:lnTo>
                  <a:lnTo>
                    <a:pt x="228885" y="42151"/>
                  </a:lnTo>
                  <a:lnTo>
                    <a:pt x="278087" y="186179"/>
                  </a:lnTo>
                  <a:lnTo>
                    <a:pt x="223805" y="332756"/>
                  </a:lnTo>
                  <a:lnTo>
                    <a:pt x="172824" y="365765"/>
                  </a:lnTo>
                  <a:lnTo>
                    <a:pt x="152504" y="327659"/>
                  </a:lnTo>
                  <a:lnTo>
                    <a:pt x="69522" y="330210"/>
                  </a:lnTo>
                  <a:lnTo>
                    <a:pt x="0" y="186179"/>
                  </a:lnTo>
                  <a:close/>
                </a:path>
              </a:pathLst>
            </a:cu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grpSp>
          <p:nvGrpSpPr>
            <p:cNvPr id="1414" name="Group 1413">
              <a:extLst>
                <a:ext uri="{FF2B5EF4-FFF2-40B4-BE49-F238E27FC236}">
                  <a16:creationId xmlns:a16="http://schemas.microsoft.com/office/drawing/2014/main" id="{7727E88E-87E4-B3D4-3E3A-32438AF8F16C}"/>
                </a:ext>
              </a:extLst>
            </p:cNvPr>
            <p:cNvGrpSpPr/>
            <p:nvPr/>
          </p:nvGrpSpPr>
          <p:grpSpPr>
            <a:xfrm>
              <a:off x="7824596" y="1275919"/>
              <a:ext cx="186318" cy="139126"/>
              <a:chOff x="5805488" y="3206751"/>
              <a:chExt cx="482599" cy="360362"/>
            </a:xfrm>
            <a:solidFill>
              <a:schemeClr val="bg1"/>
            </a:solidFill>
          </p:grpSpPr>
          <p:sp>
            <p:nvSpPr>
              <p:cNvPr id="1415" name="Freeform 1009">
                <a:extLst>
                  <a:ext uri="{FF2B5EF4-FFF2-40B4-BE49-F238E27FC236}">
                    <a16:creationId xmlns:a16="http://schemas.microsoft.com/office/drawing/2014/main" id="{FF14B684-44A9-FE29-201F-C68269C08888}"/>
                  </a:ext>
                </a:extLst>
              </p:cNvPr>
              <p:cNvSpPr>
                <a:spLocks/>
              </p:cNvSpPr>
              <p:nvPr/>
            </p:nvSpPr>
            <p:spPr bwMode="auto">
              <a:xfrm>
                <a:off x="5861050" y="3363913"/>
                <a:ext cx="376237" cy="203200"/>
              </a:xfrm>
              <a:custGeom>
                <a:avLst/>
                <a:gdLst>
                  <a:gd name="T0" fmla="*/ 243 w 472"/>
                  <a:gd name="T1" fmla="*/ 254 h 254"/>
                  <a:gd name="T2" fmla="*/ 240 w 472"/>
                  <a:gd name="T3" fmla="*/ 253 h 254"/>
                  <a:gd name="T4" fmla="*/ 4 w 472"/>
                  <a:gd name="T5" fmla="*/ 142 h 254"/>
                  <a:gd name="T6" fmla="*/ 0 w 472"/>
                  <a:gd name="T7" fmla="*/ 136 h 254"/>
                  <a:gd name="T8" fmla="*/ 0 w 472"/>
                  <a:gd name="T9" fmla="*/ 9 h 254"/>
                  <a:gd name="T10" fmla="*/ 7 w 472"/>
                  <a:gd name="T11" fmla="*/ 2 h 254"/>
                  <a:gd name="T12" fmla="*/ 14 w 472"/>
                  <a:gd name="T13" fmla="*/ 9 h 254"/>
                  <a:gd name="T14" fmla="*/ 14 w 472"/>
                  <a:gd name="T15" fmla="*/ 131 h 254"/>
                  <a:gd name="T16" fmla="*/ 243 w 472"/>
                  <a:gd name="T17" fmla="*/ 239 h 254"/>
                  <a:gd name="T18" fmla="*/ 458 w 472"/>
                  <a:gd name="T19" fmla="*/ 131 h 254"/>
                  <a:gd name="T20" fmla="*/ 458 w 472"/>
                  <a:gd name="T21" fmla="*/ 7 h 254"/>
                  <a:gd name="T22" fmla="*/ 465 w 472"/>
                  <a:gd name="T23" fmla="*/ 0 h 254"/>
                  <a:gd name="T24" fmla="*/ 472 w 472"/>
                  <a:gd name="T25" fmla="*/ 7 h 254"/>
                  <a:gd name="T26" fmla="*/ 472 w 472"/>
                  <a:gd name="T27" fmla="*/ 136 h 254"/>
                  <a:gd name="T28" fmla="*/ 468 w 472"/>
                  <a:gd name="T29" fmla="*/ 142 h 254"/>
                  <a:gd name="T30" fmla="*/ 246 w 472"/>
                  <a:gd name="T31" fmla="*/ 253 h 254"/>
                  <a:gd name="T32" fmla="*/ 243 w 472"/>
                  <a:gd name="T33" fmla="*/ 25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72" h="254">
                    <a:moveTo>
                      <a:pt x="243" y="254"/>
                    </a:moveTo>
                    <a:cubicBezTo>
                      <a:pt x="242" y="254"/>
                      <a:pt x="241" y="253"/>
                      <a:pt x="240" y="253"/>
                    </a:cubicBezTo>
                    <a:cubicBezTo>
                      <a:pt x="4" y="142"/>
                      <a:pt x="4" y="142"/>
                      <a:pt x="4" y="142"/>
                    </a:cubicBezTo>
                    <a:cubicBezTo>
                      <a:pt x="2" y="141"/>
                      <a:pt x="0" y="138"/>
                      <a:pt x="0" y="136"/>
                    </a:cubicBezTo>
                    <a:cubicBezTo>
                      <a:pt x="0" y="9"/>
                      <a:pt x="0" y="9"/>
                      <a:pt x="0" y="9"/>
                    </a:cubicBezTo>
                    <a:cubicBezTo>
                      <a:pt x="0" y="5"/>
                      <a:pt x="3" y="2"/>
                      <a:pt x="7" y="2"/>
                    </a:cubicBezTo>
                    <a:cubicBezTo>
                      <a:pt x="11" y="2"/>
                      <a:pt x="14" y="5"/>
                      <a:pt x="14" y="9"/>
                    </a:cubicBezTo>
                    <a:cubicBezTo>
                      <a:pt x="14" y="131"/>
                      <a:pt x="14" y="131"/>
                      <a:pt x="14" y="131"/>
                    </a:cubicBezTo>
                    <a:cubicBezTo>
                      <a:pt x="243" y="239"/>
                      <a:pt x="243" y="239"/>
                      <a:pt x="243" y="239"/>
                    </a:cubicBezTo>
                    <a:cubicBezTo>
                      <a:pt x="458" y="131"/>
                      <a:pt x="458" y="131"/>
                      <a:pt x="458" y="131"/>
                    </a:cubicBezTo>
                    <a:cubicBezTo>
                      <a:pt x="458" y="7"/>
                      <a:pt x="458" y="7"/>
                      <a:pt x="458" y="7"/>
                    </a:cubicBezTo>
                    <a:cubicBezTo>
                      <a:pt x="458" y="3"/>
                      <a:pt x="461" y="0"/>
                      <a:pt x="465" y="0"/>
                    </a:cubicBezTo>
                    <a:cubicBezTo>
                      <a:pt x="469" y="0"/>
                      <a:pt x="472" y="3"/>
                      <a:pt x="472" y="7"/>
                    </a:cubicBezTo>
                    <a:cubicBezTo>
                      <a:pt x="472" y="136"/>
                      <a:pt x="472" y="136"/>
                      <a:pt x="472" y="136"/>
                    </a:cubicBezTo>
                    <a:cubicBezTo>
                      <a:pt x="472" y="138"/>
                      <a:pt x="471" y="141"/>
                      <a:pt x="468" y="142"/>
                    </a:cubicBezTo>
                    <a:cubicBezTo>
                      <a:pt x="246" y="253"/>
                      <a:pt x="246" y="253"/>
                      <a:pt x="246" y="253"/>
                    </a:cubicBezTo>
                    <a:cubicBezTo>
                      <a:pt x="245" y="253"/>
                      <a:pt x="244" y="254"/>
                      <a:pt x="243"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416" name="Freeform 1010">
                <a:extLst>
                  <a:ext uri="{FF2B5EF4-FFF2-40B4-BE49-F238E27FC236}">
                    <a16:creationId xmlns:a16="http://schemas.microsoft.com/office/drawing/2014/main" id="{8F12754E-32FA-058A-8B87-FED32DA34D28}"/>
                  </a:ext>
                </a:extLst>
              </p:cNvPr>
              <p:cNvSpPr>
                <a:spLocks/>
              </p:cNvSpPr>
              <p:nvPr/>
            </p:nvSpPr>
            <p:spPr bwMode="auto">
              <a:xfrm>
                <a:off x="5859463" y="3267076"/>
                <a:ext cx="377825" cy="88900"/>
              </a:xfrm>
              <a:custGeom>
                <a:avLst/>
                <a:gdLst>
                  <a:gd name="T0" fmla="*/ 244 w 474"/>
                  <a:gd name="T1" fmla="*/ 112 h 112"/>
                  <a:gd name="T2" fmla="*/ 241 w 474"/>
                  <a:gd name="T3" fmla="*/ 111 h 112"/>
                  <a:gd name="T4" fmla="*/ 5 w 474"/>
                  <a:gd name="T5" fmla="*/ 14 h 112"/>
                  <a:gd name="T6" fmla="*/ 2 w 474"/>
                  <a:gd name="T7" fmla="*/ 5 h 112"/>
                  <a:gd name="T8" fmla="*/ 11 w 474"/>
                  <a:gd name="T9" fmla="*/ 1 h 112"/>
                  <a:gd name="T10" fmla="*/ 244 w 474"/>
                  <a:gd name="T11" fmla="*/ 97 h 112"/>
                  <a:gd name="T12" fmla="*/ 463 w 474"/>
                  <a:gd name="T13" fmla="*/ 1 h 112"/>
                  <a:gd name="T14" fmla="*/ 473 w 474"/>
                  <a:gd name="T15" fmla="*/ 5 h 112"/>
                  <a:gd name="T16" fmla="*/ 469 w 474"/>
                  <a:gd name="T17" fmla="*/ 14 h 112"/>
                  <a:gd name="T18" fmla="*/ 247 w 474"/>
                  <a:gd name="T19" fmla="*/ 111 h 112"/>
                  <a:gd name="T20" fmla="*/ 244 w 474"/>
                  <a:gd name="T21"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4" h="112">
                    <a:moveTo>
                      <a:pt x="244" y="112"/>
                    </a:moveTo>
                    <a:cubicBezTo>
                      <a:pt x="243" y="112"/>
                      <a:pt x="242" y="112"/>
                      <a:pt x="241" y="111"/>
                    </a:cubicBezTo>
                    <a:cubicBezTo>
                      <a:pt x="5" y="14"/>
                      <a:pt x="5" y="14"/>
                      <a:pt x="5" y="14"/>
                    </a:cubicBezTo>
                    <a:cubicBezTo>
                      <a:pt x="2" y="13"/>
                      <a:pt x="0" y="9"/>
                      <a:pt x="2" y="5"/>
                    </a:cubicBezTo>
                    <a:cubicBezTo>
                      <a:pt x="3" y="2"/>
                      <a:pt x="7" y="0"/>
                      <a:pt x="11" y="1"/>
                    </a:cubicBezTo>
                    <a:cubicBezTo>
                      <a:pt x="244" y="97"/>
                      <a:pt x="244" y="97"/>
                      <a:pt x="244" y="97"/>
                    </a:cubicBezTo>
                    <a:cubicBezTo>
                      <a:pt x="463" y="1"/>
                      <a:pt x="463" y="1"/>
                      <a:pt x="463" y="1"/>
                    </a:cubicBezTo>
                    <a:cubicBezTo>
                      <a:pt x="467" y="0"/>
                      <a:pt x="471" y="1"/>
                      <a:pt x="473" y="5"/>
                    </a:cubicBezTo>
                    <a:cubicBezTo>
                      <a:pt x="474" y="9"/>
                      <a:pt x="472" y="13"/>
                      <a:pt x="469" y="14"/>
                    </a:cubicBezTo>
                    <a:cubicBezTo>
                      <a:pt x="247" y="111"/>
                      <a:pt x="247" y="111"/>
                      <a:pt x="247" y="111"/>
                    </a:cubicBezTo>
                    <a:cubicBezTo>
                      <a:pt x="246" y="112"/>
                      <a:pt x="245" y="112"/>
                      <a:pt x="244"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417" name="Freeform 1011">
                <a:extLst>
                  <a:ext uri="{FF2B5EF4-FFF2-40B4-BE49-F238E27FC236}">
                    <a16:creationId xmlns:a16="http://schemas.microsoft.com/office/drawing/2014/main" id="{2FE81F97-3C75-3647-3353-483EB5A7E5B2}"/>
                  </a:ext>
                </a:extLst>
              </p:cNvPr>
              <p:cNvSpPr>
                <a:spLocks/>
              </p:cNvSpPr>
              <p:nvPr/>
            </p:nvSpPr>
            <p:spPr bwMode="auto">
              <a:xfrm>
                <a:off x="6048375" y="3344863"/>
                <a:ext cx="11112" cy="222250"/>
              </a:xfrm>
              <a:custGeom>
                <a:avLst/>
                <a:gdLst>
                  <a:gd name="T0" fmla="*/ 7 w 14"/>
                  <a:gd name="T1" fmla="*/ 278 h 278"/>
                  <a:gd name="T2" fmla="*/ 0 w 14"/>
                  <a:gd name="T3" fmla="*/ 271 h 278"/>
                  <a:gd name="T4" fmla="*/ 0 w 14"/>
                  <a:gd name="T5" fmla="*/ 7 h 278"/>
                  <a:gd name="T6" fmla="*/ 7 w 14"/>
                  <a:gd name="T7" fmla="*/ 0 h 278"/>
                  <a:gd name="T8" fmla="*/ 14 w 14"/>
                  <a:gd name="T9" fmla="*/ 7 h 278"/>
                  <a:gd name="T10" fmla="*/ 14 w 14"/>
                  <a:gd name="T11" fmla="*/ 271 h 278"/>
                  <a:gd name="T12" fmla="*/ 7 w 14"/>
                  <a:gd name="T13" fmla="*/ 278 h 278"/>
                </a:gdLst>
                <a:ahLst/>
                <a:cxnLst>
                  <a:cxn ang="0">
                    <a:pos x="T0" y="T1"/>
                  </a:cxn>
                  <a:cxn ang="0">
                    <a:pos x="T2" y="T3"/>
                  </a:cxn>
                  <a:cxn ang="0">
                    <a:pos x="T4" y="T5"/>
                  </a:cxn>
                  <a:cxn ang="0">
                    <a:pos x="T6" y="T7"/>
                  </a:cxn>
                  <a:cxn ang="0">
                    <a:pos x="T8" y="T9"/>
                  </a:cxn>
                  <a:cxn ang="0">
                    <a:pos x="T10" y="T11"/>
                  </a:cxn>
                  <a:cxn ang="0">
                    <a:pos x="T12" y="T13"/>
                  </a:cxn>
                </a:cxnLst>
                <a:rect l="0" t="0" r="r" b="b"/>
                <a:pathLst>
                  <a:path w="14" h="278">
                    <a:moveTo>
                      <a:pt x="7" y="278"/>
                    </a:moveTo>
                    <a:cubicBezTo>
                      <a:pt x="3" y="278"/>
                      <a:pt x="0" y="275"/>
                      <a:pt x="0" y="271"/>
                    </a:cubicBezTo>
                    <a:cubicBezTo>
                      <a:pt x="0" y="7"/>
                      <a:pt x="0" y="7"/>
                      <a:pt x="0" y="7"/>
                    </a:cubicBezTo>
                    <a:cubicBezTo>
                      <a:pt x="0" y="3"/>
                      <a:pt x="3" y="0"/>
                      <a:pt x="7" y="0"/>
                    </a:cubicBezTo>
                    <a:cubicBezTo>
                      <a:pt x="11" y="0"/>
                      <a:pt x="14" y="3"/>
                      <a:pt x="14" y="7"/>
                    </a:cubicBezTo>
                    <a:cubicBezTo>
                      <a:pt x="14" y="271"/>
                      <a:pt x="14" y="271"/>
                      <a:pt x="14" y="271"/>
                    </a:cubicBezTo>
                    <a:cubicBezTo>
                      <a:pt x="14" y="275"/>
                      <a:pt x="11" y="278"/>
                      <a:pt x="7" y="2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418" name="Freeform 1012">
                <a:extLst>
                  <a:ext uri="{FF2B5EF4-FFF2-40B4-BE49-F238E27FC236}">
                    <a16:creationId xmlns:a16="http://schemas.microsoft.com/office/drawing/2014/main" id="{C23F7811-49C7-0F6F-0D3D-0F1C42BF03DD}"/>
                  </a:ext>
                </a:extLst>
              </p:cNvPr>
              <p:cNvSpPr>
                <a:spLocks/>
              </p:cNvSpPr>
              <p:nvPr/>
            </p:nvSpPr>
            <p:spPr bwMode="auto">
              <a:xfrm>
                <a:off x="5805488" y="3267076"/>
                <a:ext cx="255587" cy="173038"/>
              </a:xfrm>
              <a:custGeom>
                <a:avLst/>
                <a:gdLst>
                  <a:gd name="T0" fmla="*/ 244 w 321"/>
                  <a:gd name="T1" fmla="*/ 216 h 216"/>
                  <a:gd name="T2" fmla="*/ 241 w 321"/>
                  <a:gd name="T3" fmla="*/ 215 h 216"/>
                  <a:gd name="T4" fmla="*/ 5 w 321"/>
                  <a:gd name="T5" fmla="*/ 104 h 216"/>
                  <a:gd name="T6" fmla="*/ 1 w 321"/>
                  <a:gd name="T7" fmla="*/ 100 h 216"/>
                  <a:gd name="T8" fmla="*/ 2 w 321"/>
                  <a:gd name="T9" fmla="*/ 94 h 216"/>
                  <a:gd name="T10" fmla="*/ 72 w 321"/>
                  <a:gd name="T11" fmla="*/ 4 h 216"/>
                  <a:gd name="T12" fmla="*/ 81 w 321"/>
                  <a:gd name="T13" fmla="*/ 2 h 216"/>
                  <a:gd name="T14" fmla="*/ 83 w 321"/>
                  <a:gd name="T15" fmla="*/ 12 h 216"/>
                  <a:gd name="T16" fmla="*/ 19 w 321"/>
                  <a:gd name="T17" fmla="*/ 95 h 216"/>
                  <a:gd name="T18" fmla="*/ 241 w 321"/>
                  <a:gd name="T19" fmla="*/ 200 h 216"/>
                  <a:gd name="T20" fmla="*/ 307 w 321"/>
                  <a:gd name="T21" fmla="*/ 101 h 216"/>
                  <a:gd name="T22" fmla="*/ 317 w 321"/>
                  <a:gd name="T23" fmla="*/ 99 h 216"/>
                  <a:gd name="T24" fmla="*/ 319 w 321"/>
                  <a:gd name="T25" fmla="*/ 109 h 216"/>
                  <a:gd name="T26" fmla="*/ 249 w 321"/>
                  <a:gd name="T27" fmla="*/ 213 h 216"/>
                  <a:gd name="T28" fmla="*/ 244 w 321"/>
                  <a:gd name="T29"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1" h="216">
                    <a:moveTo>
                      <a:pt x="244" y="216"/>
                    </a:moveTo>
                    <a:cubicBezTo>
                      <a:pt x="243" y="216"/>
                      <a:pt x="242" y="216"/>
                      <a:pt x="241" y="215"/>
                    </a:cubicBezTo>
                    <a:cubicBezTo>
                      <a:pt x="5" y="104"/>
                      <a:pt x="5" y="104"/>
                      <a:pt x="5" y="104"/>
                    </a:cubicBezTo>
                    <a:cubicBezTo>
                      <a:pt x="3" y="103"/>
                      <a:pt x="1" y="102"/>
                      <a:pt x="1" y="100"/>
                    </a:cubicBezTo>
                    <a:cubicBezTo>
                      <a:pt x="0" y="98"/>
                      <a:pt x="1" y="95"/>
                      <a:pt x="2" y="94"/>
                    </a:cubicBezTo>
                    <a:cubicBezTo>
                      <a:pt x="72" y="4"/>
                      <a:pt x="72" y="4"/>
                      <a:pt x="72" y="4"/>
                    </a:cubicBezTo>
                    <a:cubicBezTo>
                      <a:pt x="74" y="0"/>
                      <a:pt x="78" y="0"/>
                      <a:pt x="81" y="2"/>
                    </a:cubicBezTo>
                    <a:cubicBezTo>
                      <a:pt x="84" y="5"/>
                      <a:pt x="85" y="9"/>
                      <a:pt x="83" y="12"/>
                    </a:cubicBezTo>
                    <a:cubicBezTo>
                      <a:pt x="19" y="95"/>
                      <a:pt x="19" y="95"/>
                      <a:pt x="19" y="95"/>
                    </a:cubicBezTo>
                    <a:cubicBezTo>
                      <a:pt x="241" y="200"/>
                      <a:pt x="241" y="200"/>
                      <a:pt x="241" y="200"/>
                    </a:cubicBezTo>
                    <a:cubicBezTo>
                      <a:pt x="307" y="101"/>
                      <a:pt x="307" y="101"/>
                      <a:pt x="307" y="101"/>
                    </a:cubicBezTo>
                    <a:cubicBezTo>
                      <a:pt x="309" y="98"/>
                      <a:pt x="314" y="97"/>
                      <a:pt x="317" y="99"/>
                    </a:cubicBezTo>
                    <a:cubicBezTo>
                      <a:pt x="320" y="101"/>
                      <a:pt x="321" y="106"/>
                      <a:pt x="319" y="109"/>
                    </a:cubicBezTo>
                    <a:cubicBezTo>
                      <a:pt x="249" y="213"/>
                      <a:pt x="249" y="213"/>
                      <a:pt x="249" y="213"/>
                    </a:cubicBezTo>
                    <a:cubicBezTo>
                      <a:pt x="248" y="215"/>
                      <a:pt x="246" y="216"/>
                      <a:pt x="244" y="2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419" name="Freeform 1013">
                <a:extLst>
                  <a:ext uri="{FF2B5EF4-FFF2-40B4-BE49-F238E27FC236}">
                    <a16:creationId xmlns:a16="http://schemas.microsoft.com/office/drawing/2014/main" id="{BAB77B63-9367-D005-ACF4-D63A34463378}"/>
                  </a:ext>
                </a:extLst>
              </p:cNvPr>
              <p:cNvSpPr>
                <a:spLocks/>
              </p:cNvSpPr>
              <p:nvPr/>
            </p:nvSpPr>
            <p:spPr bwMode="auto">
              <a:xfrm>
                <a:off x="6053138" y="3206751"/>
                <a:ext cx="184150" cy="73025"/>
              </a:xfrm>
              <a:custGeom>
                <a:avLst/>
                <a:gdLst>
                  <a:gd name="T0" fmla="*/ 224 w 232"/>
                  <a:gd name="T1" fmla="*/ 91 h 91"/>
                  <a:gd name="T2" fmla="*/ 222 w 232"/>
                  <a:gd name="T3" fmla="*/ 90 h 91"/>
                  <a:gd name="T4" fmla="*/ 6 w 232"/>
                  <a:gd name="T5" fmla="*/ 14 h 91"/>
                  <a:gd name="T6" fmla="*/ 1 w 232"/>
                  <a:gd name="T7" fmla="*/ 6 h 91"/>
                  <a:gd name="T8" fmla="*/ 10 w 232"/>
                  <a:gd name="T9" fmla="*/ 1 h 91"/>
                  <a:gd name="T10" fmla="*/ 226 w 232"/>
                  <a:gd name="T11" fmla="*/ 77 h 91"/>
                  <a:gd name="T12" fmla="*/ 231 w 232"/>
                  <a:gd name="T13" fmla="*/ 86 h 91"/>
                  <a:gd name="T14" fmla="*/ 224 w 232"/>
                  <a:gd name="T15" fmla="*/ 91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91">
                    <a:moveTo>
                      <a:pt x="224" y="91"/>
                    </a:moveTo>
                    <a:cubicBezTo>
                      <a:pt x="223" y="91"/>
                      <a:pt x="223" y="91"/>
                      <a:pt x="222" y="90"/>
                    </a:cubicBezTo>
                    <a:cubicBezTo>
                      <a:pt x="6" y="14"/>
                      <a:pt x="6" y="14"/>
                      <a:pt x="6" y="14"/>
                    </a:cubicBezTo>
                    <a:cubicBezTo>
                      <a:pt x="2" y="13"/>
                      <a:pt x="0" y="9"/>
                      <a:pt x="1" y="6"/>
                    </a:cubicBezTo>
                    <a:cubicBezTo>
                      <a:pt x="3" y="2"/>
                      <a:pt x="7" y="0"/>
                      <a:pt x="10" y="1"/>
                    </a:cubicBezTo>
                    <a:cubicBezTo>
                      <a:pt x="226" y="77"/>
                      <a:pt x="226" y="77"/>
                      <a:pt x="226" y="77"/>
                    </a:cubicBezTo>
                    <a:cubicBezTo>
                      <a:pt x="230" y="78"/>
                      <a:pt x="232" y="82"/>
                      <a:pt x="231" y="86"/>
                    </a:cubicBezTo>
                    <a:cubicBezTo>
                      <a:pt x="230" y="89"/>
                      <a:pt x="227" y="91"/>
                      <a:pt x="224"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420" name="Freeform 1014">
                <a:extLst>
                  <a:ext uri="{FF2B5EF4-FFF2-40B4-BE49-F238E27FC236}">
                    <a16:creationId xmlns:a16="http://schemas.microsoft.com/office/drawing/2014/main" id="{D0BABA65-C4DE-0834-041F-3000C5CF05F5}"/>
                  </a:ext>
                </a:extLst>
              </p:cNvPr>
              <p:cNvSpPr>
                <a:spLocks/>
              </p:cNvSpPr>
              <p:nvPr/>
            </p:nvSpPr>
            <p:spPr bwMode="auto">
              <a:xfrm>
                <a:off x="5859463" y="3206751"/>
                <a:ext cx="204787" cy="73025"/>
              </a:xfrm>
              <a:custGeom>
                <a:avLst/>
                <a:gdLst>
                  <a:gd name="T0" fmla="*/ 8 w 257"/>
                  <a:gd name="T1" fmla="*/ 91 h 91"/>
                  <a:gd name="T2" fmla="*/ 1 w 257"/>
                  <a:gd name="T3" fmla="*/ 86 h 91"/>
                  <a:gd name="T4" fmla="*/ 6 w 257"/>
                  <a:gd name="T5" fmla="*/ 77 h 91"/>
                  <a:gd name="T6" fmla="*/ 247 w 257"/>
                  <a:gd name="T7" fmla="*/ 1 h 91"/>
                  <a:gd name="T8" fmla="*/ 255 w 257"/>
                  <a:gd name="T9" fmla="*/ 6 h 91"/>
                  <a:gd name="T10" fmla="*/ 251 w 257"/>
                  <a:gd name="T11" fmla="*/ 15 h 91"/>
                  <a:gd name="T12" fmla="*/ 10 w 257"/>
                  <a:gd name="T13" fmla="*/ 90 h 91"/>
                  <a:gd name="T14" fmla="*/ 8 w 257"/>
                  <a:gd name="T15" fmla="*/ 91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7" h="91">
                    <a:moveTo>
                      <a:pt x="8" y="91"/>
                    </a:moveTo>
                    <a:cubicBezTo>
                      <a:pt x="5" y="91"/>
                      <a:pt x="2" y="89"/>
                      <a:pt x="1" y="86"/>
                    </a:cubicBezTo>
                    <a:cubicBezTo>
                      <a:pt x="0" y="82"/>
                      <a:pt x="2" y="78"/>
                      <a:pt x="6" y="77"/>
                    </a:cubicBezTo>
                    <a:cubicBezTo>
                      <a:pt x="247" y="1"/>
                      <a:pt x="247" y="1"/>
                      <a:pt x="247" y="1"/>
                    </a:cubicBezTo>
                    <a:cubicBezTo>
                      <a:pt x="250" y="0"/>
                      <a:pt x="254" y="2"/>
                      <a:pt x="255" y="6"/>
                    </a:cubicBezTo>
                    <a:cubicBezTo>
                      <a:pt x="257" y="9"/>
                      <a:pt x="255" y="13"/>
                      <a:pt x="251" y="15"/>
                    </a:cubicBezTo>
                    <a:cubicBezTo>
                      <a:pt x="10" y="90"/>
                      <a:pt x="10" y="90"/>
                      <a:pt x="10" y="90"/>
                    </a:cubicBezTo>
                    <a:cubicBezTo>
                      <a:pt x="9" y="91"/>
                      <a:pt x="9" y="91"/>
                      <a:pt x="8"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421" name="Freeform 1015">
                <a:extLst>
                  <a:ext uri="{FF2B5EF4-FFF2-40B4-BE49-F238E27FC236}">
                    <a16:creationId xmlns:a16="http://schemas.microsoft.com/office/drawing/2014/main" id="{13B5074F-2A0E-6043-6A04-4969E8985AE8}"/>
                  </a:ext>
                </a:extLst>
              </p:cNvPr>
              <p:cNvSpPr>
                <a:spLocks/>
              </p:cNvSpPr>
              <p:nvPr/>
            </p:nvSpPr>
            <p:spPr bwMode="auto">
              <a:xfrm>
                <a:off x="6048375" y="3267076"/>
                <a:ext cx="239712" cy="166688"/>
              </a:xfrm>
              <a:custGeom>
                <a:avLst/>
                <a:gdLst>
                  <a:gd name="T0" fmla="*/ 84 w 300"/>
                  <a:gd name="T1" fmla="*/ 209 h 209"/>
                  <a:gd name="T2" fmla="*/ 79 w 300"/>
                  <a:gd name="T3" fmla="*/ 206 h 209"/>
                  <a:gd name="T4" fmla="*/ 3 w 300"/>
                  <a:gd name="T5" fmla="*/ 109 h 209"/>
                  <a:gd name="T6" fmla="*/ 4 w 300"/>
                  <a:gd name="T7" fmla="*/ 99 h 209"/>
                  <a:gd name="T8" fmla="*/ 14 w 300"/>
                  <a:gd name="T9" fmla="*/ 101 h 209"/>
                  <a:gd name="T10" fmla="*/ 86 w 300"/>
                  <a:gd name="T11" fmla="*/ 193 h 209"/>
                  <a:gd name="T12" fmla="*/ 282 w 300"/>
                  <a:gd name="T13" fmla="*/ 95 h 209"/>
                  <a:gd name="T14" fmla="*/ 224 w 300"/>
                  <a:gd name="T15" fmla="*/ 12 h 209"/>
                  <a:gd name="T16" fmla="*/ 226 w 300"/>
                  <a:gd name="T17" fmla="*/ 2 h 209"/>
                  <a:gd name="T18" fmla="*/ 236 w 300"/>
                  <a:gd name="T19" fmla="*/ 4 h 209"/>
                  <a:gd name="T20" fmla="*/ 298 w 300"/>
                  <a:gd name="T21" fmla="*/ 94 h 209"/>
                  <a:gd name="T22" fmla="*/ 299 w 300"/>
                  <a:gd name="T23" fmla="*/ 100 h 209"/>
                  <a:gd name="T24" fmla="*/ 296 w 300"/>
                  <a:gd name="T25" fmla="*/ 104 h 209"/>
                  <a:gd name="T26" fmla="*/ 87 w 300"/>
                  <a:gd name="T27" fmla="*/ 208 h 209"/>
                  <a:gd name="T28" fmla="*/ 84 w 300"/>
                  <a:gd name="T29" fmla="*/ 20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0" h="209">
                    <a:moveTo>
                      <a:pt x="84" y="209"/>
                    </a:moveTo>
                    <a:cubicBezTo>
                      <a:pt x="82" y="209"/>
                      <a:pt x="80" y="208"/>
                      <a:pt x="79" y="206"/>
                    </a:cubicBezTo>
                    <a:cubicBezTo>
                      <a:pt x="3" y="109"/>
                      <a:pt x="3" y="109"/>
                      <a:pt x="3" y="109"/>
                    </a:cubicBezTo>
                    <a:cubicBezTo>
                      <a:pt x="0" y="106"/>
                      <a:pt x="1" y="102"/>
                      <a:pt x="4" y="99"/>
                    </a:cubicBezTo>
                    <a:cubicBezTo>
                      <a:pt x="7" y="97"/>
                      <a:pt x="11" y="98"/>
                      <a:pt x="14" y="101"/>
                    </a:cubicBezTo>
                    <a:cubicBezTo>
                      <a:pt x="86" y="193"/>
                      <a:pt x="86" y="193"/>
                      <a:pt x="86" y="193"/>
                    </a:cubicBezTo>
                    <a:cubicBezTo>
                      <a:pt x="282" y="95"/>
                      <a:pt x="282" y="95"/>
                      <a:pt x="282" y="95"/>
                    </a:cubicBezTo>
                    <a:cubicBezTo>
                      <a:pt x="224" y="12"/>
                      <a:pt x="224" y="12"/>
                      <a:pt x="224" y="12"/>
                    </a:cubicBezTo>
                    <a:cubicBezTo>
                      <a:pt x="222" y="9"/>
                      <a:pt x="223" y="4"/>
                      <a:pt x="226" y="2"/>
                    </a:cubicBezTo>
                    <a:cubicBezTo>
                      <a:pt x="229" y="0"/>
                      <a:pt x="234" y="1"/>
                      <a:pt x="236" y="4"/>
                    </a:cubicBezTo>
                    <a:cubicBezTo>
                      <a:pt x="298" y="94"/>
                      <a:pt x="298" y="94"/>
                      <a:pt x="298" y="94"/>
                    </a:cubicBezTo>
                    <a:cubicBezTo>
                      <a:pt x="299" y="96"/>
                      <a:pt x="300" y="98"/>
                      <a:pt x="299" y="100"/>
                    </a:cubicBezTo>
                    <a:cubicBezTo>
                      <a:pt x="299" y="102"/>
                      <a:pt x="298" y="103"/>
                      <a:pt x="296" y="104"/>
                    </a:cubicBezTo>
                    <a:cubicBezTo>
                      <a:pt x="87" y="208"/>
                      <a:pt x="87" y="208"/>
                      <a:pt x="87" y="208"/>
                    </a:cubicBezTo>
                    <a:cubicBezTo>
                      <a:pt x="86" y="209"/>
                      <a:pt x="85" y="209"/>
                      <a:pt x="84" y="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grpSp>
      </p:grpSp>
      <p:sp>
        <p:nvSpPr>
          <p:cNvPr id="1422" name="TextBox 1421">
            <a:extLst>
              <a:ext uri="{FF2B5EF4-FFF2-40B4-BE49-F238E27FC236}">
                <a16:creationId xmlns:a16="http://schemas.microsoft.com/office/drawing/2014/main" id="{EC6FC49E-CE02-B919-20B3-03EA6ACE38A1}"/>
              </a:ext>
            </a:extLst>
          </p:cNvPr>
          <p:cNvSpPr txBox="1"/>
          <p:nvPr/>
        </p:nvSpPr>
        <p:spPr>
          <a:xfrm>
            <a:off x="3292494" y="4453554"/>
            <a:ext cx="1208751" cy="507048"/>
          </a:xfrm>
          <a:prstGeom prst="rect">
            <a:avLst/>
          </a:prstGeom>
          <a:noFill/>
        </p:spPr>
        <p:txBody>
          <a:bodyPr wrap="square" rtlCol="0">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chemeClr val="tx2"/>
                </a:solidFill>
                <a:effectLst/>
                <a:uLnTx/>
                <a:uFillTx/>
                <a:latin typeface="Century Gothic"/>
                <a:ea typeface="+mn-ea"/>
                <a:cs typeface="+mn-cs"/>
              </a:rPr>
              <a:t>ID Proofing suite</a:t>
            </a:r>
          </a:p>
        </p:txBody>
      </p:sp>
      <p:sp>
        <p:nvSpPr>
          <p:cNvPr id="1423" name="TextBox 1422">
            <a:extLst>
              <a:ext uri="{FF2B5EF4-FFF2-40B4-BE49-F238E27FC236}">
                <a16:creationId xmlns:a16="http://schemas.microsoft.com/office/drawing/2014/main" id="{2DDE7D67-FBA3-C4CC-F18F-5936E54F6E63}"/>
              </a:ext>
            </a:extLst>
          </p:cNvPr>
          <p:cNvSpPr txBox="1"/>
          <p:nvPr/>
        </p:nvSpPr>
        <p:spPr>
          <a:xfrm>
            <a:off x="3292494" y="5046755"/>
            <a:ext cx="1208751" cy="502573"/>
          </a:xfrm>
          <a:prstGeom prst="rect">
            <a:avLst/>
          </a:prstGeom>
          <a:noFill/>
        </p:spPr>
        <p:txBody>
          <a:bodyPr wrap="square" rtlCol="0">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chemeClr val="tx2"/>
                </a:solidFill>
                <a:effectLst/>
                <a:uLnTx/>
                <a:uFillTx/>
                <a:latin typeface="Century Gothic"/>
                <a:ea typeface="+mn-ea"/>
                <a:cs typeface="+mn-cs"/>
              </a:rPr>
              <a:t>ID Proofing SDK</a:t>
            </a:r>
          </a:p>
        </p:txBody>
      </p:sp>
      <p:sp>
        <p:nvSpPr>
          <p:cNvPr id="1424" name="TextBox 1423">
            <a:extLst>
              <a:ext uri="{FF2B5EF4-FFF2-40B4-BE49-F238E27FC236}">
                <a16:creationId xmlns:a16="http://schemas.microsoft.com/office/drawing/2014/main" id="{8AD4139D-7370-1E94-CCAD-F6A7A30827A4}"/>
              </a:ext>
            </a:extLst>
          </p:cNvPr>
          <p:cNvSpPr txBox="1"/>
          <p:nvPr/>
        </p:nvSpPr>
        <p:spPr>
          <a:xfrm>
            <a:off x="4902728" y="4505672"/>
            <a:ext cx="2405169" cy="502573"/>
          </a:xfrm>
          <a:prstGeom prst="rect">
            <a:avLst/>
          </a:prstGeom>
          <a:noFill/>
        </p:spPr>
        <p:txBody>
          <a:bodyPr wrap="square" rtlCol="0">
            <a:spAutoFit/>
          </a:bodyPr>
          <a:lstStyle/>
          <a:p>
            <a:pPr marL="720725" marR="0" lvl="0" algn="l" defTabSz="609585"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chemeClr val="tx2"/>
                </a:solidFill>
                <a:effectLst/>
                <a:uLnTx/>
                <a:uFillTx/>
                <a:latin typeface="Century Gothic"/>
                <a:ea typeface="+mn-ea"/>
                <a:cs typeface="+mn-cs"/>
              </a:rPr>
              <a:t>Trusted Credential Platform</a:t>
            </a:r>
          </a:p>
        </p:txBody>
      </p:sp>
      <p:grpSp>
        <p:nvGrpSpPr>
          <p:cNvPr id="1425" name="Group 1424">
            <a:extLst>
              <a:ext uri="{FF2B5EF4-FFF2-40B4-BE49-F238E27FC236}">
                <a16:creationId xmlns:a16="http://schemas.microsoft.com/office/drawing/2014/main" id="{39BF97A5-286A-7523-098A-18ACB14A1D60}"/>
              </a:ext>
            </a:extLst>
          </p:cNvPr>
          <p:cNvGrpSpPr/>
          <p:nvPr/>
        </p:nvGrpSpPr>
        <p:grpSpPr>
          <a:xfrm>
            <a:off x="7548467" y="5073521"/>
            <a:ext cx="582052" cy="434625"/>
            <a:chOff x="7824596" y="1275919"/>
            <a:chExt cx="186318" cy="139126"/>
          </a:xfrm>
        </p:grpSpPr>
        <p:sp>
          <p:nvSpPr>
            <p:cNvPr id="1426" name="Hexagon 115">
              <a:extLst>
                <a:ext uri="{FF2B5EF4-FFF2-40B4-BE49-F238E27FC236}">
                  <a16:creationId xmlns:a16="http://schemas.microsoft.com/office/drawing/2014/main" id="{41441F0E-133F-AB51-9A55-D5E08B0B63A4}"/>
                </a:ext>
              </a:extLst>
            </p:cNvPr>
            <p:cNvSpPr/>
            <p:nvPr/>
          </p:nvSpPr>
          <p:spPr>
            <a:xfrm rot="16200000">
              <a:off x="7850529" y="1254886"/>
              <a:ext cx="133932" cy="180188"/>
            </a:xfrm>
            <a:custGeom>
              <a:avLst/>
              <a:gdLst>
                <a:gd name="connsiteX0" fmla="*/ 0 w 278087"/>
                <a:gd name="connsiteY0" fmla="*/ 144031 h 288062"/>
                <a:gd name="connsiteX1" fmla="*/ 69522 w 278087"/>
                <a:gd name="connsiteY1" fmla="*/ 0 h 288062"/>
                <a:gd name="connsiteX2" fmla="*/ 208565 w 278087"/>
                <a:gd name="connsiteY2" fmla="*/ 0 h 288062"/>
                <a:gd name="connsiteX3" fmla="*/ 278087 w 278087"/>
                <a:gd name="connsiteY3" fmla="*/ 144031 h 288062"/>
                <a:gd name="connsiteX4" fmla="*/ 208565 w 278087"/>
                <a:gd name="connsiteY4" fmla="*/ 288062 h 288062"/>
                <a:gd name="connsiteX5" fmla="*/ 69522 w 278087"/>
                <a:gd name="connsiteY5" fmla="*/ 288062 h 288062"/>
                <a:gd name="connsiteX6" fmla="*/ 0 w 278087"/>
                <a:gd name="connsiteY6" fmla="*/ 144031 h 288062"/>
                <a:gd name="connsiteX0" fmla="*/ 0 w 278087"/>
                <a:gd name="connsiteY0" fmla="*/ 144031 h 288062"/>
                <a:gd name="connsiteX1" fmla="*/ 69522 w 278087"/>
                <a:gd name="connsiteY1" fmla="*/ 0 h 288062"/>
                <a:gd name="connsiteX2" fmla="*/ 228885 w 278087"/>
                <a:gd name="connsiteY2" fmla="*/ 3 h 288062"/>
                <a:gd name="connsiteX3" fmla="*/ 278087 w 278087"/>
                <a:gd name="connsiteY3" fmla="*/ 144031 h 288062"/>
                <a:gd name="connsiteX4" fmla="*/ 208565 w 278087"/>
                <a:gd name="connsiteY4" fmla="*/ 288062 h 288062"/>
                <a:gd name="connsiteX5" fmla="*/ 69522 w 278087"/>
                <a:gd name="connsiteY5" fmla="*/ 288062 h 288062"/>
                <a:gd name="connsiteX6" fmla="*/ 0 w 278087"/>
                <a:gd name="connsiteY6" fmla="*/ 144031 h 288062"/>
                <a:gd name="connsiteX0" fmla="*/ 0 w 278087"/>
                <a:gd name="connsiteY0" fmla="*/ 144031 h 288062"/>
                <a:gd name="connsiteX1" fmla="*/ 69522 w 278087"/>
                <a:gd name="connsiteY1" fmla="*/ 0 h 288062"/>
                <a:gd name="connsiteX2" fmla="*/ 228885 w 278087"/>
                <a:gd name="connsiteY2" fmla="*/ 3 h 288062"/>
                <a:gd name="connsiteX3" fmla="*/ 278087 w 278087"/>
                <a:gd name="connsiteY3" fmla="*/ 144031 h 288062"/>
                <a:gd name="connsiteX4" fmla="*/ 231425 w 278087"/>
                <a:gd name="connsiteY4" fmla="*/ 285525 h 288062"/>
                <a:gd name="connsiteX5" fmla="*/ 69522 w 278087"/>
                <a:gd name="connsiteY5" fmla="*/ 288062 h 288062"/>
                <a:gd name="connsiteX6" fmla="*/ 0 w 278087"/>
                <a:gd name="connsiteY6" fmla="*/ 144031 h 288062"/>
                <a:gd name="connsiteX0" fmla="*/ 0 w 278087"/>
                <a:gd name="connsiteY0" fmla="*/ 144031 h 290608"/>
                <a:gd name="connsiteX1" fmla="*/ 69522 w 278087"/>
                <a:gd name="connsiteY1" fmla="*/ 0 h 290608"/>
                <a:gd name="connsiteX2" fmla="*/ 228885 w 278087"/>
                <a:gd name="connsiteY2" fmla="*/ 3 h 290608"/>
                <a:gd name="connsiteX3" fmla="*/ 278087 w 278087"/>
                <a:gd name="connsiteY3" fmla="*/ 144031 h 290608"/>
                <a:gd name="connsiteX4" fmla="*/ 223805 w 278087"/>
                <a:gd name="connsiteY4" fmla="*/ 290608 h 290608"/>
                <a:gd name="connsiteX5" fmla="*/ 69522 w 278087"/>
                <a:gd name="connsiteY5" fmla="*/ 288062 h 290608"/>
                <a:gd name="connsiteX6" fmla="*/ 0 w 278087"/>
                <a:gd name="connsiteY6" fmla="*/ 144031 h 290608"/>
                <a:gd name="connsiteX0" fmla="*/ 0 w 278087"/>
                <a:gd name="connsiteY0" fmla="*/ 145542 h 292119"/>
                <a:gd name="connsiteX1" fmla="*/ 69522 w 278087"/>
                <a:gd name="connsiteY1" fmla="*/ 1511 h 292119"/>
                <a:gd name="connsiteX2" fmla="*/ 157584 w 278087"/>
                <a:gd name="connsiteY2" fmla="*/ 0 h 292119"/>
                <a:gd name="connsiteX3" fmla="*/ 228885 w 278087"/>
                <a:gd name="connsiteY3" fmla="*/ 1514 h 292119"/>
                <a:gd name="connsiteX4" fmla="*/ 278087 w 278087"/>
                <a:gd name="connsiteY4" fmla="*/ 145542 h 292119"/>
                <a:gd name="connsiteX5" fmla="*/ 223805 w 278087"/>
                <a:gd name="connsiteY5" fmla="*/ 292119 h 292119"/>
                <a:gd name="connsiteX6" fmla="*/ 69522 w 278087"/>
                <a:gd name="connsiteY6" fmla="*/ 289573 h 292119"/>
                <a:gd name="connsiteX7" fmla="*/ 0 w 278087"/>
                <a:gd name="connsiteY7" fmla="*/ 145542 h 292119"/>
                <a:gd name="connsiteX0" fmla="*/ 0 w 278087"/>
                <a:gd name="connsiteY0" fmla="*/ 148081 h 294658"/>
                <a:gd name="connsiteX1" fmla="*/ 69522 w 278087"/>
                <a:gd name="connsiteY1" fmla="*/ 4050 h 294658"/>
                <a:gd name="connsiteX2" fmla="*/ 157584 w 278087"/>
                <a:gd name="connsiteY2" fmla="*/ 2539 h 294658"/>
                <a:gd name="connsiteX3" fmla="*/ 208383 w 278087"/>
                <a:gd name="connsiteY3" fmla="*/ 0 h 294658"/>
                <a:gd name="connsiteX4" fmla="*/ 228885 w 278087"/>
                <a:gd name="connsiteY4" fmla="*/ 4053 h 294658"/>
                <a:gd name="connsiteX5" fmla="*/ 278087 w 278087"/>
                <a:gd name="connsiteY5" fmla="*/ 148081 h 294658"/>
                <a:gd name="connsiteX6" fmla="*/ 223805 w 278087"/>
                <a:gd name="connsiteY6" fmla="*/ 294658 h 294658"/>
                <a:gd name="connsiteX7" fmla="*/ 69522 w 278087"/>
                <a:gd name="connsiteY7" fmla="*/ 292112 h 294658"/>
                <a:gd name="connsiteX8" fmla="*/ 0 w 278087"/>
                <a:gd name="connsiteY8" fmla="*/ 148081 h 294658"/>
                <a:gd name="connsiteX0" fmla="*/ 0 w 278087"/>
                <a:gd name="connsiteY0" fmla="*/ 183639 h 330216"/>
                <a:gd name="connsiteX1" fmla="*/ 69522 w 278087"/>
                <a:gd name="connsiteY1" fmla="*/ 39608 h 330216"/>
                <a:gd name="connsiteX2" fmla="*/ 157584 w 278087"/>
                <a:gd name="connsiteY2" fmla="*/ 38097 h 330216"/>
                <a:gd name="connsiteX3" fmla="*/ 170283 w 278087"/>
                <a:gd name="connsiteY3" fmla="*/ 0 h 330216"/>
                <a:gd name="connsiteX4" fmla="*/ 228885 w 278087"/>
                <a:gd name="connsiteY4" fmla="*/ 39611 h 330216"/>
                <a:gd name="connsiteX5" fmla="*/ 278087 w 278087"/>
                <a:gd name="connsiteY5" fmla="*/ 183639 h 330216"/>
                <a:gd name="connsiteX6" fmla="*/ 223805 w 278087"/>
                <a:gd name="connsiteY6" fmla="*/ 330216 h 330216"/>
                <a:gd name="connsiteX7" fmla="*/ 69522 w 278087"/>
                <a:gd name="connsiteY7" fmla="*/ 327670 h 330216"/>
                <a:gd name="connsiteX8" fmla="*/ 0 w 278087"/>
                <a:gd name="connsiteY8" fmla="*/ 183639 h 330216"/>
                <a:gd name="connsiteX0" fmla="*/ 0 w 278087"/>
                <a:gd name="connsiteY0" fmla="*/ 183639 h 330216"/>
                <a:gd name="connsiteX1" fmla="*/ 69522 w 278087"/>
                <a:gd name="connsiteY1" fmla="*/ 39608 h 330216"/>
                <a:gd name="connsiteX2" fmla="*/ 157584 w 278087"/>
                <a:gd name="connsiteY2" fmla="*/ 38097 h 330216"/>
                <a:gd name="connsiteX3" fmla="*/ 170283 w 278087"/>
                <a:gd name="connsiteY3" fmla="*/ 0 h 330216"/>
                <a:gd name="connsiteX4" fmla="*/ 228885 w 278087"/>
                <a:gd name="connsiteY4" fmla="*/ 39611 h 330216"/>
                <a:gd name="connsiteX5" fmla="*/ 278087 w 278087"/>
                <a:gd name="connsiteY5" fmla="*/ 183639 h 330216"/>
                <a:gd name="connsiteX6" fmla="*/ 223805 w 278087"/>
                <a:gd name="connsiteY6" fmla="*/ 330216 h 330216"/>
                <a:gd name="connsiteX7" fmla="*/ 152504 w 278087"/>
                <a:gd name="connsiteY7" fmla="*/ 325119 h 330216"/>
                <a:gd name="connsiteX8" fmla="*/ 69522 w 278087"/>
                <a:gd name="connsiteY8" fmla="*/ 327670 h 330216"/>
                <a:gd name="connsiteX9" fmla="*/ 0 w 278087"/>
                <a:gd name="connsiteY9" fmla="*/ 183639 h 330216"/>
                <a:gd name="connsiteX0" fmla="*/ 0 w 278087"/>
                <a:gd name="connsiteY0" fmla="*/ 183639 h 330216"/>
                <a:gd name="connsiteX1" fmla="*/ 69522 w 278087"/>
                <a:gd name="connsiteY1" fmla="*/ 39608 h 330216"/>
                <a:gd name="connsiteX2" fmla="*/ 157584 w 278087"/>
                <a:gd name="connsiteY2" fmla="*/ 38097 h 330216"/>
                <a:gd name="connsiteX3" fmla="*/ 170283 w 278087"/>
                <a:gd name="connsiteY3" fmla="*/ 0 h 330216"/>
                <a:gd name="connsiteX4" fmla="*/ 228885 w 278087"/>
                <a:gd name="connsiteY4" fmla="*/ 39611 h 330216"/>
                <a:gd name="connsiteX5" fmla="*/ 278087 w 278087"/>
                <a:gd name="connsiteY5" fmla="*/ 183639 h 330216"/>
                <a:gd name="connsiteX6" fmla="*/ 223805 w 278087"/>
                <a:gd name="connsiteY6" fmla="*/ 330216 h 330216"/>
                <a:gd name="connsiteX7" fmla="*/ 203304 w 278087"/>
                <a:gd name="connsiteY7" fmla="*/ 325119 h 330216"/>
                <a:gd name="connsiteX8" fmla="*/ 152504 w 278087"/>
                <a:gd name="connsiteY8" fmla="*/ 325119 h 330216"/>
                <a:gd name="connsiteX9" fmla="*/ 69522 w 278087"/>
                <a:gd name="connsiteY9" fmla="*/ 327670 h 330216"/>
                <a:gd name="connsiteX10" fmla="*/ 0 w 278087"/>
                <a:gd name="connsiteY10" fmla="*/ 183639 h 330216"/>
                <a:gd name="connsiteX0" fmla="*/ 0 w 278087"/>
                <a:gd name="connsiteY0" fmla="*/ 183639 h 360682"/>
                <a:gd name="connsiteX1" fmla="*/ 69522 w 278087"/>
                <a:gd name="connsiteY1" fmla="*/ 39608 h 360682"/>
                <a:gd name="connsiteX2" fmla="*/ 157584 w 278087"/>
                <a:gd name="connsiteY2" fmla="*/ 38097 h 360682"/>
                <a:gd name="connsiteX3" fmla="*/ 170283 w 278087"/>
                <a:gd name="connsiteY3" fmla="*/ 0 h 360682"/>
                <a:gd name="connsiteX4" fmla="*/ 228885 w 278087"/>
                <a:gd name="connsiteY4" fmla="*/ 39611 h 360682"/>
                <a:gd name="connsiteX5" fmla="*/ 278087 w 278087"/>
                <a:gd name="connsiteY5" fmla="*/ 183639 h 360682"/>
                <a:gd name="connsiteX6" fmla="*/ 223805 w 278087"/>
                <a:gd name="connsiteY6" fmla="*/ 330216 h 360682"/>
                <a:gd name="connsiteX7" fmla="*/ 165204 w 278087"/>
                <a:gd name="connsiteY7" fmla="*/ 360682 h 360682"/>
                <a:gd name="connsiteX8" fmla="*/ 152504 w 278087"/>
                <a:gd name="connsiteY8" fmla="*/ 325119 h 360682"/>
                <a:gd name="connsiteX9" fmla="*/ 69522 w 278087"/>
                <a:gd name="connsiteY9" fmla="*/ 327670 h 360682"/>
                <a:gd name="connsiteX10" fmla="*/ 0 w 278087"/>
                <a:gd name="connsiteY10" fmla="*/ 183639 h 360682"/>
                <a:gd name="connsiteX0" fmla="*/ 0 w 278087"/>
                <a:gd name="connsiteY0" fmla="*/ 183639 h 363225"/>
                <a:gd name="connsiteX1" fmla="*/ 69522 w 278087"/>
                <a:gd name="connsiteY1" fmla="*/ 39608 h 363225"/>
                <a:gd name="connsiteX2" fmla="*/ 157584 w 278087"/>
                <a:gd name="connsiteY2" fmla="*/ 38097 h 363225"/>
                <a:gd name="connsiteX3" fmla="*/ 170283 w 278087"/>
                <a:gd name="connsiteY3" fmla="*/ 0 h 363225"/>
                <a:gd name="connsiteX4" fmla="*/ 228885 w 278087"/>
                <a:gd name="connsiteY4" fmla="*/ 39611 h 363225"/>
                <a:gd name="connsiteX5" fmla="*/ 278087 w 278087"/>
                <a:gd name="connsiteY5" fmla="*/ 183639 h 363225"/>
                <a:gd name="connsiteX6" fmla="*/ 223805 w 278087"/>
                <a:gd name="connsiteY6" fmla="*/ 330216 h 363225"/>
                <a:gd name="connsiteX7" fmla="*/ 172824 w 278087"/>
                <a:gd name="connsiteY7" fmla="*/ 363225 h 363225"/>
                <a:gd name="connsiteX8" fmla="*/ 152504 w 278087"/>
                <a:gd name="connsiteY8" fmla="*/ 325119 h 363225"/>
                <a:gd name="connsiteX9" fmla="*/ 69522 w 278087"/>
                <a:gd name="connsiteY9" fmla="*/ 327670 h 363225"/>
                <a:gd name="connsiteX10" fmla="*/ 0 w 278087"/>
                <a:gd name="connsiteY10" fmla="*/ 183639 h 363225"/>
                <a:gd name="connsiteX0" fmla="*/ 0 w 278087"/>
                <a:gd name="connsiteY0" fmla="*/ 186179 h 365765"/>
                <a:gd name="connsiteX1" fmla="*/ 69522 w 278087"/>
                <a:gd name="connsiteY1" fmla="*/ 42148 h 365765"/>
                <a:gd name="connsiteX2" fmla="*/ 157584 w 278087"/>
                <a:gd name="connsiteY2" fmla="*/ 40637 h 365765"/>
                <a:gd name="connsiteX3" fmla="*/ 170283 w 278087"/>
                <a:gd name="connsiteY3" fmla="*/ 0 h 365765"/>
                <a:gd name="connsiteX4" fmla="*/ 228885 w 278087"/>
                <a:gd name="connsiteY4" fmla="*/ 42151 h 365765"/>
                <a:gd name="connsiteX5" fmla="*/ 278087 w 278087"/>
                <a:gd name="connsiteY5" fmla="*/ 186179 h 365765"/>
                <a:gd name="connsiteX6" fmla="*/ 223805 w 278087"/>
                <a:gd name="connsiteY6" fmla="*/ 332756 h 365765"/>
                <a:gd name="connsiteX7" fmla="*/ 172824 w 278087"/>
                <a:gd name="connsiteY7" fmla="*/ 365765 h 365765"/>
                <a:gd name="connsiteX8" fmla="*/ 152504 w 278087"/>
                <a:gd name="connsiteY8" fmla="*/ 327659 h 365765"/>
                <a:gd name="connsiteX9" fmla="*/ 69522 w 278087"/>
                <a:gd name="connsiteY9" fmla="*/ 330210 h 365765"/>
                <a:gd name="connsiteX10" fmla="*/ 0 w 278087"/>
                <a:gd name="connsiteY10" fmla="*/ 186179 h 365765"/>
                <a:gd name="connsiteX0" fmla="*/ 0 w 278087"/>
                <a:gd name="connsiteY0" fmla="*/ 186179 h 365765"/>
                <a:gd name="connsiteX1" fmla="*/ 69522 w 278087"/>
                <a:gd name="connsiteY1" fmla="*/ 42148 h 365765"/>
                <a:gd name="connsiteX2" fmla="*/ 155044 w 278087"/>
                <a:gd name="connsiteY2" fmla="*/ 40637 h 365765"/>
                <a:gd name="connsiteX3" fmla="*/ 170283 w 278087"/>
                <a:gd name="connsiteY3" fmla="*/ 0 h 365765"/>
                <a:gd name="connsiteX4" fmla="*/ 228885 w 278087"/>
                <a:gd name="connsiteY4" fmla="*/ 42151 h 365765"/>
                <a:gd name="connsiteX5" fmla="*/ 278087 w 278087"/>
                <a:gd name="connsiteY5" fmla="*/ 186179 h 365765"/>
                <a:gd name="connsiteX6" fmla="*/ 223805 w 278087"/>
                <a:gd name="connsiteY6" fmla="*/ 332756 h 365765"/>
                <a:gd name="connsiteX7" fmla="*/ 172824 w 278087"/>
                <a:gd name="connsiteY7" fmla="*/ 365765 h 365765"/>
                <a:gd name="connsiteX8" fmla="*/ 152504 w 278087"/>
                <a:gd name="connsiteY8" fmla="*/ 327659 h 365765"/>
                <a:gd name="connsiteX9" fmla="*/ 69522 w 278087"/>
                <a:gd name="connsiteY9" fmla="*/ 330210 h 365765"/>
                <a:gd name="connsiteX10" fmla="*/ 0 w 278087"/>
                <a:gd name="connsiteY10" fmla="*/ 186179 h 365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8087" h="365765">
                  <a:moveTo>
                    <a:pt x="0" y="186179"/>
                  </a:moveTo>
                  <a:lnTo>
                    <a:pt x="69522" y="42148"/>
                  </a:lnTo>
                  <a:lnTo>
                    <a:pt x="155044" y="40637"/>
                  </a:lnTo>
                  <a:lnTo>
                    <a:pt x="170283" y="0"/>
                  </a:lnTo>
                  <a:lnTo>
                    <a:pt x="228885" y="42151"/>
                  </a:lnTo>
                  <a:lnTo>
                    <a:pt x="278087" y="186179"/>
                  </a:lnTo>
                  <a:lnTo>
                    <a:pt x="223805" y="332756"/>
                  </a:lnTo>
                  <a:lnTo>
                    <a:pt x="172824" y="365765"/>
                  </a:lnTo>
                  <a:lnTo>
                    <a:pt x="152504" y="327659"/>
                  </a:lnTo>
                  <a:lnTo>
                    <a:pt x="69522" y="330210"/>
                  </a:lnTo>
                  <a:lnTo>
                    <a:pt x="0" y="186179"/>
                  </a:lnTo>
                  <a:close/>
                </a:path>
              </a:pathLst>
            </a:cu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grpSp>
          <p:nvGrpSpPr>
            <p:cNvPr id="1427" name="Group 1426">
              <a:extLst>
                <a:ext uri="{FF2B5EF4-FFF2-40B4-BE49-F238E27FC236}">
                  <a16:creationId xmlns:a16="http://schemas.microsoft.com/office/drawing/2014/main" id="{C0866FC0-665F-A62A-A6A2-793979CBB062}"/>
                </a:ext>
              </a:extLst>
            </p:cNvPr>
            <p:cNvGrpSpPr/>
            <p:nvPr/>
          </p:nvGrpSpPr>
          <p:grpSpPr>
            <a:xfrm>
              <a:off x="7824596" y="1275919"/>
              <a:ext cx="186318" cy="139126"/>
              <a:chOff x="5805488" y="3206751"/>
              <a:chExt cx="482599" cy="360362"/>
            </a:xfrm>
            <a:solidFill>
              <a:schemeClr val="bg1"/>
            </a:solidFill>
          </p:grpSpPr>
          <p:sp>
            <p:nvSpPr>
              <p:cNvPr id="1428" name="Freeform 1009">
                <a:extLst>
                  <a:ext uri="{FF2B5EF4-FFF2-40B4-BE49-F238E27FC236}">
                    <a16:creationId xmlns:a16="http://schemas.microsoft.com/office/drawing/2014/main" id="{3AA6965C-B643-6FC1-5D72-8CD8AB7A94ED}"/>
                  </a:ext>
                </a:extLst>
              </p:cNvPr>
              <p:cNvSpPr>
                <a:spLocks/>
              </p:cNvSpPr>
              <p:nvPr/>
            </p:nvSpPr>
            <p:spPr bwMode="auto">
              <a:xfrm>
                <a:off x="5861050" y="3363913"/>
                <a:ext cx="376237" cy="203200"/>
              </a:xfrm>
              <a:custGeom>
                <a:avLst/>
                <a:gdLst>
                  <a:gd name="T0" fmla="*/ 243 w 472"/>
                  <a:gd name="T1" fmla="*/ 254 h 254"/>
                  <a:gd name="T2" fmla="*/ 240 w 472"/>
                  <a:gd name="T3" fmla="*/ 253 h 254"/>
                  <a:gd name="T4" fmla="*/ 4 w 472"/>
                  <a:gd name="T5" fmla="*/ 142 h 254"/>
                  <a:gd name="T6" fmla="*/ 0 w 472"/>
                  <a:gd name="T7" fmla="*/ 136 h 254"/>
                  <a:gd name="T8" fmla="*/ 0 w 472"/>
                  <a:gd name="T9" fmla="*/ 9 h 254"/>
                  <a:gd name="T10" fmla="*/ 7 w 472"/>
                  <a:gd name="T11" fmla="*/ 2 h 254"/>
                  <a:gd name="T12" fmla="*/ 14 w 472"/>
                  <a:gd name="T13" fmla="*/ 9 h 254"/>
                  <a:gd name="T14" fmla="*/ 14 w 472"/>
                  <a:gd name="T15" fmla="*/ 131 h 254"/>
                  <a:gd name="T16" fmla="*/ 243 w 472"/>
                  <a:gd name="T17" fmla="*/ 239 h 254"/>
                  <a:gd name="T18" fmla="*/ 458 w 472"/>
                  <a:gd name="T19" fmla="*/ 131 h 254"/>
                  <a:gd name="T20" fmla="*/ 458 w 472"/>
                  <a:gd name="T21" fmla="*/ 7 h 254"/>
                  <a:gd name="T22" fmla="*/ 465 w 472"/>
                  <a:gd name="T23" fmla="*/ 0 h 254"/>
                  <a:gd name="T24" fmla="*/ 472 w 472"/>
                  <a:gd name="T25" fmla="*/ 7 h 254"/>
                  <a:gd name="T26" fmla="*/ 472 w 472"/>
                  <a:gd name="T27" fmla="*/ 136 h 254"/>
                  <a:gd name="T28" fmla="*/ 468 w 472"/>
                  <a:gd name="T29" fmla="*/ 142 h 254"/>
                  <a:gd name="T30" fmla="*/ 246 w 472"/>
                  <a:gd name="T31" fmla="*/ 253 h 254"/>
                  <a:gd name="T32" fmla="*/ 243 w 472"/>
                  <a:gd name="T33" fmla="*/ 25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72" h="254">
                    <a:moveTo>
                      <a:pt x="243" y="254"/>
                    </a:moveTo>
                    <a:cubicBezTo>
                      <a:pt x="242" y="254"/>
                      <a:pt x="241" y="253"/>
                      <a:pt x="240" y="253"/>
                    </a:cubicBezTo>
                    <a:cubicBezTo>
                      <a:pt x="4" y="142"/>
                      <a:pt x="4" y="142"/>
                      <a:pt x="4" y="142"/>
                    </a:cubicBezTo>
                    <a:cubicBezTo>
                      <a:pt x="2" y="141"/>
                      <a:pt x="0" y="138"/>
                      <a:pt x="0" y="136"/>
                    </a:cubicBezTo>
                    <a:cubicBezTo>
                      <a:pt x="0" y="9"/>
                      <a:pt x="0" y="9"/>
                      <a:pt x="0" y="9"/>
                    </a:cubicBezTo>
                    <a:cubicBezTo>
                      <a:pt x="0" y="5"/>
                      <a:pt x="3" y="2"/>
                      <a:pt x="7" y="2"/>
                    </a:cubicBezTo>
                    <a:cubicBezTo>
                      <a:pt x="11" y="2"/>
                      <a:pt x="14" y="5"/>
                      <a:pt x="14" y="9"/>
                    </a:cubicBezTo>
                    <a:cubicBezTo>
                      <a:pt x="14" y="131"/>
                      <a:pt x="14" y="131"/>
                      <a:pt x="14" y="131"/>
                    </a:cubicBezTo>
                    <a:cubicBezTo>
                      <a:pt x="243" y="239"/>
                      <a:pt x="243" y="239"/>
                      <a:pt x="243" y="239"/>
                    </a:cubicBezTo>
                    <a:cubicBezTo>
                      <a:pt x="458" y="131"/>
                      <a:pt x="458" y="131"/>
                      <a:pt x="458" y="131"/>
                    </a:cubicBezTo>
                    <a:cubicBezTo>
                      <a:pt x="458" y="7"/>
                      <a:pt x="458" y="7"/>
                      <a:pt x="458" y="7"/>
                    </a:cubicBezTo>
                    <a:cubicBezTo>
                      <a:pt x="458" y="3"/>
                      <a:pt x="461" y="0"/>
                      <a:pt x="465" y="0"/>
                    </a:cubicBezTo>
                    <a:cubicBezTo>
                      <a:pt x="469" y="0"/>
                      <a:pt x="472" y="3"/>
                      <a:pt x="472" y="7"/>
                    </a:cubicBezTo>
                    <a:cubicBezTo>
                      <a:pt x="472" y="136"/>
                      <a:pt x="472" y="136"/>
                      <a:pt x="472" y="136"/>
                    </a:cubicBezTo>
                    <a:cubicBezTo>
                      <a:pt x="472" y="138"/>
                      <a:pt x="471" y="141"/>
                      <a:pt x="468" y="142"/>
                    </a:cubicBezTo>
                    <a:cubicBezTo>
                      <a:pt x="246" y="253"/>
                      <a:pt x="246" y="253"/>
                      <a:pt x="246" y="253"/>
                    </a:cubicBezTo>
                    <a:cubicBezTo>
                      <a:pt x="245" y="253"/>
                      <a:pt x="244" y="254"/>
                      <a:pt x="243"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429" name="Freeform 1010">
                <a:extLst>
                  <a:ext uri="{FF2B5EF4-FFF2-40B4-BE49-F238E27FC236}">
                    <a16:creationId xmlns:a16="http://schemas.microsoft.com/office/drawing/2014/main" id="{CD176F86-5D19-0CCD-1744-587F70EF6A53}"/>
                  </a:ext>
                </a:extLst>
              </p:cNvPr>
              <p:cNvSpPr>
                <a:spLocks/>
              </p:cNvSpPr>
              <p:nvPr/>
            </p:nvSpPr>
            <p:spPr bwMode="auto">
              <a:xfrm>
                <a:off x="5859463" y="3267076"/>
                <a:ext cx="377825" cy="88900"/>
              </a:xfrm>
              <a:custGeom>
                <a:avLst/>
                <a:gdLst>
                  <a:gd name="T0" fmla="*/ 244 w 474"/>
                  <a:gd name="T1" fmla="*/ 112 h 112"/>
                  <a:gd name="T2" fmla="*/ 241 w 474"/>
                  <a:gd name="T3" fmla="*/ 111 h 112"/>
                  <a:gd name="T4" fmla="*/ 5 w 474"/>
                  <a:gd name="T5" fmla="*/ 14 h 112"/>
                  <a:gd name="T6" fmla="*/ 2 w 474"/>
                  <a:gd name="T7" fmla="*/ 5 h 112"/>
                  <a:gd name="T8" fmla="*/ 11 w 474"/>
                  <a:gd name="T9" fmla="*/ 1 h 112"/>
                  <a:gd name="T10" fmla="*/ 244 w 474"/>
                  <a:gd name="T11" fmla="*/ 97 h 112"/>
                  <a:gd name="T12" fmla="*/ 463 w 474"/>
                  <a:gd name="T13" fmla="*/ 1 h 112"/>
                  <a:gd name="T14" fmla="*/ 473 w 474"/>
                  <a:gd name="T15" fmla="*/ 5 h 112"/>
                  <a:gd name="T16" fmla="*/ 469 w 474"/>
                  <a:gd name="T17" fmla="*/ 14 h 112"/>
                  <a:gd name="T18" fmla="*/ 247 w 474"/>
                  <a:gd name="T19" fmla="*/ 111 h 112"/>
                  <a:gd name="T20" fmla="*/ 244 w 474"/>
                  <a:gd name="T21"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4" h="112">
                    <a:moveTo>
                      <a:pt x="244" y="112"/>
                    </a:moveTo>
                    <a:cubicBezTo>
                      <a:pt x="243" y="112"/>
                      <a:pt x="242" y="112"/>
                      <a:pt x="241" y="111"/>
                    </a:cubicBezTo>
                    <a:cubicBezTo>
                      <a:pt x="5" y="14"/>
                      <a:pt x="5" y="14"/>
                      <a:pt x="5" y="14"/>
                    </a:cubicBezTo>
                    <a:cubicBezTo>
                      <a:pt x="2" y="13"/>
                      <a:pt x="0" y="9"/>
                      <a:pt x="2" y="5"/>
                    </a:cubicBezTo>
                    <a:cubicBezTo>
                      <a:pt x="3" y="2"/>
                      <a:pt x="7" y="0"/>
                      <a:pt x="11" y="1"/>
                    </a:cubicBezTo>
                    <a:cubicBezTo>
                      <a:pt x="244" y="97"/>
                      <a:pt x="244" y="97"/>
                      <a:pt x="244" y="97"/>
                    </a:cubicBezTo>
                    <a:cubicBezTo>
                      <a:pt x="463" y="1"/>
                      <a:pt x="463" y="1"/>
                      <a:pt x="463" y="1"/>
                    </a:cubicBezTo>
                    <a:cubicBezTo>
                      <a:pt x="467" y="0"/>
                      <a:pt x="471" y="1"/>
                      <a:pt x="473" y="5"/>
                    </a:cubicBezTo>
                    <a:cubicBezTo>
                      <a:pt x="474" y="9"/>
                      <a:pt x="472" y="13"/>
                      <a:pt x="469" y="14"/>
                    </a:cubicBezTo>
                    <a:cubicBezTo>
                      <a:pt x="247" y="111"/>
                      <a:pt x="247" y="111"/>
                      <a:pt x="247" y="111"/>
                    </a:cubicBezTo>
                    <a:cubicBezTo>
                      <a:pt x="246" y="112"/>
                      <a:pt x="245" y="112"/>
                      <a:pt x="244"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430" name="Freeform 1011">
                <a:extLst>
                  <a:ext uri="{FF2B5EF4-FFF2-40B4-BE49-F238E27FC236}">
                    <a16:creationId xmlns:a16="http://schemas.microsoft.com/office/drawing/2014/main" id="{5D117E7A-0986-4AAF-4B07-7F342C1D3609}"/>
                  </a:ext>
                </a:extLst>
              </p:cNvPr>
              <p:cNvSpPr>
                <a:spLocks/>
              </p:cNvSpPr>
              <p:nvPr/>
            </p:nvSpPr>
            <p:spPr bwMode="auto">
              <a:xfrm>
                <a:off x="6048375" y="3344863"/>
                <a:ext cx="11112" cy="222250"/>
              </a:xfrm>
              <a:custGeom>
                <a:avLst/>
                <a:gdLst>
                  <a:gd name="T0" fmla="*/ 7 w 14"/>
                  <a:gd name="T1" fmla="*/ 278 h 278"/>
                  <a:gd name="T2" fmla="*/ 0 w 14"/>
                  <a:gd name="T3" fmla="*/ 271 h 278"/>
                  <a:gd name="T4" fmla="*/ 0 w 14"/>
                  <a:gd name="T5" fmla="*/ 7 h 278"/>
                  <a:gd name="T6" fmla="*/ 7 w 14"/>
                  <a:gd name="T7" fmla="*/ 0 h 278"/>
                  <a:gd name="T8" fmla="*/ 14 w 14"/>
                  <a:gd name="T9" fmla="*/ 7 h 278"/>
                  <a:gd name="T10" fmla="*/ 14 w 14"/>
                  <a:gd name="T11" fmla="*/ 271 h 278"/>
                  <a:gd name="T12" fmla="*/ 7 w 14"/>
                  <a:gd name="T13" fmla="*/ 278 h 278"/>
                </a:gdLst>
                <a:ahLst/>
                <a:cxnLst>
                  <a:cxn ang="0">
                    <a:pos x="T0" y="T1"/>
                  </a:cxn>
                  <a:cxn ang="0">
                    <a:pos x="T2" y="T3"/>
                  </a:cxn>
                  <a:cxn ang="0">
                    <a:pos x="T4" y="T5"/>
                  </a:cxn>
                  <a:cxn ang="0">
                    <a:pos x="T6" y="T7"/>
                  </a:cxn>
                  <a:cxn ang="0">
                    <a:pos x="T8" y="T9"/>
                  </a:cxn>
                  <a:cxn ang="0">
                    <a:pos x="T10" y="T11"/>
                  </a:cxn>
                  <a:cxn ang="0">
                    <a:pos x="T12" y="T13"/>
                  </a:cxn>
                </a:cxnLst>
                <a:rect l="0" t="0" r="r" b="b"/>
                <a:pathLst>
                  <a:path w="14" h="278">
                    <a:moveTo>
                      <a:pt x="7" y="278"/>
                    </a:moveTo>
                    <a:cubicBezTo>
                      <a:pt x="3" y="278"/>
                      <a:pt x="0" y="275"/>
                      <a:pt x="0" y="271"/>
                    </a:cubicBezTo>
                    <a:cubicBezTo>
                      <a:pt x="0" y="7"/>
                      <a:pt x="0" y="7"/>
                      <a:pt x="0" y="7"/>
                    </a:cubicBezTo>
                    <a:cubicBezTo>
                      <a:pt x="0" y="3"/>
                      <a:pt x="3" y="0"/>
                      <a:pt x="7" y="0"/>
                    </a:cubicBezTo>
                    <a:cubicBezTo>
                      <a:pt x="11" y="0"/>
                      <a:pt x="14" y="3"/>
                      <a:pt x="14" y="7"/>
                    </a:cubicBezTo>
                    <a:cubicBezTo>
                      <a:pt x="14" y="271"/>
                      <a:pt x="14" y="271"/>
                      <a:pt x="14" y="271"/>
                    </a:cubicBezTo>
                    <a:cubicBezTo>
                      <a:pt x="14" y="275"/>
                      <a:pt x="11" y="278"/>
                      <a:pt x="7" y="2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431" name="Freeform 1012">
                <a:extLst>
                  <a:ext uri="{FF2B5EF4-FFF2-40B4-BE49-F238E27FC236}">
                    <a16:creationId xmlns:a16="http://schemas.microsoft.com/office/drawing/2014/main" id="{C7969A3B-4682-529A-42BF-DE62C06D1AE2}"/>
                  </a:ext>
                </a:extLst>
              </p:cNvPr>
              <p:cNvSpPr>
                <a:spLocks/>
              </p:cNvSpPr>
              <p:nvPr/>
            </p:nvSpPr>
            <p:spPr bwMode="auto">
              <a:xfrm>
                <a:off x="5805488" y="3267076"/>
                <a:ext cx="255587" cy="173038"/>
              </a:xfrm>
              <a:custGeom>
                <a:avLst/>
                <a:gdLst>
                  <a:gd name="T0" fmla="*/ 244 w 321"/>
                  <a:gd name="T1" fmla="*/ 216 h 216"/>
                  <a:gd name="T2" fmla="*/ 241 w 321"/>
                  <a:gd name="T3" fmla="*/ 215 h 216"/>
                  <a:gd name="T4" fmla="*/ 5 w 321"/>
                  <a:gd name="T5" fmla="*/ 104 h 216"/>
                  <a:gd name="T6" fmla="*/ 1 w 321"/>
                  <a:gd name="T7" fmla="*/ 100 h 216"/>
                  <a:gd name="T8" fmla="*/ 2 w 321"/>
                  <a:gd name="T9" fmla="*/ 94 h 216"/>
                  <a:gd name="T10" fmla="*/ 72 w 321"/>
                  <a:gd name="T11" fmla="*/ 4 h 216"/>
                  <a:gd name="T12" fmla="*/ 81 w 321"/>
                  <a:gd name="T13" fmla="*/ 2 h 216"/>
                  <a:gd name="T14" fmla="*/ 83 w 321"/>
                  <a:gd name="T15" fmla="*/ 12 h 216"/>
                  <a:gd name="T16" fmla="*/ 19 w 321"/>
                  <a:gd name="T17" fmla="*/ 95 h 216"/>
                  <a:gd name="T18" fmla="*/ 241 w 321"/>
                  <a:gd name="T19" fmla="*/ 200 h 216"/>
                  <a:gd name="T20" fmla="*/ 307 w 321"/>
                  <a:gd name="T21" fmla="*/ 101 h 216"/>
                  <a:gd name="T22" fmla="*/ 317 w 321"/>
                  <a:gd name="T23" fmla="*/ 99 h 216"/>
                  <a:gd name="T24" fmla="*/ 319 w 321"/>
                  <a:gd name="T25" fmla="*/ 109 h 216"/>
                  <a:gd name="T26" fmla="*/ 249 w 321"/>
                  <a:gd name="T27" fmla="*/ 213 h 216"/>
                  <a:gd name="T28" fmla="*/ 244 w 321"/>
                  <a:gd name="T29"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1" h="216">
                    <a:moveTo>
                      <a:pt x="244" y="216"/>
                    </a:moveTo>
                    <a:cubicBezTo>
                      <a:pt x="243" y="216"/>
                      <a:pt x="242" y="216"/>
                      <a:pt x="241" y="215"/>
                    </a:cubicBezTo>
                    <a:cubicBezTo>
                      <a:pt x="5" y="104"/>
                      <a:pt x="5" y="104"/>
                      <a:pt x="5" y="104"/>
                    </a:cubicBezTo>
                    <a:cubicBezTo>
                      <a:pt x="3" y="103"/>
                      <a:pt x="1" y="102"/>
                      <a:pt x="1" y="100"/>
                    </a:cubicBezTo>
                    <a:cubicBezTo>
                      <a:pt x="0" y="98"/>
                      <a:pt x="1" y="95"/>
                      <a:pt x="2" y="94"/>
                    </a:cubicBezTo>
                    <a:cubicBezTo>
                      <a:pt x="72" y="4"/>
                      <a:pt x="72" y="4"/>
                      <a:pt x="72" y="4"/>
                    </a:cubicBezTo>
                    <a:cubicBezTo>
                      <a:pt x="74" y="0"/>
                      <a:pt x="78" y="0"/>
                      <a:pt x="81" y="2"/>
                    </a:cubicBezTo>
                    <a:cubicBezTo>
                      <a:pt x="84" y="5"/>
                      <a:pt x="85" y="9"/>
                      <a:pt x="83" y="12"/>
                    </a:cubicBezTo>
                    <a:cubicBezTo>
                      <a:pt x="19" y="95"/>
                      <a:pt x="19" y="95"/>
                      <a:pt x="19" y="95"/>
                    </a:cubicBezTo>
                    <a:cubicBezTo>
                      <a:pt x="241" y="200"/>
                      <a:pt x="241" y="200"/>
                      <a:pt x="241" y="200"/>
                    </a:cubicBezTo>
                    <a:cubicBezTo>
                      <a:pt x="307" y="101"/>
                      <a:pt x="307" y="101"/>
                      <a:pt x="307" y="101"/>
                    </a:cubicBezTo>
                    <a:cubicBezTo>
                      <a:pt x="309" y="98"/>
                      <a:pt x="314" y="97"/>
                      <a:pt x="317" y="99"/>
                    </a:cubicBezTo>
                    <a:cubicBezTo>
                      <a:pt x="320" y="101"/>
                      <a:pt x="321" y="106"/>
                      <a:pt x="319" y="109"/>
                    </a:cubicBezTo>
                    <a:cubicBezTo>
                      <a:pt x="249" y="213"/>
                      <a:pt x="249" y="213"/>
                      <a:pt x="249" y="213"/>
                    </a:cubicBezTo>
                    <a:cubicBezTo>
                      <a:pt x="248" y="215"/>
                      <a:pt x="246" y="216"/>
                      <a:pt x="244" y="2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432" name="Freeform 1013">
                <a:extLst>
                  <a:ext uri="{FF2B5EF4-FFF2-40B4-BE49-F238E27FC236}">
                    <a16:creationId xmlns:a16="http://schemas.microsoft.com/office/drawing/2014/main" id="{C27EB496-B3BB-95B1-5FF2-D5641DC2AAD9}"/>
                  </a:ext>
                </a:extLst>
              </p:cNvPr>
              <p:cNvSpPr>
                <a:spLocks/>
              </p:cNvSpPr>
              <p:nvPr/>
            </p:nvSpPr>
            <p:spPr bwMode="auto">
              <a:xfrm>
                <a:off x="6053138" y="3206751"/>
                <a:ext cx="184150" cy="73025"/>
              </a:xfrm>
              <a:custGeom>
                <a:avLst/>
                <a:gdLst>
                  <a:gd name="T0" fmla="*/ 224 w 232"/>
                  <a:gd name="T1" fmla="*/ 91 h 91"/>
                  <a:gd name="T2" fmla="*/ 222 w 232"/>
                  <a:gd name="T3" fmla="*/ 90 h 91"/>
                  <a:gd name="T4" fmla="*/ 6 w 232"/>
                  <a:gd name="T5" fmla="*/ 14 h 91"/>
                  <a:gd name="T6" fmla="*/ 1 w 232"/>
                  <a:gd name="T7" fmla="*/ 6 h 91"/>
                  <a:gd name="T8" fmla="*/ 10 w 232"/>
                  <a:gd name="T9" fmla="*/ 1 h 91"/>
                  <a:gd name="T10" fmla="*/ 226 w 232"/>
                  <a:gd name="T11" fmla="*/ 77 h 91"/>
                  <a:gd name="T12" fmla="*/ 231 w 232"/>
                  <a:gd name="T13" fmla="*/ 86 h 91"/>
                  <a:gd name="T14" fmla="*/ 224 w 232"/>
                  <a:gd name="T15" fmla="*/ 91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91">
                    <a:moveTo>
                      <a:pt x="224" y="91"/>
                    </a:moveTo>
                    <a:cubicBezTo>
                      <a:pt x="223" y="91"/>
                      <a:pt x="223" y="91"/>
                      <a:pt x="222" y="90"/>
                    </a:cubicBezTo>
                    <a:cubicBezTo>
                      <a:pt x="6" y="14"/>
                      <a:pt x="6" y="14"/>
                      <a:pt x="6" y="14"/>
                    </a:cubicBezTo>
                    <a:cubicBezTo>
                      <a:pt x="2" y="13"/>
                      <a:pt x="0" y="9"/>
                      <a:pt x="1" y="6"/>
                    </a:cubicBezTo>
                    <a:cubicBezTo>
                      <a:pt x="3" y="2"/>
                      <a:pt x="7" y="0"/>
                      <a:pt x="10" y="1"/>
                    </a:cubicBezTo>
                    <a:cubicBezTo>
                      <a:pt x="226" y="77"/>
                      <a:pt x="226" y="77"/>
                      <a:pt x="226" y="77"/>
                    </a:cubicBezTo>
                    <a:cubicBezTo>
                      <a:pt x="230" y="78"/>
                      <a:pt x="232" y="82"/>
                      <a:pt x="231" y="86"/>
                    </a:cubicBezTo>
                    <a:cubicBezTo>
                      <a:pt x="230" y="89"/>
                      <a:pt x="227" y="91"/>
                      <a:pt x="224"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433" name="Freeform 1014">
                <a:extLst>
                  <a:ext uri="{FF2B5EF4-FFF2-40B4-BE49-F238E27FC236}">
                    <a16:creationId xmlns:a16="http://schemas.microsoft.com/office/drawing/2014/main" id="{A408D14C-32FE-6813-A0C2-49A80777E4CD}"/>
                  </a:ext>
                </a:extLst>
              </p:cNvPr>
              <p:cNvSpPr>
                <a:spLocks/>
              </p:cNvSpPr>
              <p:nvPr/>
            </p:nvSpPr>
            <p:spPr bwMode="auto">
              <a:xfrm>
                <a:off x="5859463" y="3206751"/>
                <a:ext cx="204787" cy="73025"/>
              </a:xfrm>
              <a:custGeom>
                <a:avLst/>
                <a:gdLst>
                  <a:gd name="T0" fmla="*/ 8 w 257"/>
                  <a:gd name="T1" fmla="*/ 91 h 91"/>
                  <a:gd name="T2" fmla="*/ 1 w 257"/>
                  <a:gd name="T3" fmla="*/ 86 h 91"/>
                  <a:gd name="T4" fmla="*/ 6 w 257"/>
                  <a:gd name="T5" fmla="*/ 77 h 91"/>
                  <a:gd name="T6" fmla="*/ 247 w 257"/>
                  <a:gd name="T7" fmla="*/ 1 h 91"/>
                  <a:gd name="T8" fmla="*/ 255 w 257"/>
                  <a:gd name="T9" fmla="*/ 6 h 91"/>
                  <a:gd name="T10" fmla="*/ 251 w 257"/>
                  <a:gd name="T11" fmla="*/ 15 h 91"/>
                  <a:gd name="T12" fmla="*/ 10 w 257"/>
                  <a:gd name="T13" fmla="*/ 90 h 91"/>
                  <a:gd name="T14" fmla="*/ 8 w 257"/>
                  <a:gd name="T15" fmla="*/ 91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7" h="91">
                    <a:moveTo>
                      <a:pt x="8" y="91"/>
                    </a:moveTo>
                    <a:cubicBezTo>
                      <a:pt x="5" y="91"/>
                      <a:pt x="2" y="89"/>
                      <a:pt x="1" y="86"/>
                    </a:cubicBezTo>
                    <a:cubicBezTo>
                      <a:pt x="0" y="82"/>
                      <a:pt x="2" y="78"/>
                      <a:pt x="6" y="77"/>
                    </a:cubicBezTo>
                    <a:cubicBezTo>
                      <a:pt x="247" y="1"/>
                      <a:pt x="247" y="1"/>
                      <a:pt x="247" y="1"/>
                    </a:cubicBezTo>
                    <a:cubicBezTo>
                      <a:pt x="250" y="0"/>
                      <a:pt x="254" y="2"/>
                      <a:pt x="255" y="6"/>
                    </a:cubicBezTo>
                    <a:cubicBezTo>
                      <a:pt x="257" y="9"/>
                      <a:pt x="255" y="13"/>
                      <a:pt x="251" y="15"/>
                    </a:cubicBezTo>
                    <a:cubicBezTo>
                      <a:pt x="10" y="90"/>
                      <a:pt x="10" y="90"/>
                      <a:pt x="10" y="90"/>
                    </a:cubicBezTo>
                    <a:cubicBezTo>
                      <a:pt x="9" y="91"/>
                      <a:pt x="9" y="91"/>
                      <a:pt x="8"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434" name="Freeform 1015">
                <a:extLst>
                  <a:ext uri="{FF2B5EF4-FFF2-40B4-BE49-F238E27FC236}">
                    <a16:creationId xmlns:a16="http://schemas.microsoft.com/office/drawing/2014/main" id="{D785E635-2D04-4D77-AFE9-397658B1930E}"/>
                  </a:ext>
                </a:extLst>
              </p:cNvPr>
              <p:cNvSpPr>
                <a:spLocks/>
              </p:cNvSpPr>
              <p:nvPr/>
            </p:nvSpPr>
            <p:spPr bwMode="auto">
              <a:xfrm>
                <a:off x="6048375" y="3267076"/>
                <a:ext cx="239712" cy="166688"/>
              </a:xfrm>
              <a:custGeom>
                <a:avLst/>
                <a:gdLst>
                  <a:gd name="T0" fmla="*/ 84 w 300"/>
                  <a:gd name="T1" fmla="*/ 209 h 209"/>
                  <a:gd name="T2" fmla="*/ 79 w 300"/>
                  <a:gd name="T3" fmla="*/ 206 h 209"/>
                  <a:gd name="T4" fmla="*/ 3 w 300"/>
                  <a:gd name="T5" fmla="*/ 109 h 209"/>
                  <a:gd name="T6" fmla="*/ 4 w 300"/>
                  <a:gd name="T7" fmla="*/ 99 h 209"/>
                  <a:gd name="T8" fmla="*/ 14 w 300"/>
                  <a:gd name="T9" fmla="*/ 101 h 209"/>
                  <a:gd name="T10" fmla="*/ 86 w 300"/>
                  <a:gd name="T11" fmla="*/ 193 h 209"/>
                  <a:gd name="T12" fmla="*/ 282 w 300"/>
                  <a:gd name="T13" fmla="*/ 95 h 209"/>
                  <a:gd name="T14" fmla="*/ 224 w 300"/>
                  <a:gd name="T15" fmla="*/ 12 h 209"/>
                  <a:gd name="T16" fmla="*/ 226 w 300"/>
                  <a:gd name="T17" fmla="*/ 2 h 209"/>
                  <a:gd name="T18" fmla="*/ 236 w 300"/>
                  <a:gd name="T19" fmla="*/ 4 h 209"/>
                  <a:gd name="T20" fmla="*/ 298 w 300"/>
                  <a:gd name="T21" fmla="*/ 94 h 209"/>
                  <a:gd name="T22" fmla="*/ 299 w 300"/>
                  <a:gd name="T23" fmla="*/ 100 h 209"/>
                  <a:gd name="T24" fmla="*/ 296 w 300"/>
                  <a:gd name="T25" fmla="*/ 104 h 209"/>
                  <a:gd name="T26" fmla="*/ 87 w 300"/>
                  <a:gd name="T27" fmla="*/ 208 h 209"/>
                  <a:gd name="T28" fmla="*/ 84 w 300"/>
                  <a:gd name="T29" fmla="*/ 20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0" h="209">
                    <a:moveTo>
                      <a:pt x="84" y="209"/>
                    </a:moveTo>
                    <a:cubicBezTo>
                      <a:pt x="82" y="209"/>
                      <a:pt x="80" y="208"/>
                      <a:pt x="79" y="206"/>
                    </a:cubicBezTo>
                    <a:cubicBezTo>
                      <a:pt x="3" y="109"/>
                      <a:pt x="3" y="109"/>
                      <a:pt x="3" y="109"/>
                    </a:cubicBezTo>
                    <a:cubicBezTo>
                      <a:pt x="0" y="106"/>
                      <a:pt x="1" y="102"/>
                      <a:pt x="4" y="99"/>
                    </a:cubicBezTo>
                    <a:cubicBezTo>
                      <a:pt x="7" y="97"/>
                      <a:pt x="11" y="98"/>
                      <a:pt x="14" y="101"/>
                    </a:cubicBezTo>
                    <a:cubicBezTo>
                      <a:pt x="86" y="193"/>
                      <a:pt x="86" y="193"/>
                      <a:pt x="86" y="193"/>
                    </a:cubicBezTo>
                    <a:cubicBezTo>
                      <a:pt x="282" y="95"/>
                      <a:pt x="282" y="95"/>
                      <a:pt x="282" y="95"/>
                    </a:cubicBezTo>
                    <a:cubicBezTo>
                      <a:pt x="224" y="12"/>
                      <a:pt x="224" y="12"/>
                      <a:pt x="224" y="12"/>
                    </a:cubicBezTo>
                    <a:cubicBezTo>
                      <a:pt x="222" y="9"/>
                      <a:pt x="223" y="4"/>
                      <a:pt x="226" y="2"/>
                    </a:cubicBezTo>
                    <a:cubicBezTo>
                      <a:pt x="229" y="0"/>
                      <a:pt x="234" y="1"/>
                      <a:pt x="236" y="4"/>
                    </a:cubicBezTo>
                    <a:cubicBezTo>
                      <a:pt x="298" y="94"/>
                      <a:pt x="298" y="94"/>
                      <a:pt x="298" y="94"/>
                    </a:cubicBezTo>
                    <a:cubicBezTo>
                      <a:pt x="299" y="96"/>
                      <a:pt x="300" y="98"/>
                      <a:pt x="299" y="100"/>
                    </a:cubicBezTo>
                    <a:cubicBezTo>
                      <a:pt x="299" y="102"/>
                      <a:pt x="298" y="103"/>
                      <a:pt x="296" y="104"/>
                    </a:cubicBezTo>
                    <a:cubicBezTo>
                      <a:pt x="87" y="208"/>
                      <a:pt x="87" y="208"/>
                      <a:pt x="87" y="208"/>
                    </a:cubicBezTo>
                    <a:cubicBezTo>
                      <a:pt x="86" y="209"/>
                      <a:pt x="85" y="209"/>
                      <a:pt x="84" y="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grpSp>
      </p:grpSp>
      <p:grpSp>
        <p:nvGrpSpPr>
          <p:cNvPr id="1435" name="Group 1434">
            <a:extLst>
              <a:ext uri="{FF2B5EF4-FFF2-40B4-BE49-F238E27FC236}">
                <a16:creationId xmlns:a16="http://schemas.microsoft.com/office/drawing/2014/main" id="{4F727564-70EC-247F-A650-024822C6363A}"/>
              </a:ext>
            </a:extLst>
          </p:cNvPr>
          <p:cNvGrpSpPr/>
          <p:nvPr/>
        </p:nvGrpSpPr>
        <p:grpSpPr>
          <a:xfrm>
            <a:off x="9741216" y="4526941"/>
            <a:ext cx="583291" cy="438591"/>
            <a:chOff x="510107" y="634427"/>
            <a:chExt cx="437468" cy="328943"/>
          </a:xfrm>
        </p:grpSpPr>
        <p:sp>
          <p:nvSpPr>
            <p:cNvPr id="1436" name="Freeform 121">
              <a:extLst>
                <a:ext uri="{FF2B5EF4-FFF2-40B4-BE49-F238E27FC236}">
                  <a16:creationId xmlns:a16="http://schemas.microsoft.com/office/drawing/2014/main" id="{9309FCEE-1B88-FAAE-0BA7-8C1D09A0622E}"/>
                </a:ext>
              </a:extLst>
            </p:cNvPr>
            <p:cNvSpPr>
              <a:spLocks/>
            </p:cNvSpPr>
            <p:nvPr/>
          </p:nvSpPr>
          <p:spPr bwMode="auto">
            <a:xfrm>
              <a:off x="511035" y="634427"/>
              <a:ext cx="436540" cy="323243"/>
            </a:xfrm>
            <a:custGeom>
              <a:avLst/>
              <a:gdLst>
                <a:gd name="T0" fmla="*/ 674 w 819"/>
                <a:gd name="T1" fmla="*/ 512 h 512"/>
                <a:gd name="T2" fmla="*/ 666 w 819"/>
                <a:gd name="T3" fmla="*/ 504 h 512"/>
                <a:gd name="T4" fmla="*/ 674 w 819"/>
                <a:gd name="T5" fmla="*/ 496 h 512"/>
                <a:gd name="T6" fmla="*/ 803 w 819"/>
                <a:gd name="T7" fmla="*/ 367 h 512"/>
                <a:gd name="T8" fmla="*/ 711 w 819"/>
                <a:gd name="T9" fmla="*/ 238 h 512"/>
                <a:gd name="T10" fmla="*/ 706 w 819"/>
                <a:gd name="T11" fmla="*/ 233 h 512"/>
                <a:gd name="T12" fmla="*/ 541 w 819"/>
                <a:gd name="T13" fmla="*/ 131 h 512"/>
                <a:gd name="T14" fmla="*/ 534 w 819"/>
                <a:gd name="T15" fmla="*/ 127 h 512"/>
                <a:gd name="T16" fmla="*/ 345 w 819"/>
                <a:gd name="T17" fmla="*/ 17 h 512"/>
                <a:gd name="T18" fmla="*/ 198 w 819"/>
                <a:gd name="T19" fmla="*/ 76 h 512"/>
                <a:gd name="T20" fmla="*/ 142 w 819"/>
                <a:gd name="T21" fmla="*/ 207 h 512"/>
                <a:gd name="T22" fmla="*/ 142 w 819"/>
                <a:gd name="T23" fmla="*/ 211 h 512"/>
                <a:gd name="T24" fmla="*/ 142 w 819"/>
                <a:gd name="T25" fmla="*/ 215 h 512"/>
                <a:gd name="T26" fmla="*/ 135 w 819"/>
                <a:gd name="T27" fmla="*/ 223 h 512"/>
                <a:gd name="T28" fmla="*/ 16 w 819"/>
                <a:gd name="T29" fmla="*/ 367 h 512"/>
                <a:gd name="T30" fmla="*/ 143 w 819"/>
                <a:gd name="T31" fmla="*/ 495 h 512"/>
                <a:gd name="T32" fmla="*/ 144 w 819"/>
                <a:gd name="T33" fmla="*/ 495 h 512"/>
                <a:gd name="T34" fmla="*/ 347 w 819"/>
                <a:gd name="T35" fmla="*/ 495 h 512"/>
                <a:gd name="T36" fmla="*/ 355 w 819"/>
                <a:gd name="T37" fmla="*/ 503 h 512"/>
                <a:gd name="T38" fmla="*/ 347 w 819"/>
                <a:gd name="T39" fmla="*/ 511 h 512"/>
                <a:gd name="T40" fmla="*/ 143 w 819"/>
                <a:gd name="T41" fmla="*/ 511 h 512"/>
                <a:gd name="T42" fmla="*/ 141 w 819"/>
                <a:gd name="T43" fmla="*/ 511 h 512"/>
                <a:gd name="T44" fmla="*/ 0 w 819"/>
                <a:gd name="T45" fmla="*/ 367 h 512"/>
                <a:gd name="T46" fmla="*/ 126 w 819"/>
                <a:gd name="T47" fmla="*/ 208 h 512"/>
                <a:gd name="T48" fmla="*/ 126 w 819"/>
                <a:gd name="T49" fmla="*/ 207 h 512"/>
                <a:gd name="T50" fmla="*/ 187 w 819"/>
                <a:gd name="T51" fmla="*/ 65 h 512"/>
                <a:gd name="T52" fmla="*/ 345 w 819"/>
                <a:gd name="T53" fmla="*/ 1 h 512"/>
                <a:gd name="T54" fmla="*/ 546 w 819"/>
                <a:gd name="T55" fmla="*/ 115 h 512"/>
                <a:gd name="T56" fmla="*/ 719 w 819"/>
                <a:gd name="T57" fmla="*/ 224 h 512"/>
                <a:gd name="T58" fmla="*/ 819 w 819"/>
                <a:gd name="T59" fmla="*/ 367 h 512"/>
                <a:gd name="T60" fmla="*/ 674 w 819"/>
                <a:gd name="T61" fmla="*/ 512 h 512"/>
                <a:gd name="connsiteX0" fmla="*/ 8230 w 10000"/>
                <a:gd name="connsiteY0" fmla="*/ 9981 h 9981"/>
                <a:gd name="connsiteX1" fmla="*/ 8132 w 10000"/>
                <a:gd name="connsiteY1" fmla="*/ 9825 h 9981"/>
                <a:gd name="connsiteX2" fmla="*/ 8230 w 10000"/>
                <a:gd name="connsiteY2" fmla="*/ 9669 h 9981"/>
                <a:gd name="connsiteX3" fmla="*/ 9805 w 10000"/>
                <a:gd name="connsiteY3" fmla="*/ 7149 h 9981"/>
                <a:gd name="connsiteX4" fmla="*/ 8681 w 10000"/>
                <a:gd name="connsiteY4" fmla="*/ 4629 h 9981"/>
                <a:gd name="connsiteX5" fmla="*/ 8620 w 10000"/>
                <a:gd name="connsiteY5" fmla="*/ 4532 h 9981"/>
                <a:gd name="connsiteX6" fmla="*/ 6606 w 10000"/>
                <a:gd name="connsiteY6" fmla="*/ 2540 h 9981"/>
                <a:gd name="connsiteX7" fmla="*/ 6520 w 10000"/>
                <a:gd name="connsiteY7" fmla="*/ 2461 h 9981"/>
                <a:gd name="connsiteX8" fmla="*/ 4212 w 10000"/>
                <a:gd name="connsiteY8" fmla="*/ 313 h 9981"/>
                <a:gd name="connsiteX9" fmla="*/ 2418 w 10000"/>
                <a:gd name="connsiteY9" fmla="*/ 1465 h 9981"/>
                <a:gd name="connsiteX10" fmla="*/ 1734 w 10000"/>
                <a:gd name="connsiteY10" fmla="*/ 4024 h 9981"/>
                <a:gd name="connsiteX11" fmla="*/ 1734 w 10000"/>
                <a:gd name="connsiteY11" fmla="*/ 4102 h 9981"/>
                <a:gd name="connsiteX12" fmla="*/ 1734 w 10000"/>
                <a:gd name="connsiteY12" fmla="*/ 4180 h 9981"/>
                <a:gd name="connsiteX13" fmla="*/ 1648 w 10000"/>
                <a:gd name="connsiteY13" fmla="*/ 4336 h 9981"/>
                <a:gd name="connsiteX14" fmla="*/ 195 w 10000"/>
                <a:gd name="connsiteY14" fmla="*/ 7149 h 9981"/>
                <a:gd name="connsiteX15" fmla="*/ 1746 w 10000"/>
                <a:gd name="connsiteY15" fmla="*/ 9649 h 9981"/>
                <a:gd name="connsiteX16" fmla="*/ 1758 w 10000"/>
                <a:gd name="connsiteY16" fmla="*/ 9649 h 9981"/>
                <a:gd name="connsiteX17" fmla="*/ 4237 w 10000"/>
                <a:gd name="connsiteY17" fmla="*/ 9649 h 9981"/>
                <a:gd name="connsiteX18" fmla="*/ 5069 w 10000"/>
                <a:gd name="connsiteY18" fmla="*/ 9805 h 9981"/>
                <a:gd name="connsiteX19" fmla="*/ 4237 w 10000"/>
                <a:gd name="connsiteY19" fmla="*/ 9961 h 9981"/>
                <a:gd name="connsiteX20" fmla="*/ 1746 w 10000"/>
                <a:gd name="connsiteY20" fmla="*/ 9961 h 9981"/>
                <a:gd name="connsiteX21" fmla="*/ 1722 w 10000"/>
                <a:gd name="connsiteY21" fmla="*/ 9961 h 9981"/>
                <a:gd name="connsiteX22" fmla="*/ 0 w 10000"/>
                <a:gd name="connsiteY22" fmla="*/ 7149 h 9981"/>
                <a:gd name="connsiteX23" fmla="*/ 1538 w 10000"/>
                <a:gd name="connsiteY23" fmla="*/ 4044 h 9981"/>
                <a:gd name="connsiteX24" fmla="*/ 1538 w 10000"/>
                <a:gd name="connsiteY24" fmla="*/ 4024 h 9981"/>
                <a:gd name="connsiteX25" fmla="*/ 2283 w 10000"/>
                <a:gd name="connsiteY25" fmla="*/ 1251 h 9981"/>
                <a:gd name="connsiteX26" fmla="*/ 4212 w 10000"/>
                <a:gd name="connsiteY26" fmla="*/ 1 h 9981"/>
                <a:gd name="connsiteX27" fmla="*/ 6667 w 10000"/>
                <a:gd name="connsiteY27" fmla="*/ 2227 h 9981"/>
                <a:gd name="connsiteX28" fmla="*/ 8779 w 10000"/>
                <a:gd name="connsiteY28" fmla="*/ 4356 h 9981"/>
                <a:gd name="connsiteX29" fmla="*/ 10000 w 10000"/>
                <a:gd name="connsiteY29" fmla="*/ 7149 h 9981"/>
                <a:gd name="connsiteX30" fmla="*/ 8230 w 10000"/>
                <a:gd name="connsiteY30" fmla="*/ 9981 h 9981"/>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237 w 10000"/>
                <a:gd name="connsiteY19" fmla="*/ 9980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906 w 10000"/>
                <a:gd name="connsiteY19" fmla="*/ 9954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906 w 10000"/>
                <a:gd name="connsiteY19" fmla="*/ 9945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890 w 10000"/>
                <a:gd name="connsiteY19" fmla="*/ 9979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746 w 10000"/>
                <a:gd name="connsiteY14" fmla="*/ 9667 h 10000"/>
                <a:gd name="connsiteX15" fmla="*/ 1758 w 10000"/>
                <a:gd name="connsiteY15" fmla="*/ 9667 h 10000"/>
                <a:gd name="connsiteX16" fmla="*/ 4890 w 10000"/>
                <a:gd name="connsiteY16" fmla="*/ 9667 h 10000"/>
                <a:gd name="connsiteX17" fmla="*/ 5069 w 10000"/>
                <a:gd name="connsiteY17" fmla="*/ 9824 h 10000"/>
                <a:gd name="connsiteX18" fmla="*/ 4890 w 10000"/>
                <a:gd name="connsiteY18" fmla="*/ 9979 h 10000"/>
                <a:gd name="connsiteX19" fmla="*/ 1746 w 10000"/>
                <a:gd name="connsiteY19" fmla="*/ 9980 h 10000"/>
                <a:gd name="connsiteX20" fmla="*/ 1722 w 10000"/>
                <a:gd name="connsiteY20" fmla="*/ 9980 h 10000"/>
                <a:gd name="connsiteX21" fmla="*/ 0 w 10000"/>
                <a:gd name="connsiteY21" fmla="*/ 7163 h 10000"/>
                <a:gd name="connsiteX22" fmla="*/ 1538 w 10000"/>
                <a:gd name="connsiteY22" fmla="*/ 4052 h 10000"/>
                <a:gd name="connsiteX23" fmla="*/ 1538 w 10000"/>
                <a:gd name="connsiteY23" fmla="*/ 4032 h 10000"/>
                <a:gd name="connsiteX24" fmla="*/ 2283 w 10000"/>
                <a:gd name="connsiteY24" fmla="*/ 1253 h 10000"/>
                <a:gd name="connsiteX25" fmla="*/ 4212 w 10000"/>
                <a:gd name="connsiteY25" fmla="*/ 1 h 10000"/>
                <a:gd name="connsiteX26" fmla="*/ 6667 w 10000"/>
                <a:gd name="connsiteY26" fmla="*/ 2231 h 10000"/>
                <a:gd name="connsiteX27" fmla="*/ 8779 w 10000"/>
                <a:gd name="connsiteY27" fmla="*/ 4364 h 10000"/>
                <a:gd name="connsiteX28" fmla="*/ 10000 w 10000"/>
                <a:gd name="connsiteY28" fmla="*/ 7163 h 10000"/>
                <a:gd name="connsiteX29" fmla="*/ 8230 w 10000"/>
                <a:gd name="connsiteY29"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648 w 10000"/>
                <a:gd name="connsiteY12" fmla="*/ 4344 h 10000"/>
                <a:gd name="connsiteX13" fmla="*/ 1746 w 10000"/>
                <a:gd name="connsiteY13" fmla="*/ 9667 h 10000"/>
                <a:gd name="connsiteX14" fmla="*/ 1758 w 10000"/>
                <a:gd name="connsiteY14" fmla="*/ 9667 h 10000"/>
                <a:gd name="connsiteX15" fmla="*/ 4890 w 10000"/>
                <a:gd name="connsiteY15" fmla="*/ 9667 h 10000"/>
                <a:gd name="connsiteX16" fmla="*/ 5069 w 10000"/>
                <a:gd name="connsiteY16" fmla="*/ 9824 h 10000"/>
                <a:gd name="connsiteX17" fmla="*/ 4890 w 10000"/>
                <a:gd name="connsiteY17" fmla="*/ 9979 h 10000"/>
                <a:gd name="connsiteX18" fmla="*/ 1746 w 10000"/>
                <a:gd name="connsiteY18" fmla="*/ 9980 h 10000"/>
                <a:gd name="connsiteX19" fmla="*/ 1722 w 10000"/>
                <a:gd name="connsiteY19" fmla="*/ 9980 h 10000"/>
                <a:gd name="connsiteX20" fmla="*/ 0 w 10000"/>
                <a:gd name="connsiteY20" fmla="*/ 7163 h 10000"/>
                <a:gd name="connsiteX21" fmla="*/ 1538 w 10000"/>
                <a:gd name="connsiteY21" fmla="*/ 4052 h 10000"/>
                <a:gd name="connsiteX22" fmla="*/ 1538 w 10000"/>
                <a:gd name="connsiteY22" fmla="*/ 4032 h 10000"/>
                <a:gd name="connsiteX23" fmla="*/ 2283 w 10000"/>
                <a:gd name="connsiteY23" fmla="*/ 1253 h 10000"/>
                <a:gd name="connsiteX24" fmla="*/ 4212 w 10000"/>
                <a:gd name="connsiteY24" fmla="*/ 1 h 10000"/>
                <a:gd name="connsiteX25" fmla="*/ 6667 w 10000"/>
                <a:gd name="connsiteY25" fmla="*/ 2231 h 10000"/>
                <a:gd name="connsiteX26" fmla="*/ 8779 w 10000"/>
                <a:gd name="connsiteY26" fmla="*/ 4364 h 10000"/>
                <a:gd name="connsiteX27" fmla="*/ 10000 w 10000"/>
                <a:gd name="connsiteY27" fmla="*/ 7163 h 10000"/>
                <a:gd name="connsiteX28" fmla="*/ 8230 w 10000"/>
                <a:gd name="connsiteY28"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648 w 10000"/>
                <a:gd name="connsiteY11" fmla="*/ 4344 h 10000"/>
                <a:gd name="connsiteX12" fmla="*/ 1746 w 10000"/>
                <a:gd name="connsiteY12" fmla="*/ 9667 h 10000"/>
                <a:gd name="connsiteX13" fmla="*/ 1758 w 10000"/>
                <a:gd name="connsiteY13" fmla="*/ 9667 h 10000"/>
                <a:gd name="connsiteX14" fmla="*/ 4890 w 10000"/>
                <a:gd name="connsiteY14" fmla="*/ 9667 h 10000"/>
                <a:gd name="connsiteX15" fmla="*/ 5069 w 10000"/>
                <a:gd name="connsiteY15" fmla="*/ 9824 h 10000"/>
                <a:gd name="connsiteX16" fmla="*/ 4890 w 10000"/>
                <a:gd name="connsiteY16" fmla="*/ 9979 h 10000"/>
                <a:gd name="connsiteX17" fmla="*/ 1746 w 10000"/>
                <a:gd name="connsiteY17" fmla="*/ 9980 h 10000"/>
                <a:gd name="connsiteX18" fmla="*/ 1722 w 10000"/>
                <a:gd name="connsiteY18" fmla="*/ 9980 h 10000"/>
                <a:gd name="connsiteX19" fmla="*/ 0 w 10000"/>
                <a:gd name="connsiteY19" fmla="*/ 7163 h 10000"/>
                <a:gd name="connsiteX20" fmla="*/ 1538 w 10000"/>
                <a:gd name="connsiteY20" fmla="*/ 4052 h 10000"/>
                <a:gd name="connsiteX21" fmla="*/ 1538 w 10000"/>
                <a:gd name="connsiteY21" fmla="*/ 4032 h 10000"/>
                <a:gd name="connsiteX22" fmla="*/ 2283 w 10000"/>
                <a:gd name="connsiteY22" fmla="*/ 1253 h 10000"/>
                <a:gd name="connsiteX23" fmla="*/ 4212 w 10000"/>
                <a:gd name="connsiteY23" fmla="*/ 1 h 10000"/>
                <a:gd name="connsiteX24" fmla="*/ 6667 w 10000"/>
                <a:gd name="connsiteY24" fmla="*/ 2231 h 10000"/>
                <a:gd name="connsiteX25" fmla="*/ 8779 w 10000"/>
                <a:gd name="connsiteY25" fmla="*/ 4364 h 10000"/>
                <a:gd name="connsiteX26" fmla="*/ 10000 w 10000"/>
                <a:gd name="connsiteY26" fmla="*/ 7163 h 10000"/>
                <a:gd name="connsiteX27" fmla="*/ 8230 w 10000"/>
                <a:gd name="connsiteY27"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46 w 10000"/>
                <a:gd name="connsiteY11" fmla="*/ 9667 h 10000"/>
                <a:gd name="connsiteX12" fmla="*/ 1758 w 10000"/>
                <a:gd name="connsiteY12" fmla="*/ 9667 h 10000"/>
                <a:gd name="connsiteX13" fmla="*/ 4890 w 10000"/>
                <a:gd name="connsiteY13" fmla="*/ 9667 h 10000"/>
                <a:gd name="connsiteX14" fmla="*/ 5069 w 10000"/>
                <a:gd name="connsiteY14" fmla="*/ 9824 h 10000"/>
                <a:gd name="connsiteX15" fmla="*/ 4890 w 10000"/>
                <a:gd name="connsiteY15" fmla="*/ 9979 h 10000"/>
                <a:gd name="connsiteX16" fmla="*/ 1746 w 10000"/>
                <a:gd name="connsiteY16" fmla="*/ 9980 h 10000"/>
                <a:gd name="connsiteX17" fmla="*/ 1722 w 10000"/>
                <a:gd name="connsiteY17" fmla="*/ 9980 h 10000"/>
                <a:gd name="connsiteX18" fmla="*/ 0 w 10000"/>
                <a:gd name="connsiteY18" fmla="*/ 7163 h 10000"/>
                <a:gd name="connsiteX19" fmla="*/ 1538 w 10000"/>
                <a:gd name="connsiteY19" fmla="*/ 4052 h 10000"/>
                <a:gd name="connsiteX20" fmla="*/ 1538 w 10000"/>
                <a:gd name="connsiteY20" fmla="*/ 4032 h 10000"/>
                <a:gd name="connsiteX21" fmla="*/ 2283 w 10000"/>
                <a:gd name="connsiteY21" fmla="*/ 1253 h 10000"/>
                <a:gd name="connsiteX22" fmla="*/ 4212 w 10000"/>
                <a:gd name="connsiteY22" fmla="*/ 1 h 10000"/>
                <a:gd name="connsiteX23" fmla="*/ 6667 w 10000"/>
                <a:gd name="connsiteY23" fmla="*/ 2231 h 10000"/>
                <a:gd name="connsiteX24" fmla="*/ 8779 w 10000"/>
                <a:gd name="connsiteY24" fmla="*/ 4364 h 10000"/>
                <a:gd name="connsiteX25" fmla="*/ 10000 w 10000"/>
                <a:gd name="connsiteY25" fmla="*/ 7163 h 10000"/>
                <a:gd name="connsiteX26" fmla="*/ 8230 w 10000"/>
                <a:gd name="connsiteY26"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46 w 10000"/>
                <a:gd name="connsiteY10" fmla="*/ 9667 h 10000"/>
                <a:gd name="connsiteX11" fmla="*/ 1758 w 10000"/>
                <a:gd name="connsiteY11" fmla="*/ 9667 h 10000"/>
                <a:gd name="connsiteX12" fmla="*/ 4890 w 10000"/>
                <a:gd name="connsiteY12" fmla="*/ 9667 h 10000"/>
                <a:gd name="connsiteX13" fmla="*/ 5069 w 10000"/>
                <a:gd name="connsiteY13" fmla="*/ 9824 h 10000"/>
                <a:gd name="connsiteX14" fmla="*/ 4890 w 10000"/>
                <a:gd name="connsiteY14" fmla="*/ 9979 h 10000"/>
                <a:gd name="connsiteX15" fmla="*/ 1746 w 10000"/>
                <a:gd name="connsiteY15" fmla="*/ 9980 h 10000"/>
                <a:gd name="connsiteX16" fmla="*/ 1722 w 10000"/>
                <a:gd name="connsiteY16" fmla="*/ 9980 h 10000"/>
                <a:gd name="connsiteX17" fmla="*/ 0 w 10000"/>
                <a:gd name="connsiteY17" fmla="*/ 7163 h 10000"/>
                <a:gd name="connsiteX18" fmla="*/ 1538 w 10000"/>
                <a:gd name="connsiteY18" fmla="*/ 4052 h 10000"/>
                <a:gd name="connsiteX19" fmla="*/ 1538 w 10000"/>
                <a:gd name="connsiteY19" fmla="*/ 4032 h 10000"/>
                <a:gd name="connsiteX20" fmla="*/ 2283 w 10000"/>
                <a:gd name="connsiteY20" fmla="*/ 1253 h 10000"/>
                <a:gd name="connsiteX21" fmla="*/ 4212 w 10000"/>
                <a:gd name="connsiteY21" fmla="*/ 1 h 10000"/>
                <a:gd name="connsiteX22" fmla="*/ 6667 w 10000"/>
                <a:gd name="connsiteY22" fmla="*/ 2231 h 10000"/>
                <a:gd name="connsiteX23" fmla="*/ 8779 w 10000"/>
                <a:gd name="connsiteY23" fmla="*/ 4364 h 10000"/>
                <a:gd name="connsiteX24" fmla="*/ 10000 w 10000"/>
                <a:gd name="connsiteY24" fmla="*/ 7163 h 10000"/>
                <a:gd name="connsiteX25" fmla="*/ 8230 w 10000"/>
                <a:gd name="connsiteY25" fmla="*/ 10000 h 10000"/>
                <a:gd name="connsiteX0" fmla="*/ 8230 w 10000"/>
                <a:gd name="connsiteY0" fmla="*/ 10058 h 10058"/>
                <a:gd name="connsiteX1" fmla="*/ 8132 w 10000"/>
                <a:gd name="connsiteY1" fmla="*/ 9902 h 10058"/>
                <a:gd name="connsiteX2" fmla="*/ 8230 w 10000"/>
                <a:gd name="connsiteY2" fmla="*/ 9745 h 10058"/>
                <a:gd name="connsiteX3" fmla="*/ 9805 w 10000"/>
                <a:gd name="connsiteY3" fmla="*/ 7221 h 10058"/>
                <a:gd name="connsiteX4" fmla="*/ 8681 w 10000"/>
                <a:gd name="connsiteY4" fmla="*/ 4696 h 10058"/>
                <a:gd name="connsiteX5" fmla="*/ 8620 w 10000"/>
                <a:gd name="connsiteY5" fmla="*/ 4599 h 10058"/>
                <a:gd name="connsiteX6" fmla="*/ 6606 w 10000"/>
                <a:gd name="connsiteY6" fmla="*/ 2603 h 10058"/>
                <a:gd name="connsiteX7" fmla="*/ 6520 w 10000"/>
                <a:gd name="connsiteY7" fmla="*/ 2524 h 10058"/>
                <a:gd name="connsiteX8" fmla="*/ 4212 w 10000"/>
                <a:gd name="connsiteY8" fmla="*/ 372 h 10058"/>
                <a:gd name="connsiteX9" fmla="*/ 1746 w 10000"/>
                <a:gd name="connsiteY9" fmla="*/ 9725 h 10058"/>
                <a:gd name="connsiteX10" fmla="*/ 1758 w 10000"/>
                <a:gd name="connsiteY10" fmla="*/ 9725 h 10058"/>
                <a:gd name="connsiteX11" fmla="*/ 4890 w 10000"/>
                <a:gd name="connsiteY11" fmla="*/ 9725 h 10058"/>
                <a:gd name="connsiteX12" fmla="*/ 5069 w 10000"/>
                <a:gd name="connsiteY12" fmla="*/ 9882 h 10058"/>
                <a:gd name="connsiteX13" fmla="*/ 4890 w 10000"/>
                <a:gd name="connsiteY13" fmla="*/ 10037 h 10058"/>
                <a:gd name="connsiteX14" fmla="*/ 1746 w 10000"/>
                <a:gd name="connsiteY14" fmla="*/ 10038 h 10058"/>
                <a:gd name="connsiteX15" fmla="*/ 1722 w 10000"/>
                <a:gd name="connsiteY15" fmla="*/ 10038 h 10058"/>
                <a:gd name="connsiteX16" fmla="*/ 0 w 10000"/>
                <a:gd name="connsiteY16" fmla="*/ 7221 h 10058"/>
                <a:gd name="connsiteX17" fmla="*/ 1538 w 10000"/>
                <a:gd name="connsiteY17" fmla="*/ 4110 h 10058"/>
                <a:gd name="connsiteX18" fmla="*/ 1538 w 10000"/>
                <a:gd name="connsiteY18" fmla="*/ 4090 h 10058"/>
                <a:gd name="connsiteX19" fmla="*/ 2283 w 10000"/>
                <a:gd name="connsiteY19" fmla="*/ 1311 h 10058"/>
                <a:gd name="connsiteX20" fmla="*/ 4212 w 10000"/>
                <a:gd name="connsiteY20" fmla="*/ 59 h 10058"/>
                <a:gd name="connsiteX21" fmla="*/ 6667 w 10000"/>
                <a:gd name="connsiteY21" fmla="*/ 2289 h 10058"/>
                <a:gd name="connsiteX22" fmla="*/ 8779 w 10000"/>
                <a:gd name="connsiteY22" fmla="*/ 4422 h 10058"/>
                <a:gd name="connsiteX23" fmla="*/ 10000 w 10000"/>
                <a:gd name="connsiteY23" fmla="*/ 7221 h 10058"/>
                <a:gd name="connsiteX24" fmla="*/ 8230 w 10000"/>
                <a:gd name="connsiteY24" fmla="*/ 10058 h 10058"/>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1746 w 10000"/>
                <a:gd name="connsiteY8" fmla="*/ 9667 h 10000"/>
                <a:gd name="connsiteX9" fmla="*/ 1758 w 10000"/>
                <a:gd name="connsiteY9" fmla="*/ 9667 h 10000"/>
                <a:gd name="connsiteX10" fmla="*/ 4890 w 10000"/>
                <a:gd name="connsiteY10" fmla="*/ 9667 h 10000"/>
                <a:gd name="connsiteX11" fmla="*/ 5069 w 10000"/>
                <a:gd name="connsiteY11" fmla="*/ 9824 h 10000"/>
                <a:gd name="connsiteX12" fmla="*/ 4890 w 10000"/>
                <a:gd name="connsiteY12" fmla="*/ 9979 h 10000"/>
                <a:gd name="connsiteX13" fmla="*/ 1746 w 10000"/>
                <a:gd name="connsiteY13" fmla="*/ 9980 h 10000"/>
                <a:gd name="connsiteX14" fmla="*/ 1722 w 10000"/>
                <a:gd name="connsiteY14" fmla="*/ 9980 h 10000"/>
                <a:gd name="connsiteX15" fmla="*/ 0 w 10000"/>
                <a:gd name="connsiteY15" fmla="*/ 7163 h 10000"/>
                <a:gd name="connsiteX16" fmla="*/ 1538 w 10000"/>
                <a:gd name="connsiteY16" fmla="*/ 4052 h 10000"/>
                <a:gd name="connsiteX17" fmla="*/ 1538 w 10000"/>
                <a:gd name="connsiteY17" fmla="*/ 4032 h 10000"/>
                <a:gd name="connsiteX18" fmla="*/ 2283 w 10000"/>
                <a:gd name="connsiteY18" fmla="*/ 1253 h 10000"/>
                <a:gd name="connsiteX19" fmla="*/ 4212 w 10000"/>
                <a:gd name="connsiteY19" fmla="*/ 1 h 10000"/>
                <a:gd name="connsiteX20" fmla="*/ 6667 w 10000"/>
                <a:gd name="connsiteY20" fmla="*/ 2231 h 10000"/>
                <a:gd name="connsiteX21" fmla="*/ 8779 w 10000"/>
                <a:gd name="connsiteY21" fmla="*/ 4364 h 10000"/>
                <a:gd name="connsiteX22" fmla="*/ 10000 w 10000"/>
                <a:gd name="connsiteY22" fmla="*/ 7163 h 10000"/>
                <a:gd name="connsiteX23" fmla="*/ 8230 w 10000"/>
                <a:gd name="connsiteY23"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1746 w 10000"/>
                <a:gd name="connsiteY7" fmla="*/ 9667 h 10000"/>
                <a:gd name="connsiteX8" fmla="*/ 1758 w 10000"/>
                <a:gd name="connsiteY8" fmla="*/ 9667 h 10000"/>
                <a:gd name="connsiteX9" fmla="*/ 4890 w 10000"/>
                <a:gd name="connsiteY9" fmla="*/ 9667 h 10000"/>
                <a:gd name="connsiteX10" fmla="*/ 5069 w 10000"/>
                <a:gd name="connsiteY10" fmla="*/ 9824 h 10000"/>
                <a:gd name="connsiteX11" fmla="*/ 4890 w 10000"/>
                <a:gd name="connsiteY11" fmla="*/ 9979 h 10000"/>
                <a:gd name="connsiteX12" fmla="*/ 1746 w 10000"/>
                <a:gd name="connsiteY12" fmla="*/ 9980 h 10000"/>
                <a:gd name="connsiteX13" fmla="*/ 1722 w 10000"/>
                <a:gd name="connsiteY13" fmla="*/ 9980 h 10000"/>
                <a:gd name="connsiteX14" fmla="*/ 0 w 10000"/>
                <a:gd name="connsiteY14" fmla="*/ 7163 h 10000"/>
                <a:gd name="connsiteX15" fmla="*/ 1538 w 10000"/>
                <a:gd name="connsiteY15" fmla="*/ 4052 h 10000"/>
                <a:gd name="connsiteX16" fmla="*/ 1538 w 10000"/>
                <a:gd name="connsiteY16" fmla="*/ 4032 h 10000"/>
                <a:gd name="connsiteX17" fmla="*/ 2283 w 10000"/>
                <a:gd name="connsiteY17" fmla="*/ 1253 h 10000"/>
                <a:gd name="connsiteX18" fmla="*/ 4212 w 10000"/>
                <a:gd name="connsiteY18" fmla="*/ 1 h 10000"/>
                <a:gd name="connsiteX19" fmla="*/ 6667 w 10000"/>
                <a:gd name="connsiteY19" fmla="*/ 2231 h 10000"/>
                <a:gd name="connsiteX20" fmla="*/ 8779 w 10000"/>
                <a:gd name="connsiteY20" fmla="*/ 4364 h 10000"/>
                <a:gd name="connsiteX21" fmla="*/ 10000 w 10000"/>
                <a:gd name="connsiteY21" fmla="*/ 7163 h 10000"/>
                <a:gd name="connsiteX22" fmla="*/ 8230 w 10000"/>
                <a:gd name="connsiteY22"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1746 w 10000"/>
                <a:gd name="connsiteY6" fmla="*/ 9667 h 10000"/>
                <a:gd name="connsiteX7" fmla="*/ 1758 w 10000"/>
                <a:gd name="connsiteY7" fmla="*/ 9667 h 10000"/>
                <a:gd name="connsiteX8" fmla="*/ 4890 w 10000"/>
                <a:gd name="connsiteY8" fmla="*/ 9667 h 10000"/>
                <a:gd name="connsiteX9" fmla="*/ 5069 w 10000"/>
                <a:gd name="connsiteY9" fmla="*/ 9824 h 10000"/>
                <a:gd name="connsiteX10" fmla="*/ 4890 w 10000"/>
                <a:gd name="connsiteY10" fmla="*/ 9979 h 10000"/>
                <a:gd name="connsiteX11" fmla="*/ 1746 w 10000"/>
                <a:gd name="connsiteY11" fmla="*/ 9980 h 10000"/>
                <a:gd name="connsiteX12" fmla="*/ 1722 w 10000"/>
                <a:gd name="connsiteY12" fmla="*/ 9980 h 10000"/>
                <a:gd name="connsiteX13" fmla="*/ 0 w 10000"/>
                <a:gd name="connsiteY13" fmla="*/ 7163 h 10000"/>
                <a:gd name="connsiteX14" fmla="*/ 1538 w 10000"/>
                <a:gd name="connsiteY14" fmla="*/ 4052 h 10000"/>
                <a:gd name="connsiteX15" fmla="*/ 1538 w 10000"/>
                <a:gd name="connsiteY15" fmla="*/ 4032 h 10000"/>
                <a:gd name="connsiteX16" fmla="*/ 2283 w 10000"/>
                <a:gd name="connsiteY16" fmla="*/ 1253 h 10000"/>
                <a:gd name="connsiteX17" fmla="*/ 4212 w 10000"/>
                <a:gd name="connsiteY17" fmla="*/ 1 h 10000"/>
                <a:gd name="connsiteX18" fmla="*/ 6667 w 10000"/>
                <a:gd name="connsiteY18" fmla="*/ 2231 h 10000"/>
                <a:gd name="connsiteX19" fmla="*/ 8779 w 10000"/>
                <a:gd name="connsiteY19" fmla="*/ 4364 h 10000"/>
                <a:gd name="connsiteX20" fmla="*/ 10000 w 10000"/>
                <a:gd name="connsiteY20" fmla="*/ 7163 h 10000"/>
                <a:gd name="connsiteX21" fmla="*/ 8230 w 10000"/>
                <a:gd name="connsiteY21"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1746 w 10000"/>
                <a:gd name="connsiteY5" fmla="*/ 9667 h 10000"/>
                <a:gd name="connsiteX6" fmla="*/ 1758 w 10000"/>
                <a:gd name="connsiteY6" fmla="*/ 9667 h 10000"/>
                <a:gd name="connsiteX7" fmla="*/ 4890 w 10000"/>
                <a:gd name="connsiteY7" fmla="*/ 9667 h 10000"/>
                <a:gd name="connsiteX8" fmla="*/ 5069 w 10000"/>
                <a:gd name="connsiteY8" fmla="*/ 9824 h 10000"/>
                <a:gd name="connsiteX9" fmla="*/ 4890 w 10000"/>
                <a:gd name="connsiteY9" fmla="*/ 9979 h 10000"/>
                <a:gd name="connsiteX10" fmla="*/ 1746 w 10000"/>
                <a:gd name="connsiteY10" fmla="*/ 9980 h 10000"/>
                <a:gd name="connsiteX11" fmla="*/ 1722 w 10000"/>
                <a:gd name="connsiteY11" fmla="*/ 9980 h 10000"/>
                <a:gd name="connsiteX12" fmla="*/ 0 w 10000"/>
                <a:gd name="connsiteY12" fmla="*/ 7163 h 10000"/>
                <a:gd name="connsiteX13" fmla="*/ 1538 w 10000"/>
                <a:gd name="connsiteY13" fmla="*/ 4052 h 10000"/>
                <a:gd name="connsiteX14" fmla="*/ 1538 w 10000"/>
                <a:gd name="connsiteY14" fmla="*/ 4032 h 10000"/>
                <a:gd name="connsiteX15" fmla="*/ 2283 w 10000"/>
                <a:gd name="connsiteY15" fmla="*/ 1253 h 10000"/>
                <a:gd name="connsiteX16" fmla="*/ 4212 w 10000"/>
                <a:gd name="connsiteY16" fmla="*/ 1 h 10000"/>
                <a:gd name="connsiteX17" fmla="*/ 6667 w 10000"/>
                <a:gd name="connsiteY17" fmla="*/ 2231 h 10000"/>
                <a:gd name="connsiteX18" fmla="*/ 8779 w 10000"/>
                <a:gd name="connsiteY18" fmla="*/ 4364 h 10000"/>
                <a:gd name="connsiteX19" fmla="*/ 10000 w 10000"/>
                <a:gd name="connsiteY19" fmla="*/ 7163 h 10000"/>
                <a:gd name="connsiteX20" fmla="*/ 8230 w 10000"/>
                <a:gd name="connsiteY20" fmla="*/ 10000 h 10000"/>
                <a:gd name="connsiteX0" fmla="*/ 8230 w 10142"/>
                <a:gd name="connsiteY0" fmla="*/ 10000 h 10000"/>
                <a:gd name="connsiteX1" fmla="*/ 8132 w 10142"/>
                <a:gd name="connsiteY1" fmla="*/ 9844 h 10000"/>
                <a:gd name="connsiteX2" fmla="*/ 8230 w 10142"/>
                <a:gd name="connsiteY2" fmla="*/ 9687 h 10000"/>
                <a:gd name="connsiteX3" fmla="*/ 9805 w 10142"/>
                <a:gd name="connsiteY3" fmla="*/ 7163 h 10000"/>
                <a:gd name="connsiteX4" fmla="*/ 1746 w 10142"/>
                <a:gd name="connsiteY4" fmla="*/ 9667 h 10000"/>
                <a:gd name="connsiteX5" fmla="*/ 1758 w 10142"/>
                <a:gd name="connsiteY5" fmla="*/ 9667 h 10000"/>
                <a:gd name="connsiteX6" fmla="*/ 4890 w 10142"/>
                <a:gd name="connsiteY6" fmla="*/ 9667 h 10000"/>
                <a:gd name="connsiteX7" fmla="*/ 5069 w 10142"/>
                <a:gd name="connsiteY7" fmla="*/ 9824 h 10000"/>
                <a:gd name="connsiteX8" fmla="*/ 4890 w 10142"/>
                <a:gd name="connsiteY8" fmla="*/ 9979 h 10000"/>
                <a:gd name="connsiteX9" fmla="*/ 1746 w 10142"/>
                <a:gd name="connsiteY9" fmla="*/ 9980 h 10000"/>
                <a:gd name="connsiteX10" fmla="*/ 1722 w 10142"/>
                <a:gd name="connsiteY10" fmla="*/ 9980 h 10000"/>
                <a:gd name="connsiteX11" fmla="*/ 0 w 10142"/>
                <a:gd name="connsiteY11" fmla="*/ 7163 h 10000"/>
                <a:gd name="connsiteX12" fmla="*/ 1538 w 10142"/>
                <a:gd name="connsiteY12" fmla="*/ 4052 h 10000"/>
                <a:gd name="connsiteX13" fmla="*/ 1538 w 10142"/>
                <a:gd name="connsiteY13" fmla="*/ 4032 h 10000"/>
                <a:gd name="connsiteX14" fmla="*/ 2283 w 10142"/>
                <a:gd name="connsiteY14" fmla="*/ 1253 h 10000"/>
                <a:gd name="connsiteX15" fmla="*/ 4212 w 10142"/>
                <a:gd name="connsiteY15" fmla="*/ 1 h 10000"/>
                <a:gd name="connsiteX16" fmla="*/ 6667 w 10142"/>
                <a:gd name="connsiteY16" fmla="*/ 2231 h 10000"/>
                <a:gd name="connsiteX17" fmla="*/ 8779 w 10142"/>
                <a:gd name="connsiteY17" fmla="*/ 4364 h 10000"/>
                <a:gd name="connsiteX18" fmla="*/ 10000 w 10142"/>
                <a:gd name="connsiteY18" fmla="*/ 7163 h 10000"/>
                <a:gd name="connsiteX19" fmla="*/ 8230 w 10142"/>
                <a:gd name="connsiteY19" fmla="*/ 10000 h 10000"/>
                <a:gd name="connsiteX0" fmla="*/ 8230 w 10000"/>
                <a:gd name="connsiteY0" fmla="*/ 10000 h 10000"/>
                <a:gd name="connsiteX1" fmla="*/ 8132 w 10000"/>
                <a:gd name="connsiteY1" fmla="*/ 9844 h 10000"/>
                <a:gd name="connsiteX2" fmla="*/ 8230 w 10000"/>
                <a:gd name="connsiteY2" fmla="*/ 9687 h 10000"/>
                <a:gd name="connsiteX3" fmla="*/ 1746 w 10000"/>
                <a:gd name="connsiteY3" fmla="*/ 9667 h 10000"/>
                <a:gd name="connsiteX4" fmla="*/ 1758 w 10000"/>
                <a:gd name="connsiteY4" fmla="*/ 9667 h 10000"/>
                <a:gd name="connsiteX5" fmla="*/ 4890 w 10000"/>
                <a:gd name="connsiteY5" fmla="*/ 9667 h 10000"/>
                <a:gd name="connsiteX6" fmla="*/ 5069 w 10000"/>
                <a:gd name="connsiteY6" fmla="*/ 9824 h 10000"/>
                <a:gd name="connsiteX7" fmla="*/ 4890 w 10000"/>
                <a:gd name="connsiteY7" fmla="*/ 9979 h 10000"/>
                <a:gd name="connsiteX8" fmla="*/ 1746 w 10000"/>
                <a:gd name="connsiteY8" fmla="*/ 9980 h 10000"/>
                <a:gd name="connsiteX9" fmla="*/ 1722 w 10000"/>
                <a:gd name="connsiteY9" fmla="*/ 9980 h 10000"/>
                <a:gd name="connsiteX10" fmla="*/ 0 w 10000"/>
                <a:gd name="connsiteY10" fmla="*/ 7163 h 10000"/>
                <a:gd name="connsiteX11" fmla="*/ 1538 w 10000"/>
                <a:gd name="connsiteY11" fmla="*/ 4052 h 10000"/>
                <a:gd name="connsiteX12" fmla="*/ 1538 w 10000"/>
                <a:gd name="connsiteY12" fmla="*/ 4032 h 10000"/>
                <a:gd name="connsiteX13" fmla="*/ 2283 w 10000"/>
                <a:gd name="connsiteY13" fmla="*/ 1253 h 10000"/>
                <a:gd name="connsiteX14" fmla="*/ 4212 w 10000"/>
                <a:gd name="connsiteY14" fmla="*/ 1 h 10000"/>
                <a:gd name="connsiteX15" fmla="*/ 6667 w 10000"/>
                <a:gd name="connsiteY15" fmla="*/ 2231 h 10000"/>
                <a:gd name="connsiteX16" fmla="*/ 8779 w 10000"/>
                <a:gd name="connsiteY16" fmla="*/ 4364 h 10000"/>
                <a:gd name="connsiteX17" fmla="*/ 10000 w 10000"/>
                <a:gd name="connsiteY17" fmla="*/ 7163 h 10000"/>
                <a:gd name="connsiteX18" fmla="*/ 8230 w 10000"/>
                <a:gd name="connsiteY18" fmla="*/ 10000 h 10000"/>
                <a:gd name="connsiteX0" fmla="*/ 8230 w 10000"/>
                <a:gd name="connsiteY0" fmla="*/ 10000 h 10000"/>
                <a:gd name="connsiteX1" fmla="*/ 8132 w 10000"/>
                <a:gd name="connsiteY1" fmla="*/ 9844 h 10000"/>
                <a:gd name="connsiteX2" fmla="*/ 1746 w 10000"/>
                <a:gd name="connsiteY2" fmla="*/ 9667 h 10000"/>
                <a:gd name="connsiteX3" fmla="*/ 1758 w 10000"/>
                <a:gd name="connsiteY3" fmla="*/ 9667 h 10000"/>
                <a:gd name="connsiteX4" fmla="*/ 4890 w 10000"/>
                <a:gd name="connsiteY4" fmla="*/ 9667 h 10000"/>
                <a:gd name="connsiteX5" fmla="*/ 5069 w 10000"/>
                <a:gd name="connsiteY5" fmla="*/ 9824 h 10000"/>
                <a:gd name="connsiteX6" fmla="*/ 4890 w 10000"/>
                <a:gd name="connsiteY6" fmla="*/ 9979 h 10000"/>
                <a:gd name="connsiteX7" fmla="*/ 1746 w 10000"/>
                <a:gd name="connsiteY7" fmla="*/ 9980 h 10000"/>
                <a:gd name="connsiteX8" fmla="*/ 1722 w 10000"/>
                <a:gd name="connsiteY8" fmla="*/ 9980 h 10000"/>
                <a:gd name="connsiteX9" fmla="*/ 0 w 10000"/>
                <a:gd name="connsiteY9" fmla="*/ 7163 h 10000"/>
                <a:gd name="connsiteX10" fmla="*/ 1538 w 10000"/>
                <a:gd name="connsiteY10" fmla="*/ 4052 h 10000"/>
                <a:gd name="connsiteX11" fmla="*/ 1538 w 10000"/>
                <a:gd name="connsiteY11" fmla="*/ 4032 h 10000"/>
                <a:gd name="connsiteX12" fmla="*/ 2283 w 10000"/>
                <a:gd name="connsiteY12" fmla="*/ 1253 h 10000"/>
                <a:gd name="connsiteX13" fmla="*/ 4212 w 10000"/>
                <a:gd name="connsiteY13" fmla="*/ 1 h 10000"/>
                <a:gd name="connsiteX14" fmla="*/ 6667 w 10000"/>
                <a:gd name="connsiteY14" fmla="*/ 2231 h 10000"/>
                <a:gd name="connsiteX15" fmla="*/ 8779 w 10000"/>
                <a:gd name="connsiteY15" fmla="*/ 4364 h 10000"/>
                <a:gd name="connsiteX16" fmla="*/ 10000 w 10000"/>
                <a:gd name="connsiteY16" fmla="*/ 7163 h 10000"/>
                <a:gd name="connsiteX17" fmla="*/ 8230 w 10000"/>
                <a:gd name="connsiteY17" fmla="*/ 10000 h 10000"/>
                <a:gd name="connsiteX0" fmla="*/ 8230 w 10000"/>
                <a:gd name="connsiteY0" fmla="*/ 10000 h 10000"/>
                <a:gd name="connsiteX1" fmla="*/ 8132 w 10000"/>
                <a:gd name="connsiteY1" fmla="*/ 9844 h 10000"/>
                <a:gd name="connsiteX2" fmla="*/ 1746 w 10000"/>
                <a:gd name="connsiteY2" fmla="*/ 9667 h 10000"/>
                <a:gd name="connsiteX3" fmla="*/ 4890 w 10000"/>
                <a:gd name="connsiteY3" fmla="*/ 9667 h 10000"/>
                <a:gd name="connsiteX4" fmla="*/ 5069 w 10000"/>
                <a:gd name="connsiteY4" fmla="*/ 9824 h 10000"/>
                <a:gd name="connsiteX5" fmla="*/ 4890 w 10000"/>
                <a:gd name="connsiteY5" fmla="*/ 9979 h 10000"/>
                <a:gd name="connsiteX6" fmla="*/ 1746 w 10000"/>
                <a:gd name="connsiteY6" fmla="*/ 9980 h 10000"/>
                <a:gd name="connsiteX7" fmla="*/ 1722 w 10000"/>
                <a:gd name="connsiteY7" fmla="*/ 9980 h 10000"/>
                <a:gd name="connsiteX8" fmla="*/ 0 w 10000"/>
                <a:gd name="connsiteY8" fmla="*/ 7163 h 10000"/>
                <a:gd name="connsiteX9" fmla="*/ 1538 w 10000"/>
                <a:gd name="connsiteY9" fmla="*/ 4052 h 10000"/>
                <a:gd name="connsiteX10" fmla="*/ 1538 w 10000"/>
                <a:gd name="connsiteY10" fmla="*/ 4032 h 10000"/>
                <a:gd name="connsiteX11" fmla="*/ 2283 w 10000"/>
                <a:gd name="connsiteY11" fmla="*/ 1253 h 10000"/>
                <a:gd name="connsiteX12" fmla="*/ 4212 w 10000"/>
                <a:gd name="connsiteY12" fmla="*/ 1 h 10000"/>
                <a:gd name="connsiteX13" fmla="*/ 6667 w 10000"/>
                <a:gd name="connsiteY13" fmla="*/ 2231 h 10000"/>
                <a:gd name="connsiteX14" fmla="*/ 8779 w 10000"/>
                <a:gd name="connsiteY14" fmla="*/ 4364 h 10000"/>
                <a:gd name="connsiteX15" fmla="*/ 10000 w 10000"/>
                <a:gd name="connsiteY15" fmla="*/ 7163 h 10000"/>
                <a:gd name="connsiteX16" fmla="*/ 8230 w 10000"/>
                <a:gd name="connsiteY16" fmla="*/ 10000 h 10000"/>
                <a:gd name="connsiteX0" fmla="*/ 8230 w 10000"/>
                <a:gd name="connsiteY0" fmla="*/ 10000 h 10000"/>
                <a:gd name="connsiteX1" fmla="*/ 8132 w 10000"/>
                <a:gd name="connsiteY1" fmla="*/ 9844 h 10000"/>
                <a:gd name="connsiteX2" fmla="*/ 4890 w 10000"/>
                <a:gd name="connsiteY2" fmla="*/ 9667 h 10000"/>
                <a:gd name="connsiteX3" fmla="*/ 5069 w 10000"/>
                <a:gd name="connsiteY3" fmla="*/ 9824 h 10000"/>
                <a:gd name="connsiteX4" fmla="*/ 4890 w 10000"/>
                <a:gd name="connsiteY4" fmla="*/ 9979 h 10000"/>
                <a:gd name="connsiteX5" fmla="*/ 1746 w 10000"/>
                <a:gd name="connsiteY5" fmla="*/ 9980 h 10000"/>
                <a:gd name="connsiteX6" fmla="*/ 1722 w 10000"/>
                <a:gd name="connsiteY6" fmla="*/ 9980 h 10000"/>
                <a:gd name="connsiteX7" fmla="*/ 0 w 10000"/>
                <a:gd name="connsiteY7" fmla="*/ 7163 h 10000"/>
                <a:gd name="connsiteX8" fmla="*/ 1538 w 10000"/>
                <a:gd name="connsiteY8" fmla="*/ 4052 h 10000"/>
                <a:gd name="connsiteX9" fmla="*/ 1538 w 10000"/>
                <a:gd name="connsiteY9" fmla="*/ 4032 h 10000"/>
                <a:gd name="connsiteX10" fmla="*/ 2283 w 10000"/>
                <a:gd name="connsiteY10" fmla="*/ 1253 h 10000"/>
                <a:gd name="connsiteX11" fmla="*/ 4212 w 10000"/>
                <a:gd name="connsiteY11" fmla="*/ 1 h 10000"/>
                <a:gd name="connsiteX12" fmla="*/ 6667 w 10000"/>
                <a:gd name="connsiteY12" fmla="*/ 2231 h 10000"/>
                <a:gd name="connsiteX13" fmla="*/ 8779 w 10000"/>
                <a:gd name="connsiteY13" fmla="*/ 4364 h 10000"/>
                <a:gd name="connsiteX14" fmla="*/ 10000 w 10000"/>
                <a:gd name="connsiteY14" fmla="*/ 7163 h 10000"/>
                <a:gd name="connsiteX15" fmla="*/ 8230 w 10000"/>
                <a:gd name="connsiteY15" fmla="*/ 10000 h 10000"/>
                <a:gd name="connsiteX0" fmla="*/ 8230 w 10000"/>
                <a:gd name="connsiteY0" fmla="*/ 10000 h 10000"/>
                <a:gd name="connsiteX1" fmla="*/ 8132 w 10000"/>
                <a:gd name="connsiteY1" fmla="*/ 9844 h 10000"/>
                <a:gd name="connsiteX2" fmla="*/ 4890 w 10000"/>
                <a:gd name="connsiteY2" fmla="*/ 9667 h 10000"/>
                <a:gd name="connsiteX3" fmla="*/ 4890 w 10000"/>
                <a:gd name="connsiteY3" fmla="*/ 9979 h 10000"/>
                <a:gd name="connsiteX4" fmla="*/ 1746 w 10000"/>
                <a:gd name="connsiteY4" fmla="*/ 9980 h 10000"/>
                <a:gd name="connsiteX5" fmla="*/ 1722 w 10000"/>
                <a:gd name="connsiteY5" fmla="*/ 9980 h 10000"/>
                <a:gd name="connsiteX6" fmla="*/ 0 w 10000"/>
                <a:gd name="connsiteY6" fmla="*/ 7163 h 10000"/>
                <a:gd name="connsiteX7" fmla="*/ 1538 w 10000"/>
                <a:gd name="connsiteY7" fmla="*/ 4052 h 10000"/>
                <a:gd name="connsiteX8" fmla="*/ 1538 w 10000"/>
                <a:gd name="connsiteY8" fmla="*/ 4032 h 10000"/>
                <a:gd name="connsiteX9" fmla="*/ 2283 w 10000"/>
                <a:gd name="connsiteY9" fmla="*/ 1253 h 10000"/>
                <a:gd name="connsiteX10" fmla="*/ 4212 w 10000"/>
                <a:gd name="connsiteY10" fmla="*/ 1 h 10000"/>
                <a:gd name="connsiteX11" fmla="*/ 6667 w 10000"/>
                <a:gd name="connsiteY11" fmla="*/ 2231 h 10000"/>
                <a:gd name="connsiteX12" fmla="*/ 8779 w 10000"/>
                <a:gd name="connsiteY12" fmla="*/ 4364 h 10000"/>
                <a:gd name="connsiteX13" fmla="*/ 10000 w 10000"/>
                <a:gd name="connsiteY13" fmla="*/ 7163 h 10000"/>
                <a:gd name="connsiteX14" fmla="*/ 8230 w 10000"/>
                <a:gd name="connsiteY14" fmla="*/ 10000 h 10000"/>
                <a:gd name="connsiteX0" fmla="*/ 8230 w 10000"/>
                <a:gd name="connsiteY0" fmla="*/ 10000 h 10000"/>
                <a:gd name="connsiteX1" fmla="*/ 8132 w 10000"/>
                <a:gd name="connsiteY1" fmla="*/ 9844 h 10000"/>
                <a:gd name="connsiteX2" fmla="*/ 4890 w 10000"/>
                <a:gd name="connsiteY2" fmla="*/ 9979 h 10000"/>
                <a:gd name="connsiteX3" fmla="*/ 1746 w 10000"/>
                <a:gd name="connsiteY3" fmla="*/ 9980 h 10000"/>
                <a:gd name="connsiteX4" fmla="*/ 1722 w 10000"/>
                <a:gd name="connsiteY4" fmla="*/ 9980 h 10000"/>
                <a:gd name="connsiteX5" fmla="*/ 0 w 10000"/>
                <a:gd name="connsiteY5" fmla="*/ 7163 h 10000"/>
                <a:gd name="connsiteX6" fmla="*/ 1538 w 10000"/>
                <a:gd name="connsiteY6" fmla="*/ 4052 h 10000"/>
                <a:gd name="connsiteX7" fmla="*/ 1538 w 10000"/>
                <a:gd name="connsiteY7" fmla="*/ 4032 h 10000"/>
                <a:gd name="connsiteX8" fmla="*/ 2283 w 10000"/>
                <a:gd name="connsiteY8" fmla="*/ 1253 h 10000"/>
                <a:gd name="connsiteX9" fmla="*/ 4212 w 10000"/>
                <a:gd name="connsiteY9" fmla="*/ 1 h 10000"/>
                <a:gd name="connsiteX10" fmla="*/ 6667 w 10000"/>
                <a:gd name="connsiteY10" fmla="*/ 2231 h 10000"/>
                <a:gd name="connsiteX11" fmla="*/ 8779 w 10000"/>
                <a:gd name="connsiteY11" fmla="*/ 4364 h 10000"/>
                <a:gd name="connsiteX12" fmla="*/ 10000 w 10000"/>
                <a:gd name="connsiteY12" fmla="*/ 7163 h 10000"/>
                <a:gd name="connsiteX13" fmla="*/ 8230 w 10000"/>
                <a:gd name="connsiteY13" fmla="*/ 10000 h 10000"/>
                <a:gd name="connsiteX0" fmla="*/ 8230 w 10000"/>
                <a:gd name="connsiteY0" fmla="*/ 10000 h 10203"/>
                <a:gd name="connsiteX1" fmla="*/ 4890 w 10000"/>
                <a:gd name="connsiteY1" fmla="*/ 9979 h 10203"/>
                <a:gd name="connsiteX2" fmla="*/ 1746 w 10000"/>
                <a:gd name="connsiteY2" fmla="*/ 9980 h 10203"/>
                <a:gd name="connsiteX3" fmla="*/ 1722 w 10000"/>
                <a:gd name="connsiteY3" fmla="*/ 9980 h 10203"/>
                <a:gd name="connsiteX4" fmla="*/ 0 w 10000"/>
                <a:gd name="connsiteY4" fmla="*/ 7163 h 10203"/>
                <a:gd name="connsiteX5" fmla="*/ 1538 w 10000"/>
                <a:gd name="connsiteY5" fmla="*/ 4052 h 10203"/>
                <a:gd name="connsiteX6" fmla="*/ 1538 w 10000"/>
                <a:gd name="connsiteY6" fmla="*/ 4032 h 10203"/>
                <a:gd name="connsiteX7" fmla="*/ 2283 w 10000"/>
                <a:gd name="connsiteY7" fmla="*/ 1253 h 10203"/>
                <a:gd name="connsiteX8" fmla="*/ 4212 w 10000"/>
                <a:gd name="connsiteY8" fmla="*/ 1 h 10203"/>
                <a:gd name="connsiteX9" fmla="*/ 6667 w 10000"/>
                <a:gd name="connsiteY9" fmla="*/ 2231 h 10203"/>
                <a:gd name="connsiteX10" fmla="*/ 8779 w 10000"/>
                <a:gd name="connsiteY10" fmla="*/ 4364 h 10203"/>
                <a:gd name="connsiteX11" fmla="*/ 10000 w 10000"/>
                <a:gd name="connsiteY11" fmla="*/ 7163 h 10203"/>
                <a:gd name="connsiteX12" fmla="*/ 8230 w 10000"/>
                <a:gd name="connsiteY12" fmla="*/ 10000 h 10203"/>
                <a:gd name="connsiteX0" fmla="*/ 8230 w 10000"/>
                <a:gd name="connsiteY0" fmla="*/ 10000 h 10000"/>
                <a:gd name="connsiteX1" fmla="*/ 4890 w 10000"/>
                <a:gd name="connsiteY1" fmla="*/ 9979 h 10000"/>
                <a:gd name="connsiteX2" fmla="*/ 1746 w 10000"/>
                <a:gd name="connsiteY2" fmla="*/ 9980 h 10000"/>
                <a:gd name="connsiteX3" fmla="*/ 1722 w 10000"/>
                <a:gd name="connsiteY3" fmla="*/ 9980 h 10000"/>
                <a:gd name="connsiteX4" fmla="*/ 0 w 10000"/>
                <a:gd name="connsiteY4" fmla="*/ 7163 h 10000"/>
                <a:gd name="connsiteX5" fmla="*/ 1538 w 10000"/>
                <a:gd name="connsiteY5" fmla="*/ 4052 h 10000"/>
                <a:gd name="connsiteX6" fmla="*/ 1538 w 10000"/>
                <a:gd name="connsiteY6" fmla="*/ 4032 h 10000"/>
                <a:gd name="connsiteX7" fmla="*/ 2283 w 10000"/>
                <a:gd name="connsiteY7" fmla="*/ 1253 h 10000"/>
                <a:gd name="connsiteX8" fmla="*/ 4212 w 10000"/>
                <a:gd name="connsiteY8" fmla="*/ 1 h 10000"/>
                <a:gd name="connsiteX9" fmla="*/ 6667 w 10000"/>
                <a:gd name="connsiteY9" fmla="*/ 2231 h 10000"/>
                <a:gd name="connsiteX10" fmla="*/ 8779 w 10000"/>
                <a:gd name="connsiteY10" fmla="*/ 4364 h 10000"/>
                <a:gd name="connsiteX11" fmla="*/ 10000 w 10000"/>
                <a:gd name="connsiteY11" fmla="*/ 7163 h 10000"/>
                <a:gd name="connsiteX12" fmla="*/ 8230 w 10000"/>
                <a:gd name="connsiteY12" fmla="*/ 10000 h 10000"/>
                <a:gd name="connsiteX0" fmla="*/ 8230 w 10000"/>
                <a:gd name="connsiteY0" fmla="*/ 10000 h 10000"/>
                <a:gd name="connsiteX1" fmla="*/ 4890 w 10000"/>
                <a:gd name="connsiteY1" fmla="*/ 9979 h 10000"/>
                <a:gd name="connsiteX2" fmla="*/ 1746 w 10000"/>
                <a:gd name="connsiteY2" fmla="*/ 9980 h 10000"/>
                <a:gd name="connsiteX3" fmla="*/ 1722 w 10000"/>
                <a:gd name="connsiteY3" fmla="*/ 9980 h 10000"/>
                <a:gd name="connsiteX4" fmla="*/ 0 w 10000"/>
                <a:gd name="connsiteY4" fmla="*/ 7163 h 10000"/>
                <a:gd name="connsiteX5" fmla="*/ 1538 w 10000"/>
                <a:gd name="connsiteY5" fmla="*/ 4052 h 10000"/>
                <a:gd name="connsiteX6" fmla="*/ 1538 w 10000"/>
                <a:gd name="connsiteY6" fmla="*/ 4032 h 10000"/>
                <a:gd name="connsiteX7" fmla="*/ 2283 w 10000"/>
                <a:gd name="connsiteY7" fmla="*/ 1253 h 10000"/>
                <a:gd name="connsiteX8" fmla="*/ 4212 w 10000"/>
                <a:gd name="connsiteY8" fmla="*/ 1 h 10000"/>
                <a:gd name="connsiteX9" fmla="*/ 6667 w 10000"/>
                <a:gd name="connsiteY9" fmla="*/ 2231 h 10000"/>
                <a:gd name="connsiteX10" fmla="*/ 8779 w 10000"/>
                <a:gd name="connsiteY10" fmla="*/ 4364 h 10000"/>
                <a:gd name="connsiteX11" fmla="*/ 10000 w 10000"/>
                <a:gd name="connsiteY11" fmla="*/ 7163 h 10000"/>
                <a:gd name="connsiteX12" fmla="*/ 8230 w 10000"/>
                <a:gd name="connsiteY12" fmla="*/ 10000 h 10000"/>
                <a:gd name="connsiteX0" fmla="*/ 8230 w 10000"/>
                <a:gd name="connsiteY0" fmla="*/ 10000 h 10000"/>
                <a:gd name="connsiteX1" fmla="*/ 6462 w 10000"/>
                <a:gd name="connsiteY1" fmla="*/ 9936 h 10000"/>
                <a:gd name="connsiteX2" fmla="*/ 4890 w 10000"/>
                <a:gd name="connsiteY2" fmla="*/ 9979 h 10000"/>
                <a:gd name="connsiteX3" fmla="*/ 1746 w 10000"/>
                <a:gd name="connsiteY3" fmla="*/ 9980 h 10000"/>
                <a:gd name="connsiteX4" fmla="*/ 1722 w 10000"/>
                <a:gd name="connsiteY4" fmla="*/ 9980 h 10000"/>
                <a:gd name="connsiteX5" fmla="*/ 0 w 10000"/>
                <a:gd name="connsiteY5" fmla="*/ 7163 h 10000"/>
                <a:gd name="connsiteX6" fmla="*/ 1538 w 10000"/>
                <a:gd name="connsiteY6" fmla="*/ 4052 h 10000"/>
                <a:gd name="connsiteX7" fmla="*/ 1538 w 10000"/>
                <a:gd name="connsiteY7" fmla="*/ 4032 h 10000"/>
                <a:gd name="connsiteX8" fmla="*/ 2283 w 10000"/>
                <a:gd name="connsiteY8" fmla="*/ 1253 h 10000"/>
                <a:gd name="connsiteX9" fmla="*/ 4212 w 10000"/>
                <a:gd name="connsiteY9" fmla="*/ 1 h 10000"/>
                <a:gd name="connsiteX10" fmla="*/ 6667 w 10000"/>
                <a:gd name="connsiteY10" fmla="*/ 2231 h 10000"/>
                <a:gd name="connsiteX11" fmla="*/ 8779 w 10000"/>
                <a:gd name="connsiteY11" fmla="*/ 4364 h 10000"/>
                <a:gd name="connsiteX12" fmla="*/ 10000 w 10000"/>
                <a:gd name="connsiteY12" fmla="*/ 7163 h 10000"/>
                <a:gd name="connsiteX13" fmla="*/ 8230 w 10000"/>
                <a:gd name="connsiteY13" fmla="*/ 10000 h 10000"/>
                <a:gd name="connsiteX0" fmla="*/ 8230 w 10000"/>
                <a:gd name="connsiteY0" fmla="*/ 10000 h 11844"/>
                <a:gd name="connsiteX1" fmla="*/ 6652 w 10000"/>
                <a:gd name="connsiteY1" fmla="*/ 11844 h 11844"/>
                <a:gd name="connsiteX2" fmla="*/ 4890 w 10000"/>
                <a:gd name="connsiteY2" fmla="*/ 9979 h 11844"/>
                <a:gd name="connsiteX3" fmla="*/ 1746 w 10000"/>
                <a:gd name="connsiteY3" fmla="*/ 9980 h 11844"/>
                <a:gd name="connsiteX4" fmla="*/ 1722 w 10000"/>
                <a:gd name="connsiteY4" fmla="*/ 9980 h 11844"/>
                <a:gd name="connsiteX5" fmla="*/ 0 w 10000"/>
                <a:gd name="connsiteY5" fmla="*/ 7163 h 11844"/>
                <a:gd name="connsiteX6" fmla="*/ 1538 w 10000"/>
                <a:gd name="connsiteY6" fmla="*/ 4052 h 11844"/>
                <a:gd name="connsiteX7" fmla="*/ 1538 w 10000"/>
                <a:gd name="connsiteY7" fmla="*/ 4032 h 11844"/>
                <a:gd name="connsiteX8" fmla="*/ 2283 w 10000"/>
                <a:gd name="connsiteY8" fmla="*/ 1253 h 11844"/>
                <a:gd name="connsiteX9" fmla="*/ 4212 w 10000"/>
                <a:gd name="connsiteY9" fmla="*/ 1 h 11844"/>
                <a:gd name="connsiteX10" fmla="*/ 6667 w 10000"/>
                <a:gd name="connsiteY10" fmla="*/ 2231 h 11844"/>
                <a:gd name="connsiteX11" fmla="*/ 8779 w 10000"/>
                <a:gd name="connsiteY11" fmla="*/ 4364 h 11844"/>
                <a:gd name="connsiteX12" fmla="*/ 10000 w 10000"/>
                <a:gd name="connsiteY12" fmla="*/ 7163 h 11844"/>
                <a:gd name="connsiteX13" fmla="*/ 8230 w 10000"/>
                <a:gd name="connsiteY13" fmla="*/ 10000 h 11844"/>
                <a:gd name="connsiteX0" fmla="*/ 8230 w 10000"/>
                <a:gd name="connsiteY0" fmla="*/ 10000 h 11844"/>
                <a:gd name="connsiteX1" fmla="*/ 6652 w 10000"/>
                <a:gd name="connsiteY1" fmla="*/ 11844 h 11844"/>
                <a:gd name="connsiteX2" fmla="*/ 5560 w 10000"/>
                <a:gd name="connsiteY2" fmla="*/ 10623 h 11844"/>
                <a:gd name="connsiteX3" fmla="*/ 4890 w 10000"/>
                <a:gd name="connsiteY3" fmla="*/ 9979 h 11844"/>
                <a:gd name="connsiteX4" fmla="*/ 1746 w 10000"/>
                <a:gd name="connsiteY4" fmla="*/ 9980 h 11844"/>
                <a:gd name="connsiteX5" fmla="*/ 1722 w 10000"/>
                <a:gd name="connsiteY5" fmla="*/ 9980 h 11844"/>
                <a:gd name="connsiteX6" fmla="*/ 0 w 10000"/>
                <a:gd name="connsiteY6" fmla="*/ 7163 h 11844"/>
                <a:gd name="connsiteX7" fmla="*/ 1538 w 10000"/>
                <a:gd name="connsiteY7" fmla="*/ 4052 h 11844"/>
                <a:gd name="connsiteX8" fmla="*/ 1538 w 10000"/>
                <a:gd name="connsiteY8" fmla="*/ 4032 h 11844"/>
                <a:gd name="connsiteX9" fmla="*/ 2283 w 10000"/>
                <a:gd name="connsiteY9" fmla="*/ 1253 h 11844"/>
                <a:gd name="connsiteX10" fmla="*/ 4212 w 10000"/>
                <a:gd name="connsiteY10" fmla="*/ 1 h 11844"/>
                <a:gd name="connsiteX11" fmla="*/ 6667 w 10000"/>
                <a:gd name="connsiteY11" fmla="*/ 2231 h 11844"/>
                <a:gd name="connsiteX12" fmla="*/ 8779 w 10000"/>
                <a:gd name="connsiteY12" fmla="*/ 4364 h 11844"/>
                <a:gd name="connsiteX13" fmla="*/ 10000 w 10000"/>
                <a:gd name="connsiteY13" fmla="*/ 7163 h 11844"/>
                <a:gd name="connsiteX14" fmla="*/ 8230 w 10000"/>
                <a:gd name="connsiteY14" fmla="*/ 10000 h 11844"/>
                <a:gd name="connsiteX0" fmla="*/ 8230 w 10000"/>
                <a:gd name="connsiteY0" fmla="*/ 10000 h 11844"/>
                <a:gd name="connsiteX1" fmla="*/ 6652 w 10000"/>
                <a:gd name="connsiteY1" fmla="*/ 11844 h 11844"/>
                <a:gd name="connsiteX2" fmla="*/ 5465 w 10000"/>
                <a:gd name="connsiteY2" fmla="*/ 9936 h 11844"/>
                <a:gd name="connsiteX3" fmla="*/ 4890 w 10000"/>
                <a:gd name="connsiteY3" fmla="*/ 9979 h 11844"/>
                <a:gd name="connsiteX4" fmla="*/ 1746 w 10000"/>
                <a:gd name="connsiteY4" fmla="*/ 9980 h 11844"/>
                <a:gd name="connsiteX5" fmla="*/ 1722 w 10000"/>
                <a:gd name="connsiteY5" fmla="*/ 9980 h 11844"/>
                <a:gd name="connsiteX6" fmla="*/ 0 w 10000"/>
                <a:gd name="connsiteY6" fmla="*/ 7163 h 11844"/>
                <a:gd name="connsiteX7" fmla="*/ 1538 w 10000"/>
                <a:gd name="connsiteY7" fmla="*/ 4052 h 11844"/>
                <a:gd name="connsiteX8" fmla="*/ 1538 w 10000"/>
                <a:gd name="connsiteY8" fmla="*/ 4032 h 11844"/>
                <a:gd name="connsiteX9" fmla="*/ 2283 w 10000"/>
                <a:gd name="connsiteY9" fmla="*/ 1253 h 11844"/>
                <a:gd name="connsiteX10" fmla="*/ 4212 w 10000"/>
                <a:gd name="connsiteY10" fmla="*/ 1 h 11844"/>
                <a:gd name="connsiteX11" fmla="*/ 6667 w 10000"/>
                <a:gd name="connsiteY11" fmla="*/ 2231 h 11844"/>
                <a:gd name="connsiteX12" fmla="*/ 8779 w 10000"/>
                <a:gd name="connsiteY12" fmla="*/ 4364 h 11844"/>
                <a:gd name="connsiteX13" fmla="*/ 10000 w 10000"/>
                <a:gd name="connsiteY13" fmla="*/ 7163 h 11844"/>
                <a:gd name="connsiteX14" fmla="*/ 8230 w 10000"/>
                <a:gd name="connsiteY14" fmla="*/ 10000 h 11844"/>
                <a:gd name="connsiteX0" fmla="*/ 8230 w 10000"/>
                <a:gd name="connsiteY0" fmla="*/ 10000 h 11844"/>
                <a:gd name="connsiteX1" fmla="*/ 7838 w 10000"/>
                <a:gd name="connsiteY1" fmla="*/ 10470 h 11844"/>
                <a:gd name="connsiteX2" fmla="*/ 6652 w 10000"/>
                <a:gd name="connsiteY2" fmla="*/ 11844 h 11844"/>
                <a:gd name="connsiteX3" fmla="*/ 5465 w 10000"/>
                <a:gd name="connsiteY3" fmla="*/ 9936 h 11844"/>
                <a:gd name="connsiteX4" fmla="*/ 4890 w 10000"/>
                <a:gd name="connsiteY4" fmla="*/ 9979 h 11844"/>
                <a:gd name="connsiteX5" fmla="*/ 1746 w 10000"/>
                <a:gd name="connsiteY5" fmla="*/ 9980 h 11844"/>
                <a:gd name="connsiteX6" fmla="*/ 1722 w 10000"/>
                <a:gd name="connsiteY6" fmla="*/ 9980 h 11844"/>
                <a:gd name="connsiteX7" fmla="*/ 0 w 10000"/>
                <a:gd name="connsiteY7" fmla="*/ 7163 h 11844"/>
                <a:gd name="connsiteX8" fmla="*/ 1538 w 10000"/>
                <a:gd name="connsiteY8" fmla="*/ 4052 h 11844"/>
                <a:gd name="connsiteX9" fmla="*/ 1538 w 10000"/>
                <a:gd name="connsiteY9" fmla="*/ 4032 h 11844"/>
                <a:gd name="connsiteX10" fmla="*/ 2283 w 10000"/>
                <a:gd name="connsiteY10" fmla="*/ 1253 h 11844"/>
                <a:gd name="connsiteX11" fmla="*/ 4212 w 10000"/>
                <a:gd name="connsiteY11" fmla="*/ 1 h 11844"/>
                <a:gd name="connsiteX12" fmla="*/ 6667 w 10000"/>
                <a:gd name="connsiteY12" fmla="*/ 2231 h 11844"/>
                <a:gd name="connsiteX13" fmla="*/ 8779 w 10000"/>
                <a:gd name="connsiteY13" fmla="*/ 4364 h 11844"/>
                <a:gd name="connsiteX14" fmla="*/ 10000 w 10000"/>
                <a:gd name="connsiteY14" fmla="*/ 7163 h 11844"/>
                <a:gd name="connsiteX15" fmla="*/ 8230 w 10000"/>
                <a:gd name="connsiteY15" fmla="*/ 10000 h 11844"/>
                <a:gd name="connsiteX0" fmla="*/ 8230 w 10000"/>
                <a:gd name="connsiteY0" fmla="*/ 10000 h 11844"/>
                <a:gd name="connsiteX1" fmla="*/ 7743 w 10000"/>
                <a:gd name="connsiteY1" fmla="*/ 9936 h 11844"/>
                <a:gd name="connsiteX2" fmla="*/ 6652 w 10000"/>
                <a:gd name="connsiteY2" fmla="*/ 11844 h 11844"/>
                <a:gd name="connsiteX3" fmla="*/ 5465 w 10000"/>
                <a:gd name="connsiteY3" fmla="*/ 9936 h 11844"/>
                <a:gd name="connsiteX4" fmla="*/ 4890 w 10000"/>
                <a:gd name="connsiteY4" fmla="*/ 9979 h 11844"/>
                <a:gd name="connsiteX5" fmla="*/ 1746 w 10000"/>
                <a:gd name="connsiteY5" fmla="*/ 9980 h 11844"/>
                <a:gd name="connsiteX6" fmla="*/ 1722 w 10000"/>
                <a:gd name="connsiteY6" fmla="*/ 9980 h 11844"/>
                <a:gd name="connsiteX7" fmla="*/ 0 w 10000"/>
                <a:gd name="connsiteY7" fmla="*/ 7163 h 11844"/>
                <a:gd name="connsiteX8" fmla="*/ 1538 w 10000"/>
                <a:gd name="connsiteY8" fmla="*/ 4052 h 11844"/>
                <a:gd name="connsiteX9" fmla="*/ 1538 w 10000"/>
                <a:gd name="connsiteY9" fmla="*/ 4032 h 11844"/>
                <a:gd name="connsiteX10" fmla="*/ 2283 w 10000"/>
                <a:gd name="connsiteY10" fmla="*/ 1253 h 11844"/>
                <a:gd name="connsiteX11" fmla="*/ 4212 w 10000"/>
                <a:gd name="connsiteY11" fmla="*/ 1 h 11844"/>
                <a:gd name="connsiteX12" fmla="*/ 6667 w 10000"/>
                <a:gd name="connsiteY12" fmla="*/ 2231 h 11844"/>
                <a:gd name="connsiteX13" fmla="*/ 8779 w 10000"/>
                <a:gd name="connsiteY13" fmla="*/ 4364 h 11844"/>
                <a:gd name="connsiteX14" fmla="*/ 10000 w 10000"/>
                <a:gd name="connsiteY14" fmla="*/ 7163 h 11844"/>
                <a:gd name="connsiteX15" fmla="*/ 8230 w 10000"/>
                <a:gd name="connsiteY15" fmla="*/ 10000 h 11844"/>
                <a:gd name="connsiteX0" fmla="*/ 8230 w 10000"/>
                <a:gd name="connsiteY0" fmla="*/ 10000 h 11844"/>
                <a:gd name="connsiteX1" fmla="*/ 7826 w 10000"/>
                <a:gd name="connsiteY1" fmla="*/ 9981 h 11844"/>
                <a:gd name="connsiteX2" fmla="*/ 6652 w 10000"/>
                <a:gd name="connsiteY2" fmla="*/ 11844 h 11844"/>
                <a:gd name="connsiteX3" fmla="*/ 5465 w 10000"/>
                <a:gd name="connsiteY3" fmla="*/ 9936 h 11844"/>
                <a:gd name="connsiteX4" fmla="*/ 4890 w 10000"/>
                <a:gd name="connsiteY4" fmla="*/ 9979 h 11844"/>
                <a:gd name="connsiteX5" fmla="*/ 1746 w 10000"/>
                <a:gd name="connsiteY5" fmla="*/ 9980 h 11844"/>
                <a:gd name="connsiteX6" fmla="*/ 1722 w 10000"/>
                <a:gd name="connsiteY6" fmla="*/ 9980 h 11844"/>
                <a:gd name="connsiteX7" fmla="*/ 0 w 10000"/>
                <a:gd name="connsiteY7" fmla="*/ 7163 h 11844"/>
                <a:gd name="connsiteX8" fmla="*/ 1538 w 10000"/>
                <a:gd name="connsiteY8" fmla="*/ 4052 h 11844"/>
                <a:gd name="connsiteX9" fmla="*/ 1538 w 10000"/>
                <a:gd name="connsiteY9" fmla="*/ 4032 h 11844"/>
                <a:gd name="connsiteX10" fmla="*/ 2283 w 10000"/>
                <a:gd name="connsiteY10" fmla="*/ 1253 h 11844"/>
                <a:gd name="connsiteX11" fmla="*/ 4212 w 10000"/>
                <a:gd name="connsiteY11" fmla="*/ 1 h 11844"/>
                <a:gd name="connsiteX12" fmla="*/ 6667 w 10000"/>
                <a:gd name="connsiteY12" fmla="*/ 2231 h 11844"/>
                <a:gd name="connsiteX13" fmla="*/ 8779 w 10000"/>
                <a:gd name="connsiteY13" fmla="*/ 4364 h 11844"/>
                <a:gd name="connsiteX14" fmla="*/ 10000 w 10000"/>
                <a:gd name="connsiteY14" fmla="*/ 7163 h 11844"/>
                <a:gd name="connsiteX15" fmla="*/ 8230 w 10000"/>
                <a:gd name="connsiteY15" fmla="*/ 10000 h 11844"/>
                <a:gd name="connsiteX0" fmla="*/ 8230 w 10000"/>
                <a:gd name="connsiteY0" fmla="*/ 10000 h 11844"/>
                <a:gd name="connsiteX1" fmla="*/ 7826 w 10000"/>
                <a:gd name="connsiteY1" fmla="*/ 9981 h 11844"/>
                <a:gd name="connsiteX2" fmla="*/ 6652 w 10000"/>
                <a:gd name="connsiteY2" fmla="*/ 11844 h 11844"/>
                <a:gd name="connsiteX3" fmla="*/ 5447 w 10000"/>
                <a:gd name="connsiteY3" fmla="*/ 9995 h 11844"/>
                <a:gd name="connsiteX4" fmla="*/ 4890 w 10000"/>
                <a:gd name="connsiteY4" fmla="*/ 9979 h 11844"/>
                <a:gd name="connsiteX5" fmla="*/ 1746 w 10000"/>
                <a:gd name="connsiteY5" fmla="*/ 9980 h 11844"/>
                <a:gd name="connsiteX6" fmla="*/ 1722 w 10000"/>
                <a:gd name="connsiteY6" fmla="*/ 9980 h 11844"/>
                <a:gd name="connsiteX7" fmla="*/ 0 w 10000"/>
                <a:gd name="connsiteY7" fmla="*/ 7163 h 11844"/>
                <a:gd name="connsiteX8" fmla="*/ 1538 w 10000"/>
                <a:gd name="connsiteY8" fmla="*/ 4052 h 11844"/>
                <a:gd name="connsiteX9" fmla="*/ 1538 w 10000"/>
                <a:gd name="connsiteY9" fmla="*/ 4032 h 11844"/>
                <a:gd name="connsiteX10" fmla="*/ 2283 w 10000"/>
                <a:gd name="connsiteY10" fmla="*/ 1253 h 11844"/>
                <a:gd name="connsiteX11" fmla="*/ 4212 w 10000"/>
                <a:gd name="connsiteY11" fmla="*/ 1 h 11844"/>
                <a:gd name="connsiteX12" fmla="*/ 6667 w 10000"/>
                <a:gd name="connsiteY12" fmla="*/ 2231 h 11844"/>
                <a:gd name="connsiteX13" fmla="*/ 8779 w 10000"/>
                <a:gd name="connsiteY13" fmla="*/ 4364 h 11844"/>
                <a:gd name="connsiteX14" fmla="*/ 10000 w 10000"/>
                <a:gd name="connsiteY14" fmla="*/ 7163 h 11844"/>
                <a:gd name="connsiteX15" fmla="*/ 8230 w 10000"/>
                <a:gd name="connsiteY15" fmla="*/ 10000 h 11844"/>
                <a:gd name="connsiteX0" fmla="*/ 8230 w 10000"/>
                <a:gd name="connsiteY0" fmla="*/ 10000 h 11844"/>
                <a:gd name="connsiteX1" fmla="*/ 7826 w 10000"/>
                <a:gd name="connsiteY1" fmla="*/ 9981 h 11844"/>
                <a:gd name="connsiteX2" fmla="*/ 6652 w 10000"/>
                <a:gd name="connsiteY2" fmla="*/ 11844 h 11844"/>
                <a:gd name="connsiteX3" fmla="*/ 5456 w 10000"/>
                <a:gd name="connsiteY3" fmla="*/ 9950 h 11844"/>
                <a:gd name="connsiteX4" fmla="*/ 4890 w 10000"/>
                <a:gd name="connsiteY4" fmla="*/ 9979 h 11844"/>
                <a:gd name="connsiteX5" fmla="*/ 1746 w 10000"/>
                <a:gd name="connsiteY5" fmla="*/ 9980 h 11844"/>
                <a:gd name="connsiteX6" fmla="*/ 1722 w 10000"/>
                <a:gd name="connsiteY6" fmla="*/ 9980 h 11844"/>
                <a:gd name="connsiteX7" fmla="*/ 0 w 10000"/>
                <a:gd name="connsiteY7" fmla="*/ 7163 h 11844"/>
                <a:gd name="connsiteX8" fmla="*/ 1538 w 10000"/>
                <a:gd name="connsiteY8" fmla="*/ 4052 h 11844"/>
                <a:gd name="connsiteX9" fmla="*/ 1538 w 10000"/>
                <a:gd name="connsiteY9" fmla="*/ 4032 h 11844"/>
                <a:gd name="connsiteX10" fmla="*/ 2283 w 10000"/>
                <a:gd name="connsiteY10" fmla="*/ 1253 h 11844"/>
                <a:gd name="connsiteX11" fmla="*/ 4212 w 10000"/>
                <a:gd name="connsiteY11" fmla="*/ 1 h 11844"/>
                <a:gd name="connsiteX12" fmla="*/ 6667 w 10000"/>
                <a:gd name="connsiteY12" fmla="*/ 2231 h 11844"/>
                <a:gd name="connsiteX13" fmla="*/ 8779 w 10000"/>
                <a:gd name="connsiteY13" fmla="*/ 4364 h 11844"/>
                <a:gd name="connsiteX14" fmla="*/ 10000 w 10000"/>
                <a:gd name="connsiteY14" fmla="*/ 7163 h 11844"/>
                <a:gd name="connsiteX15" fmla="*/ 8230 w 10000"/>
                <a:gd name="connsiteY15" fmla="*/ 10000 h 11844"/>
                <a:gd name="connsiteX0" fmla="*/ 8230 w 10000"/>
                <a:gd name="connsiteY0" fmla="*/ 10000 h 11844"/>
                <a:gd name="connsiteX1" fmla="*/ 7826 w 10000"/>
                <a:gd name="connsiteY1" fmla="*/ 9981 h 11844"/>
                <a:gd name="connsiteX2" fmla="*/ 6652 w 10000"/>
                <a:gd name="connsiteY2" fmla="*/ 11844 h 11844"/>
                <a:gd name="connsiteX3" fmla="*/ 5401 w 10000"/>
                <a:gd name="connsiteY3" fmla="*/ 9980 h 11844"/>
                <a:gd name="connsiteX4" fmla="*/ 4890 w 10000"/>
                <a:gd name="connsiteY4" fmla="*/ 9979 h 11844"/>
                <a:gd name="connsiteX5" fmla="*/ 1746 w 10000"/>
                <a:gd name="connsiteY5" fmla="*/ 9980 h 11844"/>
                <a:gd name="connsiteX6" fmla="*/ 1722 w 10000"/>
                <a:gd name="connsiteY6" fmla="*/ 9980 h 11844"/>
                <a:gd name="connsiteX7" fmla="*/ 0 w 10000"/>
                <a:gd name="connsiteY7" fmla="*/ 7163 h 11844"/>
                <a:gd name="connsiteX8" fmla="*/ 1538 w 10000"/>
                <a:gd name="connsiteY8" fmla="*/ 4052 h 11844"/>
                <a:gd name="connsiteX9" fmla="*/ 1538 w 10000"/>
                <a:gd name="connsiteY9" fmla="*/ 4032 h 11844"/>
                <a:gd name="connsiteX10" fmla="*/ 2283 w 10000"/>
                <a:gd name="connsiteY10" fmla="*/ 1253 h 11844"/>
                <a:gd name="connsiteX11" fmla="*/ 4212 w 10000"/>
                <a:gd name="connsiteY11" fmla="*/ 1 h 11844"/>
                <a:gd name="connsiteX12" fmla="*/ 6667 w 10000"/>
                <a:gd name="connsiteY12" fmla="*/ 2231 h 11844"/>
                <a:gd name="connsiteX13" fmla="*/ 8779 w 10000"/>
                <a:gd name="connsiteY13" fmla="*/ 4364 h 11844"/>
                <a:gd name="connsiteX14" fmla="*/ 10000 w 10000"/>
                <a:gd name="connsiteY14" fmla="*/ 7163 h 11844"/>
                <a:gd name="connsiteX15" fmla="*/ 8230 w 10000"/>
                <a:gd name="connsiteY15" fmla="*/ 10000 h 11844"/>
                <a:gd name="connsiteX0" fmla="*/ 8230 w 10000"/>
                <a:gd name="connsiteY0" fmla="*/ 10000 h 11903"/>
                <a:gd name="connsiteX1" fmla="*/ 7826 w 10000"/>
                <a:gd name="connsiteY1" fmla="*/ 9981 h 11903"/>
                <a:gd name="connsiteX2" fmla="*/ 6597 w 10000"/>
                <a:gd name="connsiteY2" fmla="*/ 11903 h 11903"/>
                <a:gd name="connsiteX3" fmla="*/ 5401 w 10000"/>
                <a:gd name="connsiteY3" fmla="*/ 9980 h 11903"/>
                <a:gd name="connsiteX4" fmla="*/ 4890 w 10000"/>
                <a:gd name="connsiteY4" fmla="*/ 9979 h 11903"/>
                <a:gd name="connsiteX5" fmla="*/ 1746 w 10000"/>
                <a:gd name="connsiteY5" fmla="*/ 9980 h 11903"/>
                <a:gd name="connsiteX6" fmla="*/ 1722 w 10000"/>
                <a:gd name="connsiteY6" fmla="*/ 9980 h 11903"/>
                <a:gd name="connsiteX7" fmla="*/ 0 w 10000"/>
                <a:gd name="connsiteY7" fmla="*/ 7163 h 11903"/>
                <a:gd name="connsiteX8" fmla="*/ 1538 w 10000"/>
                <a:gd name="connsiteY8" fmla="*/ 4052 h 11903"/>
                <a:gd name="connsiteX9" fmla="*/ 1538 w 10000"/>
                <a:gd name="connsiteY9" fmla="*/ 4032 h 11903"/>
                <a:gd name="connsiteX10" fmla="*/ 2283 w 10000"/>
                <a:gd name="connsiteY10" fmla="*/ 1253 h 11903"/>
                <a:gd name="connsiteX11" fmla="*/ 4212 w 10000"/>
                <a:gd name="connsiteY11" fmla="*/ 1 h 11903"/>
                <a:gd name="connsiteX12" fmla="*/ 6667 w 10000"/>
                <a:gd name="connsiteY12" fmla="*/ 2231 h 11903"/>
                <a:gd name="connsiteX13" fmla="*/ 8779 w 10000"/>
                <a:gd name="connsiteY13" fmla="*/ 4364 h 11903"/>
                <a:gd name="connsiteX14" fmla="*/ 10000 w 10000"/>
                <a:gd name="connsiteY14" fmla="*/ 7163 h 11903"/>
                <a:gd name="connsiteX15" fmla="*/ 8230 w 10000"/>
                <a:gd name="connsiteY15" fmla="*/ 10000 h 11903"/>
                <a:gd name="connsiteX0" fmla="*/ 8230 w 10000"/>
                <a:gd name="connsiteY0" fmla="*/ 10000 h 11903"/>
                <a:gd name="connsiteX1" fmla="*/ 7826 w 10000"/>
                <a:gd name="connsiteY1" fmla="*/ 9981 h 11903"/>
                <a:gd name="connsiteX2" fmla="*/ 6597 w 10000"/>
                <a:gd name="connsiteY2" fmla="*/ 11903 h 11903"/>
                <a:gd name="connsiteX3" fmla="*/ 5401 w 10000"/>
                <a:gd name="connsiteY3" fmla="*/ 9980 h 11903"/>
                <a:gd name="connsiteX4" fmla="*/ 4890 w 10000"/>
                <a:gd name="connsiteY4" fmla="*/ 9979 h 11903"/>
                <a:gd name="connsiteX5" fmla="*/ 1746 w 10000"/>
                <a:gd name="connsiteY5" fmla="*/ 9980 h 11903"/>
                <a:gd name="connsiteX6" fmla="*/ 1722 w 10000"/>
                <a:gd name="connsiteY6" fmla="*/ 9980 h 11903"/>
                <a:gd name="connsiteX7" fmla="*/ 0 w 10000"/>
                <a:gd name="connsiteY7" fmla="*/ 7163 h 11903"/>
                <a:gd name="connsiteX8" fmla="*/ 1538 w 10000"/>
                <a:gd name="connsiteY8" fmla="*/ 4052 h 11903"/>
                <a:gd name="connsiteX9" fmla="*/ 1538 w 10000"/>
                <a:gd name="connsiteY9" fmla="*/ 4032 h 11903"/>
                <a:gd name="connsiteX10" fmla="*/ 2283 w 10000"/>
                <a:gd name="connsiteY10" fmla="*/ 1253 h 11903"/>
                <a:gd name="connsiteX11" fmla="*/ 4212 w 10000"/>
                <a:gd name="connsiteY11" fmla="*/ 1 h 11903"/>
                <a:gd name="connsiteX12" fmla="*/ 6667 w 10000"/>
                <a:gd name="connsiteY12" fmla="*/ 2231 h 11903"/>
                <a:gd name="connsiteX13" fmla="*/ 8779 w 10000"/>
                <a:gd name="connsiteY13" fmla="*/ 4364 h 11903"/>
                <a:gd name="connsiteX14" fmla="*/ 10000 w 10000"/>
                <a:gd name="connsiteY14" fmla="*/ 7163 h 11903"/>
                <a:gd name="connsiteX15" fmla="*/ 8230 w 10000"/>
                <a:gd name="connsiteY15" fmla="*/ 10000 h 11903"/>
                <a:gd name="connsiteX0" fmla="*/ 8230 w 10000"/>
                <a:gd name="connsiteY0" fmla="*/ 10000 h 11903"/>
                <a:gd name="connsiteX1" fmla="*/ 7826 w 10000"/>
                <a:gd name="connsiteY1" fmla="*/ 9981 h 11903"/>
                <a:gd name="connsiteX2" fmla="*/ 6597 w 10000"/>
                <a:gd name="connsiteY2" fmla="*/ 11903 h 11903"/>
                <a:gd name="connsiteX3" fmla="*/ 5401 w 10000"/>
                <a:gd name="connsiteY3" fmla="*/ 9980 h 11903"/>
                <a:gd name="connsiteX4" fmla="*/ 4890 w 10000"/>
                <a:gd name="connsiteY4" fmla="*/ 9979 h 11903"/>
                <a:gd name="connsiteX5" fmla="*/ 1746 w 10000"/>
                <a:gd name="connsiteY5" fmla="*/ 9980 h 11903"/>
                <a:gd name="connsiteX6" fmla="*/ 1722 w 10000"/>
                <a:gd name="connsiteY6" fmla="*/ 9980 h 11903"/>
                <a:gd name="connsiteX7" fmla="*/ 0 w 10000"/>
                <a:gd name="connsiteY7" fmla="*/ 7163 h 11903"/>
                <a:gd name="connsiteX8" fmla="*/ 1538 w 10000"/>
                <a:gd name="connsiteY8" fmla="*/ 4052 h 11903"/>
                <a:gd name="connsiteX9" fmla="*/ 1538 w 10000"/>
                <a:gd name="connsiteY9" fmla="*/ 4032 h 11903"/>
                <a:gd name="connsiteX10" fmla="*/ 2283 w 10000"/>
                <a:gd name="connsiteY10" fmla="*/ 1253 h 11903"/>
                <a:gd name="connsiteX11" fmla="*/ 4212 w 10000"/>
                <a:gd name="connsiteY11" fmla="*/ 1 h 11903"/>
                <a:gd name="connsiteX12" fmla="*/ 6667 w 10000"/>
                <a:gd name="connsiteY12" fmla="*/ 2231 h 11903"/>
                <a:gd name="connsiteX13" fmla="*/ 8779 w 10000"/>
                <a:gd name="connsiteY13" fmla="*/ 4364 h 11903"/>
                <a:gd name="connsiteX14" fmla="*/ 10000 w 10000"/>
                <a:gd name="connsiteY14" fmla="*/ 7163 h 11903"/>
                <a:gd name="connsiteX15" fmla="*/ 8230 w 10000"/>
                <a:gd name="connsiteY15" fmla="*/ 10000 h 11903"/>
                <a:gd name="connsiteX0" fmla="*/ 8230 w 10000"/>
                <a:gd name="connsiteY0" fmla="*/ 10000 h 11903"/>
                <a:gd name="connsiteX1" fmla="*/ 7826 w 10000"/>
                <a:gd name="connsiteY1" fmla="*/ 9981 h 11903"/>
                <a:gd name="connsiteX2" fmla="*/ 6597 w 10000"/>
                <a:gd name="connsiteY2" fmla="*/ 11903 h 11903"/>
                <a:gd name="connsiteX3" fmla="*/ 5401 w 10000"/>
                <a:gd name="connsiteY3" fmla="*/ 9980 h 11903"/>
                <a:gd name="connsiteX4" fmla="*/ 4890 w 10000"/>
                <a:gd name="connsiteY4" fmla="*/ 9979 h 11903"/>
                <a:gd name="connsiteX5" fmla="*/ 1746 w 10000"/>
                <a:gd name="connsiteY5" fmla="*/ 9980 h 11903"/>
                <a:gd name="connsiteX6" fmla="*/ 1722 w 10000"/>
                <a:gd name="connsiteY6" fmla="*/ 9980 h 11903"/>
                <a:gd name="connsiteX7" fmla="*/ 0 w 10000"/>
                <a:gd name="connsiteY7" fmla="*/ 7163 h 11903"/>
                <a:gd name="connsiteX8" fmla="*/ 1538 w 10000"/>
                <a:gd name="connsiteY8" fmla="*/ 4052 h 11903"/>
                <a:gd name="connsiteX9" fmla="*/ 1538 w 10000"/>
                <a:gd name="connsiteY9" fmla="*/ 4032 h 11903"/>
                <a:gd name="connsiteX10" fmla="*/ 2283 w 10000"/>
                <a:gd name="connsiteY10" fmla="*/ 1253 h 11903"/>
                <a:gd name="connsiteX11" fmla="*/ 4212 w 10000"/>
                <a:gd name="connsiteY11" fmla="*/ 1 h 11903"/>
                <a:gd name="connsiteX12" fmla="*/ 6667 w 10000"/>
                <a:gd name="connsiteY12" fmla="*/ 2231 h 11903"/>
                <a:gd name="connsiteX13" fmla="*/ 8779 w 10000"/>
                <a:gd name="connsiteY13" fmla="*/ 4364 h 11903"/>
                <a:gd name="connsiteX14" fmla="*/ 10000 w 10000"/>
                <a:gd name="connsiteY14" fmla="*/ 7163 h 11903"/>
                <a:gd name="connsiteX15" fmla="*/ 8230 w 10000"/>
                <a:gd name="connsiteY15" fmla="*/ 10000 h 11903"/>
                <a:gd name="connsiteX0" fmla="*/ 8230 w 10000"/>
                <a:gd name="connsiteY0" fmla="*/ 10000 h 11903"/>
                <a:gd name="connsiteX1" fmla="*/ 7826 w 10000"/>
                <a:gd name="connsiteY1" fmla="*/ 9981 h 11903"/>
                <a:gd name="connsiteX2" fmla="*/ 6597 w 10000"/>
                <a:gd name="connsiteY2" fmla="*/ 11903 h 11903"/>
                <a:gd name="connsiteX3" fmla="*/ 5401 w 10000"/>
                <a:gd name="connsiteY3" fmla="*/ 9980 h 11903"/>
                <a:gd name="connsiteX4" fmla="*/ 4890 w 10000"/>
                <a:gd name="connsiteY4" fmla="*/ 9979 h 11903"/>
                <a:gd name="connsiteX5" fmla="*/ 1746 w 10000"/>
                <a:gd name="connsiteY5" fmla="*/ 9980 h 11903"/>
                <a:gd name="connsiteX6" fmla="*/ 1722 w 10000"/>
                <a:gd name="connsiteY6" fmla="*/ 9980 h 11903"/>
                <a:gd name="connsiteX7" fmla="*/ 0 w 10000"/>
                <a:gd name="connsiteY7" fmla="*/ 7163 h 11903"/>
                <a:gd name="connsiteX8" fmla="*/ 1538 w 10000"/>
                <a:gd name="connsiteY8" fmla="*/ 4052 h 11903"/>
                <a:gd name="connsiteX9" fmla="*/ 1538 w 10000"/>
                <a:gd name="connsiteY9" fmla="*/ 4032 h 11903"/>
                <a:gd name="connsiteX10" fmla="*/ 2283 w 10000"/>
                <a:gd name="connsiteY10" fmla="*/ 1253 h 11903"/>
                <a:gd name="connsiteX11" fmla="*/ 4212 w 10000"/>
                <a:gd name="connsiteY11" fmla="*/ 1 h 11903"/>
                <a:gd name="connsiteX12" fmla="*/ 6667 w 10000"/>
                <a:gd name="connsiteY12" fmla="*/ 2231 h 11903"/>
                <a:gd name="connsiteX13" fmla="*/ 8779 w 10000"/>
                <a:gd name="connsiteY13" fmla="*/ 4364 h 11903"/>
                <a:gd name="connsiteX14" fmla="*/ 10000 w 10000"/>
                <a:gd name="connsiteY14" fmla="*/ 7163 h 11903"/>
                <a:gd name="connsiteX15" fmla="*/ 8230 w 10000"/>
                <a:gd name="connsiteY15" fmla="*/ 10000 h 11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00" h="11903">
                  <a:moveTo>
                    <a:pt x="8230" y="10000"/>
                  </a:moveTo>
                  <a:lnTo>
                    <a:pt x="7826" y="9981"/>
                  </a:lnTo>
                  <a:cubicBezTo>
                    <a:pt x="7638" y="10785"/>
                    <a:pt x="7607" y="10668"/>
                    <a:pt x="6597" y="11903"/>
                  </a:cubicBezTo>
                  <a:cubicBezTo>
                    <a:pt x="5736" y="10772"/>
                    <a:pt x="5569" y="10547"/>
                    <a:pt x="5401" y="9980"/>
                  </a:cubicBezTo>
                  <a:lnTo>
                    <a:pt x="4890" y="9979"/>
                  </a:lnTo>
                  <a:lnTo>
                    <a:pt x="1746" y="9980"/>
                  </a:lnTo>
                  <a:lnTo>
                    <a:pt x="1722" y="9980"/>
                  </a:lnTo>
                  <a:cubicBezTo>
                    <a:pt x="769" y="9961"/>
                    <a:pt x="0" y="8689"/>
                    <a:pt x="0" y="7163"/>
                  </a:cubicBezTo>
                  <a:cubicBezTo>
                    <a:pt x="0" y="5656"/>
                    <a:pt x="708" y="4247"/>
                    <a:pt x="1538" y="4052"/>
                  </a:cubicBezTo>
                  <a:lnTo>
                    <a:pt x="1538" y="4032"/>
                  </a:lnTo>
                  <a:cubicBezTo>
                    <a:pt x="1538" y="2995"/>
                    <a:pt x="1807" y="2016"/>
                    <a:pt x="2283" y="1253"/>
                  </a:cubicBezTo>
                  <a:cubicBezTo>
                    <a:pt x="2796" y="431"/>
                    <a:pt x="3504" y="-19"/>
                    <a:pt x="4212" y="1"/>
                  </a:cubicBezTo>
                  <a:cubicBezTo>
                    <a:pt x="5604" y="40"/>
                    <a:pt x="6313" y="1213"/>
                    <a:pt x="6667" y="2231"/>
                  </a:cubicBezTo>
                  <a:cubicBezTo>
                    <a:pt x="7717" y="2153"/>
                    <a:pt x="8486" y="3268"/>
                    <a:pt x="8779" y="4364"/>
                  </a:cubicBezTo>
                  <a:cubicBezTo>
                    <a:pt x="9499" y="4736"/>
                    <a:pt x="10000" y="5871"/>
                    <a:pt x="10000" y="7163"/>
                  </a:cubicBezTo>
                  <a:cubicBezTo>
                    <a:pt x="10000" y="8728"/>
                    <a:pt x="9206" y="10000"/>
                    <a:pt x="8230" y="10000"/>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grpSp>
          <p:nvGrpSpPr>
            <p:cNvPr id="1437" name="Group 1436">
              <a:extLst>
                <a:ext uri="{FF2B5EF4-FFF2-40B4-BE49-F238E27FC236}">
                  <a16:creationId xmlns:a16="http://schemas.microsoft.com/office/drawing/2014/main" id="{9AD69B54-4C5E-C964-D4A0-053F88F89FDD}"/>
                </a:ext>
              </a:extLst>
            </p:cNvPr>
            <p:cNvGrpSpPr/>
            <p:nvPr/>
          </p:nvGrpSpPr>
          <p:grpSpPr>
            <a:xfrm>
              <a:off x="510107" y="636102"/>
              <a:ext cx="436539" cy="327268"/>
              <a:chOff x="2312303" y="1094089"/>
              <a:chExt cx="3736755" cy="2801403"/>
            </a:xfrm>
          </p:grpSpPr>
          <p:sp>
            <p:nvSpPr>
              <p:cNvPr id="1438" name="Freeform 119">
                <a:extLst>
                  <a:ext uri="{FF2B5EF4-FFF2-40B4-BE49-F238E27FC236}">
                    <a16:creationId xmlns:a16="http://schemas.microsoft.com/office/drawing/2014/main" id="{756E0738-EBC5-3484-FA4A-C20E8C8D0763}"/>
                  </a:ext>
                </a:extLst>
              </p:cNvPr>
              <p:cNvSpPr>
                <a:spLocks noEditPoints="1"/>
              </p:cNvSpPr>
              <p:nvPr/>
            </p:nvSpPr>
            <p:spPr bwMode="auto">
              <a:xfrm>
                <a:off x="3176427" y="1545075"/>
                <a:ext cx="1483031" cy="1483032"/>
              </a:xfrm>
              <a:custGeom>
                <a:avLst/>
                <a:gdLst>
                  <a:gd name="T0" fmla="*/ 133 w 325"/>
                  <a:gd name="T1" fmla="*/ 324 h 324"/>
                  <a:gd name="T2" fmla="*/ 105 w 325"/>
                  <a:gd name="T3" fmla="*/ 310 h 324"/>
                  <a:gd name="T4" fmla="*/ 78 w 325"/>
                  <a:gd name="T5" fmla="*/ 256 h 324"/>
                  <a:gd name="T6" fmla="*/ 35 w 325"/>
                  <a:gd name="T7" fmla="*/ 264 h 324"/>
                  <a:gd name="T8" fmla="*/ 23 w 325"/>
                  <a:gd name="T9" fmla="*/ 236 h 324"/>
                  <a:gd name="T10" fmla="*/ 41 w 325"/>
                  <a:gd name="T11" fmla="*/ 177 h 324"/>
                  <a:gd name="T12" fmla="*/ 1 w 325"/>
                  <a:gd name="T13" fmla="*/ 155 h 324"/>
                  <a:gd name="T14" fmla="*/ 3 w 325"/>
                  <a:gd name="T15" fmla="*/ 134 h 324"/>
                  <a:gd name="T16" fmla="*/ 10 w 325"/>
                  <a:gd name="T17" fmla="*/ 126 h 324"/>
                  <a:gd name="T18" fmla="*/ 62 w 325"/>
                  <a:gd name="T19" fmla="*/ 93 h 324"/>
                  <a:gd name="T20" fmla="*/ 46 w 325"/>
                  <a:gd name="T21" fmla="*/ 51 h 324"/>
                  <a:gd name="T22" fmla="*/ 72 w 325"/>
                  <a:gd name="T23" fmla="*/ 34 h 324"/>
                  <a:gd name="T24" fmla="*/ 131 w 325"/>
                  <a:gd name="T25" fmla="*/ 42 h 324"/>
                  <a:gd name="T26" fmla="*/ 145 w 325"/>
                  <a:gd name="T27" fmla="*/ 1 h 324"/>
                  <a:gd name="T28" fmla="*/ 178 w 325"/>
                  <a:gd name="T29" fmla="*/ 6 h 324"/>
                  <a:gd name="T30" fmla="*/ 191 w 325"/>
                  <a:gd name="T31" fmla="*/ 38 h 324"/>
                  <a:gd name="T32" fmla="*/ 243 w 325"/>
                  <a:gd name="T33" fmla="*/ 27 h 324"/>
                  <a:gd name="T34" fmla="*/ 273 w 325"/>
                  <a:gd name="T35" fmla="*/ 43 h 324"/>
                  <a:gd name="T36" fmla="*/ 265 w 325"/>
                  <a:gd name="T37" fmla="*/ 79 h 324"/>
                  <a:gd name="T38" fmla="*/ 311 w 325"/>
                  <a:gd name="T39" fmla="*/ 106 h 324"/>
                  <a:gd name="T40" fmla="*/ 325 w 325"/>
                  <a:gd name="T41" fmla="*/ 139 h 324"/>
                  <a:gd name="T42" fmla="*/ 298 w 325"/>
                  <a:gd name="T43" fmla="*/ 160 h 324"/>
                  <a:gd name="T44" fmla="*/ 294 w 325"/>
                  <a:gd name="T45" fmla="*/ 194 h 324"/>
                  <a:gd name="T46" fmla="*/ 316 w 325"/>
                  <a:gd name="T47" fmla="*/ 221 h 324"/>
                  <a:gd name="T48" fmla="*/ 296 w 325"/>
                  <a:gd name="T49" fmla="*/ 249 h 324"/>
                  <a:gd name="T50" fmla="*/ 245 w 325"/>
                  <a:gd name="T51" fmla="*/ 269 h 324"/>
                  <a:gd name="T52" fmla="*/ 244 w 325"/>
                  <a:gd name="T53" fmla="*/ 305 h 324"/>
                  <a:gd name="T54" fmla="*/ 212 w 325"/>
                  <a:gd name="T55" fmla="*/ 314 h 324"/>
                  <a:gd name="T56" fmla="*/ 159 w 325"/>
                  <a:gd name="T57" fmla="*/ 293 h 324"/>
                  <a:gd name="T58" fmla="*/ 134 w 325"/>
                  <a:gd name="T59" fmla="*/ 324 h 324"/>
                  <a:gd name="T60" fmla="*/ 131 w 325"/>
                  <a:gd name="T61" fmla="*/ 307 h 324"/>
                  <a:gd name="T62" fmla="*/ 155 w 325"/>
                  <a:gd name="T63" fmla="*/ 276 h 324"/>
                  <a:gd name="T64" fmla="*/ 203 w 325"/>
                  <a:gd name="T65" fmla="*/ 277 h 324"/>
                  <a:gd name="T66" fmla="*/ 232 w 325"/>
                  <a:gd name="T67" fmla="*/ 294 h 324"/>
                  <a:gd name="T68" fmla="*/ 232 w 325"/>
                  <a:gd name="T69" fmla="*/ 258 h 324"/>
                  <a:gd name="T70" fmla="*/ 268 w 325"/>
                  <a:gd name="T71" fmla="*/ 228 h 324"/>
                  <a:gd name="T72" fmla="*/ 299 w 325"/>
                  <a:gd name="T73" fmla="*/ 220 h 324"/>
                  <a:gd name="T74" fmla="*/ 278 w 325"/>
                  <a:gd name="T75" fmla="*/ 195 h 324"/>
                  <a:gd name="T76" fmla="*/ 281 w 325"/>
                  <a:gd name="T77" fmla="*/ 156 h 324"/>
                  <a:gd name="T78" fmla="*/ 308 w 325"/>
                  <a:gd name="T79" fmla="*/ 136 h 324"/>
                  <a:gd name="T80" fmla="*/ 278 w 325"/>
                  <a:gd name="T81" fmla="*/ 121 h 324"/>
                  <a:gd name="T82" fmla="*/ 250 w 325"/>
                  <a:gd name="T83" fmla="*/ 86 h 324"/>
                  <a:gd name="T84" fmla="*/ 259 w 325"/>
                  <a:gd name="T85" fmla="*/ 51 h 324"/>
                  <a:gd name="T86" fmla="*/ 224 w 325"/>
                  <a:gd name="T87" fmla="*/ 61 h 324"/>
                  <a:gd name="T88" fmla="*/ 188 w 325"/>
                  <a:gd name="T89" fmla="*/ 53 h 324"/>
                  <a:gd name="T90" fmla="*/ 176 w 325"/>
                  <a:gd name="T91" fmla="*/ 47 h 324"/>
                  <a:gd name="T92" fmla="*/ 153 w 325"/>
                  <a:gd name="T93" fmla="*/ 17 h 324"/>
                  <a:gd name="T94" fmla="*/ 140 w 325"/>
                  <a:gd name="T95" fmla="*/ 56 h 324"/>
                  <a:gd name="T96" fmla="*/ 101 w 325"/>
                  <a:gd name="T97" fmla="*/ 69 h 324"/>
                  <a:gd name="T98" fmla="*/ 61 w 325"/>
                  <a:gd name="T99" fmla="*/ 58 h 324"/>
                  <a:gd name="T100" fmla="*/ 78 w 325"/>
                  <a:gd name="T101" fmla="*/ 99 h 324"/>
                  <a:gd name="T102" fmla="*/ 56 w 325"/>
                  <a:gd name="T103" fmla="*/ 134 h 324"/>
                  <a:gd name="T104" fmla="*/ 17 w 325"/>
                  <a:gd name="T105" fmla="*/ 150 h 324"/>
                  <a:gd name="T106" fmla="*/ 57 w 325"/>
                  <a:gd name="T107" fmla="*/ 171 h 324"/>
                  <a:gd name="T108" fmla="*/ 63 w 325"/>
                  <a:gd name="T109" fmla="*/ 214 h 324"/>
                  <a:gd name="T110" fmla="*/ 44 w 325"/>
                  <a:gd name="T111" fmla="*/ 250 h 324"/>
                  <a:gd name="T112" fmla="*/ 87 w 325"/>
                  <a:gd name="T113" fmla="*/ 241 h 324"/>
                  <a:gd name="T114" fmla="*/ 121 w 325"/>
                  <a:gd name="T115" fmla="*/ 27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25" h="324">
                    <a:moveTo>
                      <a:pt x="134" y="324"/>
                    </a:moveTo>
                    <a:cubicBezTo>
                      <a:pt x="134" y="324"/>
                      <a:pt x="133" y="324"/>
                      <a:pt x="133" y="324"/>
                    </a:cubicBezTo>
                    <a:cubicBezTo>
                      <a:pt x="125" y="322"/>
                      <a:pt x="117" y="320"/>
                      <a:pt x="110" y="318"/>
                    </a:cubicBezTo>
                    <a:cubicBezTo>
                      <a:pt x="107" y="317"/>
                      <a:pt x="105" y="314"/>
                      <a:pt x="105" y="310"/>
                    </a:cubicBezTo>
                    <a:cubicBezTo>
                      <a:pt x="105" y="276"/>
                      <a:pt x="105" y="276"/>
                      <a:pt x="105" y="276"/>
                    </a:cubicBezTo>
                    <a:cubicBezTo>
                      <a:pt x="95" y="270"/>
                      <a:pt x="86" y="264"/>
                      <a:pt x="78" y="256"/>
                    </a:cubicBezTo>
                    <a:cubicBezTo>
                      <a:pt x="44" y="267"/>
                      <a:pt x="44" y="267"/>
                      <a:pt x="44" y="267"/>
                    </a:cubicBezTo>
                    <a:cubicBezTo>
                      <a:pt x="40" y="268"/>
                      <a:pt x="37" y="267"/>
                      <a:pt x="35" y="264"/>
                    </a:cubicBezTo>
                    <a:cubicBezTo>
                      <a:pt x="30" y="258"/>
                      <a:pt x="26" y="252"/>
                      <a:pt x="22" y="246"/>
                    </a:cubicBezTo>
                    <a:cubicBezTo>
                      <a:pt x="21" y="243"/>
                      <a:pt x="21" y="239"/>
                      <a:pt x="23" y="236"/>
                    </a:cubicBezTo>
                    <a:cubicBezTo>
                      <a:pt x="48" y="208"/>
                      <a:pt x="48" y="208"/>
                      <a:pt x="48" y="208"/>
                    </a:cubicBezTo>
                    <a:cubicBezTo>
                      <a:pt x="44" y="198"/>
                      <a:pt x="42" y="188"/>
                      <a:pt x="41" y="177"/>
                    </a:cubicBezTo>
                    <a:cubicBezTo>
                      <a:pt x="5" y="162"/>
                      <a:pt x="5" y="162"/>
                      <a:pt x="5" y="162"/>
                    </a:cubicBezTo>
                    <a:cubicBezTo>
                      <a:pt x="2" y="161"/>
                      <a:pt x="0" y="158"/>
                      <a:pt x="1" y="155"/>
                    </a:cubicBezTo>
                    <a:cubicBezTo>
                      <a:pt x="1" y="148"/>
                      <a:pt x="2" y="142"/>
                      <a:pt x="3" y="136"/>
                    </a:cubicBezTo>
                    <a:cubicBezTo>
                      <a:pt x="3" y="135"/>
                      <a:pt x="3" y="134"/>
                      <a:pt x="3" y="134"/>
                    </a:cubicBezTo>
                    <a:cubicBezTo>
                      <a:pt x="3" y="132"/>
                      <a:pt x="3" y="132"/>
                      <a:pt x="3" y="132"/>
                    </a:cubicBezTo>
                    <a:cubicBezTo>
                      <a:pt x="4" y="129"/>
                      <a:pt x="7" y="126"/>
                      <a:pt x="10" y="126"/>
                    </a:cubicBezTo>
                    <a:cubicBezTo>
                      <a:pt x="48" y="119"/>
                      <a:pt x="48" y="119"/>
                      <a:pt x="48" y="119"/>
                    </a:cubicBezTo>
                    <a:cubicBezTo>
                      <a:pt x="52" y="110"/>
                      <a:pt x="56" y="101"/>
                      <a:pt x="62" y="93"/>
                    </a:cubicBezTo>
                    <a:cubicBezTo>
                      <a:pt x="44" y="60"/>
                      <a:pt x="44" y="60"/>
                      <a:pt x="44" y="60"/>
                    </a:cubicBezTo>
                    <a:cubicBezTo>
                      <a:pt x="43" y="57"/>
                      <a:pt x="43" y="53"/>
                      <a:pt x="46" y="51"/>
                    </a:cubicBezTo>
                    <a:cubicBezTo>
                      <a:pt x="51" y="45"/>
                      <a:pt x="57" y="40"/>
                      <a:pt x="63" y="35"/>
                    </a:cubicBezTo>
                    <a:cubicBezTo>
                      <a:pt x="66" y="33"/>
                      <a:pt x="69" y="32"/>
                      <a:pt x="72" y="34"/>
                    </a:cubicBezTo>
                    <a:cubicBezTo>
                      <a:pt x="105" y="53"/>
                      <a:pt x="105" y="53"/>
                      <a:pt x="105" y="53"/>
                    </a:cubicBezTo>
                    <a:cubicBezTo>
                      <a:pt x="113" y="48"/>
                      <a:pt x="122" y="44"/>
                      <a:pt x="131" y="42"/>
                    </a:cubicBezTo>
                    <a:cubicBezTo>
                      <a:pt x="138" y="8"/>
                      <a:pt x="138" y="8"/>
                      <a:pt x="138" y="8"/>
                    </a:cubicBezTo>
                    <a:cubicBezTo>
                      <a:pt x="139" y="4"/>
                      <a:pt x="142" y="2"/>
                      <a:pt x="145" y="1"/>
                    </a:cubicBezTo>
                    <a:cubicBezTo>
                      <a:pt x="154" y="0"/>
                      <a:pt x="162" y="0"/>
                      <a:pt x="171" y="0"/>
                    </a:cubicBezTo>
                    <a:cubicBezTo>
                      <a:pt x="174" y="1"/>
                      <a:pt x="177" y="3"/>
                      <a:pt x="178" y="6"/>
                    </a:cubicBezTo>
                    <a:cubicBezTo>
                      <a:pt x="189" y="37"/>
                      <a:pt x="189" y="37"/>
                      <a:pt x="189" y="37"/>
                    </a:cubicBezTo>
                    <a:cubicBezTo>
                      <a:pt x="190" y="37"/>
                      <a:pt x="190" y="37"/>
                      <a:pt x="191" y="38"/>
                    </a:cubicBezTo>
                    <a:cubicBezTo>
                      <a:pt x="200" y="39"/>
                      <a:pt x="209" y="42"/>
                      <a:pt x="218" y="45"/>
                    </a:cubicBezTo>
                    <a:cubicBezTo>
                      <a:pt x="243" y="27"/>
                      <a:pt x="243" y="27"/>
                      <a:pt x="243" y="27"/>
                    </a:cubicBezTo>
                    <a:cubicBezTo>
                      <a:pt x="245" y="24"/>
                      <a:pt x="249" y="24"/>
                      <a:pt x="252" y="26"/>
                    </a:cubicBezTo>
                    <a:cubicBezTo>
                      <a:pt x="259" y="31"/>
                      <a:pt x="267" y="37"/>
                      <a:pt x="273" y="43"/>
                    </a:cubicBezTo>
                    <a:cubicBezTo>
                      <a:pt x="276" y="45"/>
                      <a:pt x="277" y="48"/>
                      <a:pt x="276" y="51"/>
                    </a:cubicBezTo>
                    <a:cubicBezTo>
                      <a:pt x="265" y="79"/>
                      <a:pt x="265" y="79"/>
                      <a:pt x="265" y="79"/>
                    </a:cubicBezTo>
                    <a:cubicBezTo>
                      <a:pt x="272" y="87"/>
                      <a:pt x="278" y="96"/>
                      <a:pt x="283" y="105"/>
                    </a:cubicBezTo>
                    <a:cubicBezTo>
                      <a:pt x="311" y="106"/>
                      <a:pt x="311" y="106"/>
                      <a:pt x="311" y="106"/>
                    </a:cubicBezTo>
                    <a:cubicBezTo>
                      <a:pt x="314" y="106"/>
                      <a:pt x="317" y="109"/>
                      <a:pt x="318" y="112"/>
                    </a:cubicBezTo>
                    <a:cubicBezTo>
                      <a:pt x="321" y="120"/>
                      <a:pt x="324" y="130"/>
                      <a:pt x="325" y="139"/>
                    </a:cubicBezTo>
                    <a:cubicBezTo>
                      <a:pt x="325" y="142"/>
                      <a:pt x="324" y="145"/>
                      <a:pt x="321" y="147"/>
                    </a:cubicBezTo>
                    <a:cubicBezTo>
                      <a:pt x="298" y="160"/>
                      <a:pt x="298" y="160"/>
                      <a:pt x="298" y="160"/>
                    </a:cubicBezTo>
                    <a:cubicBezTo>
                      <a:pt x="298" y="169"/>
                      <a:pt x="297" y="177"/>
                      <a:pt x="296" y="186"/>
                    </a:cubicBezTo>
                    <a:cubicBezTo>
                      <a:pt x="296" y="189"/>
                      <a:pt x="295" y="191"/>
                      <a:pt x="294" y="194"/>
                    </a:cubicBezTo>
                    <a:cubicBezTo>
                      <a:pt x="314" y="212"/>
                      <a:pt x="314" y="212"/>
                      <a:pt x="314" y="212"/>
                    </a:cubicBezTo>
                    <a:cubicBezTo>
                      <a:pt x="317" y="214"/>
                      <a:pt x="318" y="218"/>
                      <a:pt x="316" y="221"/>
                    </a:cubicBezTo>
                    <a:cubicBezTo>
                      <a:pt x="313" y="229"/>
                      <a:pt x="309" y="238"/>
                      <a:pt x="305" y="245"/>
                    </a:cubicBezTo>
                    <a:cubicBezTo>
                      <a:pt x="303" y="248"/>
                      <a:pt x="300" y="250"/>
                      <a:pt x="296" y="249"/>
                    </a:cubicBezTo>
                    <a:cubicBezTo>
                      <a:pt x="270" y="244"/>
                      <a:pt x="270" y="244"/>
                      <a:pt x="270" y="244"/>
                    </a:cubicBezTo>
                    <a:cubicBezTo>
                      <a:pt x="263" y="254"/>
                      <a:pt x="254" y="262"/>
                      <a:pt x="245" y="269"/>
                    </a:cubicBezTo>
                    <a:cubicBezTo>
                      <a:pt x="248" y="297"/>
                      <a:pt x="248" y="297"/>
                      <a:pt x="248" y="297"/>
                    </a:cubicBezTo>
                    <a:cubicBezTo>
                      <a:pt x="249" y="301"/>
                      <a:pt x="247" y="304"/>
                      <a:pt x="244" y="305"/>
                    </a:cubicBezTo>
                    <a:cubicBezTo>
                      <a:pt x="237" y="310"/>
                      <a:pt x="229" y="313"/>
                      <a:pt x="221" y="316"/>
                    </a:cubicBezTo>
                    <a:cubicBezTo>
                      <a:pt x="218" y="317"/>
                      <a:pt x="215" y="316"/>
                      <a:pt x="212" y="314"/>
                    </a:cubicBezTo>
                    <a:cubicBezTo>
                      <a:pt x="193" y="291"/>
                      <a:pt x="193" y="291"/>
                      <a:pt x="193" y="291"/>
                    </a:cubicBezTo>
                    <a:cubicBezTo>
                      <a:pt x="182" y="293"/>
                      <a:pt x="170" y="294"/>
                      <a:pt x="159" y="293"/>
                    </a:cubicBezTo>
                    <a:cubicBezTo>
                      <a:pt x="141" y="320"/>
                      <a:pt x="141" y="320"/>
                      <a:pt x="141" y="320"/>
                    </a:cubicBezTo>
                    <a:cubicBezTo>
                      <a:pt x="140" y="323"/>
                      <a:pt x="137" y="324"/>
                      <a:pt x="134" y="324"/>
                    </a:cubicBezTo>
                    <a:close/>
                    <a:moveTo>
                      <a:pt x="121" y="304"/>
                    </a:moveTo>
                    <a:cubicBezTo>
                      <a:pt x="124" y="305"/>
                      <a:pt x="127" y="306"/>
                      <a:pt x="131" y="307"/>
                    </a:cubicBezTo>
                    <a:cubicBezTo>
                      <a:pt x="148" y="280"/>
                      <a:pt x="148" y="280"/>
                      <a:pt x="148" y="280"/>
                    </a:cubicBezTo>
                    <a:cubicBezTo>
                      <a:pt x="149" y="277"/>
                      <a:pt x="152" y="276"/>
                      <a:pt x="155" y="276"/>
                    </a:cubicBezTo>
                    <a:cubicBezTo>
                      <a:pt x="169" y="278"/>
                      <a:pt x="182" y="277"/>
                      <a:pt x="195" y="274"/>
                    </a:cubicBezTo>
                    <a:cubicBezTo>
                      <a:pt x="198" y="274"/>
                      <a:pt x="201" y="275"/>
                      <a:pt x="203" y="277"/>
                    </a:cubicBezTo>
                    <a:cubicBezTo>
                      <a:pt x="221" y="299"/>
                      <a:pt x="221" y="299"/>
                      <a:pt x="221" y="299"/>
                    </a:cubicBezTo>
                    <a:cubicBezTo>
                      <a:pt x="225" y="298"/>
                      <a:pt x="228" y="296"/>
                      <a:pt x="232" y="294"/>
                    </a:cubicBezTo>
                    <a:cubicBezTo>
                      <a:pt x="228" y="266"/>
                      <a:pt x="228" y="266"/>
                      <a:pt x="228" y="266"/>
                    </a:cubicBezTo>
                    <a:cubicBezTo>
                      <a:pt x="228" y="263"/>
                      <a:pt x="229" y="260"/>
                      <a:pt x="232" y="258"/>
                    </a:cubicBezTo>
                    <a:cubicBezTo>
                      <a:pt x="243" y="251"/>
                      <a:pt x="252" y="242"/>
                      <a:pt x="260" y="231"/>
                    </a:cubicBezTo>
                    <a:cubicBezTo>
                      <a:pt x="262" y="228"/>
                      <a:pt x="265" y="227"/>
                      <a:pt x="268" y="228"/>
                    </a:cubicBezTo>
                    <a:cubicBezTo>
                      <a:pt x="294" y="232"/>
                      <a:pt x="294" y="232"/>
                      <a:pt x="294" y="232"/>
                    </a:cubicBezTo>
                    <a:cubicBezTo>
                      <a:pt x="296" y="229"/>
                      <a:pt x="298" y="224"/>
                      <a:pt x="299" y="220"/>
                    </a:cubicBezTo>
                    <a:cubicBezTo>
                      <a:pt x="280" y="203"/>
                      <a:pt x="280" y="203"/>
                      <a:pt x="280" y="203"/>
                    </a:cubicBezTo>
                    <a:cubicBezTo>
                      <a:pt x="278" y="201"/>
                      <a:pt x="277" y="197"/>
                      <a:pt x="278" y="195"/>
                    </a:cubicBezTo>
                    <a:cubicBezTo>
                      <a:pt x="279" y="191"/>
                      <a:pt x="280" y="187"/>
                      <a:pt x="280" y="183"/>
                    </a:cubicBezTo>
                    <a:cubicBezTo>
                      <a:pt x="282" y="174"/>
                      <a:pt x="282" y="165"/>
                      <a:pt x="281" y="156"/>
                    </a:cubicBezTo>
                    <a:cubicBezTo>
                      <a:pt x="281" y="153"/>
                      <a:pt x="283" y="150"/>
                      <a:pt x="286" y="149"/>
                    </a:cubicBezTo>
                    <a:cubicBezTo>
                      <a:pt x="308" y="136"/>
                      <a:pt x="308" y="136"/>
                      <a:pt x="308" y="136"/>
                    </a:cubicBezTo>
                    <a:cubicBezTo>
                      <a:pt x="307" y="131"/>
                      <a:pt x="306" y="127"/>
                      <a:pt x="305" y="122"/>
                    </a:cubicBezTo>
                    <a:cubicBezTo>
                      <a:pt x="278" y="121"/>
                      <a:pt x="278" y="121"/>
                      <a:pt x="278" y="121"/>
                    </a:cubicBezTo>
                    <a:cubicBezTo>
                      <a:pt x="275" y="121"/>
                      <a:pt x="272" y="119"/>
                      <a:pt x="271" y="116"/>
                    </a:cubicBezTo>
                    <a:cubicBezTo>
                      <a:pt x="266" y="105"/>
                      <a:pt x="259" y="95"/>
                      <a:pt x="250" y="86"/>
                    </a:cubicBezTo>
                    <a:cubicBezTo>
                      <a:pt x="248" y="84"/>
                      <a:pt x="247" y="81"/>
                      <a:pt x="249" y="78"/>
                    </a:cubicBezTo>
                    <a:cubicBezTo>
                      <a:pt x="259" y="51"/>
                      <a:pt x="259" y="51"/>
                      <a:pt x="259" y="51"/>
                    </a:cubicBezTo>
                    <a:cubicBezTo>
                      <a:pt x="255" y="48"/>
                      <a:pt x="252" y="45"/>
                      <a:pt x="248" y="43"/>
                    </a:cubicBezTo>
                    <a:cubicBezTo>
                      <a:pt x="224" y="61"/>
                      <a:pt x="224" y="61"/>
                      <a:pt x="224" y="61"/>
                    </a:cubicBezTo>
                    <a:cubicBezTo>
                      <a:pt x="222" y="63"/>
                      <a:pt x="219" y="63"/>
                      <a:pt x="216" y="62"/>
                    </a:cubicBezTo>
                    <a:cubicBezTo>
                      <a:pt x="207" y="58"/>
                      <a:pt x="198" y="55"/>
                      <a:pt x="188" y="53"/>
                    </a:cubicBezTo>
                    <a:cubicBezTo>
                      <a:pt x="186" y="53"/>
                      <a:pt x="184" y="53"/>
                      <a:pt x="182" y="53"/>
                    </a:cubicBezTo>
                    <a:cubicBezTo>
                      <a:pt x="179" y="52"/>
                      <a:pt x="177" y="50"/>
                      <a:pt x="176" y="47"/>
                    </a:cubicBezTo>
                    <a:cubicBezTo>
                      <a:pt x="165" y="16"/>
                      <a:pt x="165" y="16"/>
                      <a:pt x="165" y="16"/>
                    </a:cubicBezTo>
                    <a:cubicBezTo>
                      <a:pt x="161" y="16"/>
                      <a:pt x="157" y="16"/>
                      <a:pt x="153" y="17"/>
                    </a:cubicBezTo>
                    <a:cubicBezTo>
                      <a:pt x="146" y="50"/>
                      <a:pt x="146" y="50"/>
                      <a:pt x="146" y="50"/>
                    </a:cubicBezTo>
                    <a:cubicBezTo>
                      <a:pt x="145" y="53"/>
                      <a:pt x="143" y="55"/>
                      <a:pt x="140" y="56"/>
                    </a:cubicBezTo>
                    <a:cubicBezTo>
                      <a:pt x="129" y="59"/>
                      <a:pt x="118" y="63"/>
                      <a:pt x="109" y="69"/>
                    </a:cubicBezTo>
                    <a:cubicBezTo>
                      <a:pt x="106" y="71"/>
                      <a:pt x="103" y="71"/>
                      <a:pt x="101" y="69"/>
                    </a:cubicBezTo>
                    <a:cubicBezTo>
                      <a:pt x="69" y="51"/>
                      <a:pt x="69" y="51"/>
                      <a:pt x="69" y="51"/>
                    </a:cubicBezTo>
                    <a:cubicBezTo>
                      <a:pt x="66" y="53"/>
                      <a:pt x="64" y="55"/>
                      <a:pt x="61" y="58"/>
                    </a:cubicBezTo>
                    <a:cubicBezTo>
                      <a:pt x="78" y="90"/>
                      <a:pt x="78" y="90"/>
                      <a:pt x="78" y="90"/>
                    </a:cubicBezTo>
                    <a:cubicBezTo>
                      <a:pt x="80" y="93"/>
                      <a:pt x="79" y="96"/>
                      <a:pt x="78" y="99"/>
                    </a:cubicBezTo>
                    <a:cubicBezTo>
                      <a:pt x="71" y="108"/>
                      <a:pt x="66" y="118"/>
                      <a:pt x="62" y="129"/>
                    </a:cubicBezTo>
                    <a:cubicBezTo>
                      <a:pt x="61" y="132"/>
                      <a:pt x="59" y="134"/>
                      <a:pt x="56" y="134"/>
                    </a:cubicBezTo>
                    <a:cubicBezTo>
                      <a:pt x="18" y="141"/>
                      <a:pt x="18" y="141"/>
                      <a:pt x="18" y="141"/>
                    </a:cubicBezTo>
                    <a:cubicBezTo>
                      <a:pt x="18" y="144"/>
                      <a:pt x="17" y="147"/>
                      <a:pt x="17" y="150"/>
                    </a:cubicBezTo>
                    <a:cubicBezTo>
                      <a:pt x="52" y="164"/>
                      <a:pt x="52" y="164"/>
                      <a:pt x="52" y="164"/>
                    </a:cubicBezTo>
                    <a:cubicBezTo>
                      <a:pt x="54" y="165"/>
                      <a:pt x="56" y="168"/>
                      <a:pt x="57" y="171"/>
                    </a:cubicBezTo>
                    <a:cubicBezTo>
                      <a:pt x="57" y="183"/>
                      <a:pt x="60" y="195"/>
                      <a:pt x="64" y="206"/>
                    </a:cubicBezTo>
                    <a:cubicBezTo>
                      <a:pt x="65" y="209"/>
                      <a:pt x="65" y="212"/>
                      <a:pt x="63" y="214"/>
                    </a:cubicBezTo>
                    <a:cubicBezTo>
                      <a:pt x="39" y="242"/>
                      <a:pt x="39" y="242"/>
                      <a:pt x="39" y="242"/>
                    </a:cubicBezTo>
                    <a:cubicBezTo>
                      <a:pt x="41" y="245"/>
                      <a:pt x="42" y="247"/>
                      <a:pt x="44" y="250"/>
                    </a:cubicBezTo>
                    <a:cubicBezTo>
                      <a:pt x="78" y="239"/>
                      <a:pt x="78" y="239"/>
                      <a:pt x="78" y="239"/>
                    </a:cubicBezTo>
                    <a:cubicBezTo>
                      <a:pt x="81" y="238"/>
                      <a:pt x="84" y="239"/>
                      <a:pt x="87" y="241"/>
                    </a:cubicBezTo>
                    <a:cubicBezTo>
                      <a:pt x="95" y="251"/>
                      <a:pt x="105" y="258"/>
                      <a:pt x="117" y="264"/>
                    </a:cubicBezTo>
                    <a:cubicBezTo>
                      <a:pt x="119" y="266"/>
                      <a:pt x="121" y="268"/>
                      <a:pt x="121" y="271"/>
                    </a:cubicBezTo>
                    <a:lnTo>
                      <a:pt x="121" y="30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439" name="Freeform 120">
                <a:extLst>
                  <a:ext uri="{FF2B5EF4-FFF2-40B4-BE49-F238E27FC236}">
                    <a16:creationId xmlns:a16="http://schemas.microsoft.com/office/drawing/2014/main" id="{60D62E44-3166-4D21-5F95-737DE1B23263}"/>
                  </a:ext>
                </a:extLst>
              </p:cNvPr>
              <p:cNvSpPr>
                <a:spLocks noEditPoints="1"/>
              </p:cNvSpPr>
              <p:nvPr/>
            </p:nvSpPr>
            <p:spPr bwMode="auto">
              <a:xfrm>
                <a:off x="3561784" y="1918751"/>
                <a:ext cx="759033" cy="747353"/>
              </a:xfrm>
              <a:custGeom>
                <a:avLst/>
                <a:gdLst>
                  <a:gd name="T0" fmla="*/ 83 w 165"/>
                  <a:gd name="T1" fmla="*/ 163 h 163"/>
                  <a:gd name="T2" fmla="*/ 69 w 165"/>
                  <a:gd name="T3" fmla="*/ 162 h 163"/>
                  <a:gd name="T4" fmla="*/ 17 w 165"/>
                  <a:gd name="T5" fmla="*/ 129 h 163"/>
                  <a:gd name="T6" fmla="*/ 3 w 165"/>
                  <a:gd name="T7" fmla="*/ 70 h 163"/>
                  <a:gd name="T8" fmla="*/ 36 w 165"/>
                  <a:gd name="T9" fmla="*/ 18 h 163"/>
                  <a:gd name="T10" fmla="*/ 96 w 165"/>
                  <a:gd name="T11" fmla="*/ 4 h 163"/>
                  <a:gd name="T12" fmla="*/ 148 w 165"/>
                  <a:gd name="T13" fmla="*/ 36 h 163"/>
                  <a:gd name="T14" fmla="*/ 162 w 165"/>
                  <a:gd name="T15" fmla="*/ 96 h 163"/>
                  <a:gd name="T16" fmla="*/ 83 w 165"/>
                  <a:gd name="T17" fmla="*/ 163 h 163"/>
                  <a:gd name="T18" fmla="*/ 82 w 165"/>
                  <a:gd name="T19" fmla="*/ 19 h 163"/>
                  <a:gd name="T20" fmla="*/ 45 w 165"/>
                  <a:gd name="T21" fmla="*/ 31 h 163"/>
                  <a:gd name="T22" fmla="*/ 19 w 165"/>
                  <a:gd name="T23" fmla="*/ 72 h 163"/>
                  <a:gd name="T24" fmla="*/ 30 w 165"/>
                  <a:gd name="T25" fmla="*/ 120 h 163"/>
                  <a:gd name="T26" fmla="*/ 72 w 165"/>
                  <a:gd name="T27" fmla="*/ 146 h 163"/>
                  <a:gd name="T28" fmla="*/ 146 w 165"/>
                  <a:gd name="T29" fmla="*/ 94 h 163"/>
                  <a:gd name="T30" fmla="*/ 135 w 165"/>
                  <a:gd name="T31" fmla="*/ 46 h 163"/>
                  <a:gd name="T32" fmla="*/ 93 w 165"/>
                  <a:gd name="T33" fmla="*/ 20 h 163"/>
                  <a:gd name="T34" fmla="*/ 82 w 165"/>
                  <a:gd name="T35" fmla="*/ 1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163">
                    <a:moveTo>
                      <a:pt x="83" y="163"/>
                    </a:moveTo>
                    <a:cubicBezTo>
                      <a:pt x="78" y="163"/>
                      <a:pt x="74" y="163"/>
                      <a:pt x="69" y="162"/>
                    </a:cubicBezTo>
                    <a:cubicBezTo>
                      <a:pt x="48" y="158"/>
                      <a:pt x="30" y="147"/>
                      <a:pt x="17" y="129"/>
                    </a:cubicBezTo>
                    <a:cubicBezTo>
                      <a:pt x="5" y="112"/>
                      <a:pt x="0" y="91"/>
                      <a:pt x="3" y="70"/>
                    </a:cubicBezTo>
                    <a:cubicBezTo>
                      <a:pt x="7" y="48"/>
                      <a:pt x="19" y="30"/>
                      <a:pt x="36" y="18"/>
                    </a:cubicBezTo>
                    <a:cubicBezTo>
                      <a:pt x="54" y="5"/>
                      <a:pt x="75" y="0"/>
                      <a:pt x="96" y="4"/>
                    </a:cubicBezTo>
                    <a:cubicBezTo>
                      <a:pt x="117" y="7"/>
                      <a:pt x="135" y="19"/>
                      <a:pt x="148" y="36"/>
                    </a:cubicBezTo>
                    <a:cubicBezTo>
                      <a:pt x="160" y="54"/>
                      <a:pt x="165" y="75"/>
                      <a:pt x="162" y="96"/>
                    </a:cubicBezTo>
                    <a:cubicBezTo>
                      <a:pt x="155" y="135"/>
                      <a:pt x="121" y="163"/>
                      <a:pt x="83" y="163"/>
                    </a:cubicBezTo>
                    <a:close/>
                    <a:moveTo>
                      <a:pt x="82" y="19"/>
                    </a:moveTo>
                    <a:cubicBezTo>
                      <a:pt x="69" y="19"/>
                      <a:pt x="56" y="23"/>
                      <a:pt x="45" y="31"/>
                    </a:cubicBezTo>
                    <a:cubicBezTo>
                      <a:pt x="31" y="41"/>
                      <a:pt x="22" y="55"/>
                      <a:pt x="19" y="72"/>
                    </a:cubicBezTo>
                    <a:cubicBezTo>
                      <a:pt x="16" y="89"/>
                      <a:pt x="20" y="106"/>
                      <a:pt x="30" y="120"/>
                    </a:cubicBezTo>
                    <a:cubicBezTo>
                      <a:pt x="40" y="134"/>
                      <a:pt x="55" y="143"/>
                      <a:pt x="72" y="146"/>
                    </a:cubicBezTo>
                    <a:cubicBezTo>
                      <a:pt x="107" y="152"/>
                      <a:pt x="140" y="129"/>
                      <a:pt x="146" y="94"/>
                    </a:cubicBezTo>
                    <a:cubicBezTo>
                      <a:pt x="149" y="77"/>
                      <a:pt x="145" y="60"/>
                      <a:pt x="135" y="46"/>
                    </a:cubicBezTo>
                    <a:cubicBezTo>
                      <a:pt x="125" y="32"/>
                      <a:pt x="110" y="22"/>
                      <a:pt x="93" y="20"/>
                    </a:cubicBezTo>
                    <a:cubicBezTo>
                      <a:pt x="90" y="19"/>
                      <a:pt x="86" y="19"/>
                      <a:pt x="82"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440" name="Freeform 121">
                <a:extLst>
                  <a:ext uri="{FF2B5EF4-FFF2-40B4-BE49-F238E27FC236}">
                    <a16:creationId xmlns:a16="http://schemas.microsoft.com/office/drawing/2014/main" id="{4DE640C6-2ACE-38CD-6FB1-4FA364B26B76}"/>
                  </a:ext>
                </a:extLst>
              </p:cNvPr>
              <p:cNvSpPr>
                <a:spLocks/>
              </p:cNvSpPr>
              <p:nvPr/>
            </p:nvSpPr>
            <p:spPr bwMode="auto">
              <a:xfrm>
                <a:off x="2312303" y="1094089"/>
                <a:ext cx="3736755" cy="2331040"/>
              </a:xfrm>
              <a:custGeom>
                <a:avLst/>
                <a:gdLst>
                  <a:gd name="T0" fmla="*/ 674 w 819"/>
                  <a:gd name="T1" fmla="*/ 512 h 512"/>
                  <a:gd name="T2" fmla="*/ 666 w 819"/>
                  <a:gd name="T3" fmla="*/ 504 h 512"/>
                  <a:gd name="T4" fmla="*/ 674 w 819"/>
                  <a:gd name="T5" fmla="*/ 496 h 512"/>
                  <a:gd name="T6" fmla="*/ 803 w 819"/>
                  <a:gd name="T7" fmla="*/ 367 h 512"/>
                  <a:gd name="T8" fmla="*/ 711 w 819"/>
                  <a:gd name="T9" fmla="*/ 238 h 512"/>
                  <a:gd name="T10" fmla="*/ 706 w 819"/>
                  <a:gd name="T11" fmla="*/ 233 h 512"/>
                  <a:gd name="T12" fmla="*/ 541 w 819"/>
                  <a:gd name="T13" fmla="*/ 131 h 512"/>
                  <a:gd name="T14" fmla="*/ 534 w 819"/>
                  <a:gd name="T15" fmla="*/ 127 h 512"/>
                  <a:gd name="T16" fmla="*/ 345 w 819"/>
                  <a:gd name="T17" fmla="*/ 17 h 512"/>
                  <a:gd name="T18" fmla="*/ 198 w 819"/>
                  <a:gd name="T19" fmla="*/ 76 h 512"/>
                  <a:gd name="T20" fmla="*/ 142 w 819"/>
                  <a:gd name="T21" fmla="*/ 207 h 512"/>
                  <a:gd name="T22" fmla="*/ 142 w 819"/>
                  <a:gd name="T23" fmla="*/ 211 h 512"/>
                  <a:gd name="T24" fmla="*/ 142 w 819"/>
                  <a:gd name="T25" fmla="*/ 215 h 512"/>
                  <a:gd name="T26" fmla="*/ 135 w 819"/>
                  <a:gd name="T27" fmla="*/ 223 h 512"/>
                  <a:gd name="T28" fmla="*/ 16 w 819"/>
                  <a:gd name="T29" fmla="*/ 367 h 512"/>
                  <a:gd name="T30" fmla="*/ 143 w 819"/>
                  <a:gd name="T31" fmla="*/ 495 h 512"/>
                  <a:gd name="T32" fmla="*/ 144 w 819"/>
                  <a:gd name="T33" fmla="*/ 495 h 512"/>
                  <a:gd name="T34" fmla="*/ 347 w 819"/>
                  <a:gd name="T35" fmla="*/ 495 h 512"/>
                  <a:gd name="T36" fmla="*/ 355 w 819"/>
                  <a:gd name="T37" fmla="*/ 503 h 512"/>
                  <a:gd name="T38" fmla="*/ 347 w 819"/>
                  <a:gd name="T39" fmla="*/ 511 h 512"/>
                  <a:gd name="T40" fmla="*/ 143 w 819"/>
                  <a:gd name="T41" fmla="*/ 511 h 512"/>
                  <a:gd name="T42" fmla="*/ 141 w 819"/>
                  <a:gd name="T43" fmla="*/ 511 h 512"/>
                  <a:gd name="T44" fmla="*/ 0 w 819"/>
                  <a:gd name="T45" fmla="*/ 367 h 512"/>
                  <a:gd name="T46" fmla="*/ 126 w 819"/>
                  <a:gd name="T47" fmla="*/ 208 h 512"/>
                  <a:gd name="T48" fmla="*/ 126 w 819"/>
                  <a:gd name="T49" fmla="*/ 207 h 512"/>
                  <a:gd name="T50" fmla="*/ 187 w 819"/>
                  <a:gd name="T51" fmla="*/ 65 h 512"/>
                  <a:gd name="T52" fmla="*/ 345 w 819"/>
                  <a:gd name="T53" fmla="*/ 1 h 512"/>
                  <a:gd name="T54" fmla="*/ 546 w 819"/>
                  <a:gd name="T55" fmla="*/ 115 h 512"/>
                  <a:gd name="T56" fmla="*/ 719 w 819"/>
                  <a:gd name="T57" fmla="*/ 224 h 512"/>
                  <a:gd name="T58" fmla="*/ 819 w 819"/>
                  <a:gd name="T59" fmla="*/ 367 h 512"/>
                  <a:gd name="T60" fmla="*/ 674 w 819"/>
                  <a:gd name="T61" fmla="*/ 512 h 512"/>
                  <a:gd name="connsiteX0" fmla="*/ 8230 w 10000"/>
                  <a:gd name="connsiteY0" fmla="*/ 9981 h 9981"/>
                  <a:gd name="connsiteX1" fmla="*/ 8132 w 10000"/>
                  <a:gd name="connsiteY1" fmla="*/ 9825 h 9981"/>
                  <a:gd name="connsiteX2" fmla="*/ 8230 w 10000"/>
                  <a:gd name="connsiteY2" fmla="*/ 9669 h 9981"/>
                  <a:gd name="connsiteX3" fmla="*/ 9805 w 10000"/>
                  <a:gd name="connsiteY3" fmla="*/ 7149 h 9981"/>
                  <a:gd name="connsiteX4" fmla="*/ 8681 w 10000"/>
                  <a:gd name="connsiteY4" fmla="*/ 4629 h 9981"/>
                  <a:gd name="connsiteX5" fmla="*/ 8620 w 10000"/>
                  <a:gd name="connsiteY5" fmla="*/ 4532 h 9981"/>
                  <a:gd name="connsiteX6" fmla="*/ 6606 w 10000"/>
                  <a:gd name="connsiteY6" fmla="*/ 2540 h 9981"/>
                  <a:gd name="connsiteX7" fmla="*/ 6520 w 10000"/>
                  <a:gd name="connsiteY7" fmla="*/ 2461 h 9981"/>
                  <a:gd name="connsiteX8" fmla="*/ 4212 w 10000"/>
                  <a:gd name="connsiteY8" fmla="*/ 313 h 9981"/>
                  <a:gd name="connsiteX9" fmla="*/ 2418 w 10000"/>
                  <a:gd name="connsiteY9" fmla="*/ 1465 h 9981"/>
                  <a:gd name="connsiteX10" fmla="*/ 1734 w 10000"/>
                  <a:gd name="connsiteY10" fmla="*/ 4024 h 9981"/>
                  <a:gd name="connsiteX11" fmla="*/ 1734 w 10000"/>
                  <a:gd name="connsiteY11" fmla="*/ 4102 h 9981"/>
                  <a:gd name="connsiteX12" fmla="*/ 1734 w 10000"/>
                  <a:gd name="connsiteY12" fmla="*/ 4180 h 9981"/>
                  <a:gd name="connsiteX13" fmla="*/ 1648 w 10000"/>
                  <a:gd name="connsiteY13" fmla="*/ 4336 h 9981"/>
                  <a:gd name="connsiteX14" fmla="*/ 195 w 10000"/>
                  <a:gd name="connsiteY14" fmla="*/ 7149 h 9981"/>
                  <a:gd name="connsiteX15" fmla="*/ 1746 w 10000"/>
                  <a:gd name="connsiteY15" fmla="*/ 9649 h 9981"/>
                  <a:gd name="connsiteX16" fmla="*/ 1758 w 10000"/>
                  <a:gd name="connsiteY16" fmla="*/ 9649 h 9981"/>
                  <a:gd name="connsiteX17" fmla="*/ 4237 w 10000"/>
                  <a:gd name="connsiteY17" fmla="*/ 9649 h 9981"/>
                  <a:gd name="connsiteX18" fmla="*/ 5069 w 10000"/>
                  <a:gd name="connsiteY18" fmla="*/ 9805 h 9981"/>
                  <a:gd name="connsiteX19" fmla="*/ 4237 w 10000"/>
                  <a:gd name="connsiteY19" fmla="*/ 9961 h 9981"/>
                  <a:gd name="connsiteX20" fmla="*/ 1746 w 10000"/>
                  <a:gd name="connsiteY20" fmla="*/ 9961 h 9981"/>
                  <a:gd name="connsiteX21" fmla="*/ 1722 w 10000"/>
                  <a:gd name="connsiteY21" fmla="*/ 9961 h 9981"/>
                  <a:gd name="connsiteX22" fmla="*/ 0 w 10000"/>
                  <a:gd name="connsiteY22" fmla="*/ 7149 h 9981"/>
                  <a:gd name="connsiteX23" fmla="*/ 1538 w 10000"/>
                  <a:gd name="connsiteY23" fmla="*/ 4044 h 9981"/>
                  <a:gd name="connsiteX24" fmla="*/ 1538 w 10000"/>
                  <a:gd name="connsiteY24" fmla="*/ 4024 h 9981"/>
                  <a:gd name="connsiteX25" fmla="*/ 2283 w 10000"/>
                  <a:gd name="connsiteY25" fmla="*/ 1251 h 9981"/>
                  <a:gd name="connsiteX26" fmla="*/ 4212 w 10000"/>
                  <a:gd name="connsiteY26" fmla="*/ 1 h 9981"/>
                  <a:gd name="connsiteX27" fmla="*/ 6667 w 10000"/>
                  <a:gd name="connsiteY27" fmla="*/ 2227 h 9981"/>
                  <a:gd name="connsiteX28" fmla="*/ 8779 w 10000"/>
                  <a:gd name="connsiteY28" fmla="*/ 4356 h 9981"/>
                  <a:gd name="connsiteX29" fmla="*/ 10000 w 10000"/>
                  <a:gd name="connsiteY29" fmla="*/ 7149 h 9981"/>
                  <a:gd name="connsiteX30" fmla="*/ 8230 w 10000"/>
                  <a:gd name="connsiteY30" fmla="*/ 9981 h 9981"/>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237 w 10000"/>
                  <a:gd name="connsiteY19" fmla="*/ 9980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906 w 10000"/>
                  <a:gd name="connsiteY19" fmla="*/ 9954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906 w 10000"/>
                  <a:gd name="connsiteY19" fmla="*/ 9945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890 w 10000"/>
                  <a:gd name="connsiteY19" fmla="*/ 9979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000" h="10000">
                    <a:moveTo>
                      <a:pt x="8230" y="10000"/>
                    </a:moveTo>
                    <a:cubicBezTo>
                      <a:pt x="8181" y="10000"/>
                      <a:pt x="8132" y="9922"/>
                      <a:pt x="8132" y="9844"/>
                    </a:cubicBezTo>
                    <a:cubicBezTo>
                      <a:pt x="8132" y="9746"/>
                      <a:pt x="8181" y="9687"/>
                      <a:pt x="8230" y="9687"/>
                    </a:cubicBezTo>
                    <a:cubicBezTo>
                      <a:pt x="9096" y="9687"/>
                      <a:pt x="9805" y="8552"/>
                      <a:pt x="9805" y="7163"/>
                    </a:cubicBezTo>
                    <a:cubicBezTo>
                      <a:pt x="9805" y="5988"/>
                      <a:pt x="9341" y="4951"/>
                      <a:pt x="8681" y="4638"/>
                    </a:cubicBezTo>
                    <a:cubicBezTo>
                      <a:pt x="8645" y="4619"/>
                      <a:pt x="8632" y="4599"/>
                      <a:pt x="8620" y="4541"/>
                    </a:cubicBezTo>
                    <a:cubicBezTo>
                      <a:pt x="8364" y="3504"/>
                      <a:pt x="7631" y="2427"/>
                      <a:pt x="6606" y="2545"/>
                    </a:cubicBezTo>
                    <a:cubicBezTo>
                      <a:pt x="6569" y="2564"/>
                      <a:pt x="6532" y="2525"/>
                      <a:pt x="6520" y="2466"/>
                    </a:cubicBezTo>
                    <a:cubicBezTo>
                      <a:pt x="6068" y="1077"/>
                      <a:pt x="5275" y="334"/>
                      <a:pt x="4212" y="314"/>
                    </a:cubicBezTo>
                    <a:cubicBezTo>
                      <a:pt x="3553" y="295"/>
                      <a:pt x="2894" y="724"/>
                      <a:pt x="2418" y="1468"/>
                    </a:cubicBezTo>
                    <a:cubicBezTo>
                      <a:pt x="1978" y="2173"/>
                      <a:pt x="1734" y="3092"/>
                      <a:pt x="1734" y="4032"/>
                    </a:cubicBezTo>
                    <a:lnTo>
                      <a:pt x="1734" y="4110"/>
                    </a:lnTo>
                    <a:lnTo>
                      <a:pt x="1734" y="4188"/>
                    </a:lnTo>
                    <a:cubicBezTo>
                      <a:pt x="1734" y="4266"/>
                      <a:pt x="1697" y="4325"/>
                      <a:pt x="1648" y="4344"/>
                    </a:cubicBezTo>
                    <a:cubicBezTo>
                      <a:pt x="879" y="4442"/>
                      <a:pt x="195" y="5754"/>
                      <a:pt x="195" y="7163"/>
                    </a:cubicBezTo>
                    <a:cubicBezTo>
                      <a:pt x="195" y="8532"/>
                      <a:pt x="891" y="9647"/>
                      <a:pt x="1746" y="9667"/>
                    </a:cubicBezTo>
                    <a:lnTo>
                      <a:pt x="1758" y="9667"/>
                    </a:lnTo>
                    <a:lnTo>
                      <a:pt x="4890" y="9667"/>
                    </a:lnTo>
                    <a:cubicBezTo>
                      <a:pt x="5076" y="9667"/>
                      <a:pt x="5069" y="9772"/>
                      <a:pt x="5069" y="9824"/>
                    </a:cubicBezTo>
                    <a:cubicBezTo>
                      <a:pt x="5069" y="9876"/>
                      <a:pt x="5056" y="9981"/>
                      <a:pt x="4890" y="9979"/>
                    </a:cubicBezTo>
                    <a:lnTo>
                      <a:pt x="1746" y="9980"/>
                    </a:lnTo>
                    <a:lnTo>
                      <a:pt x="1722" y="9980"/>
                    </a:lnTo>
                    <a:cubicBezTo>
                      <a:pt x="769" y="9961"/>
                      <a:pt x="0" y="8689"/>
                      <a:pt x="0" y="7163"/>
                    </a:cubicBezTo>
                    <a:cubicBezTo>
                      <a:pt x="0" y="5656"/>
                      <a:pt x="708" y="4247"/>
                      <a:pt x="1538" y="4052"/>
                    </a:cubicBezTo>
                    <a:lnTo>
                      <a:pt x="1538" y="4032"/>
                    </a:lnTo>
                    <a:cubicBezTo>
                      <a:pt x="1538" y="2995"/>
                      <a:pt x="1807" y="2016"/>
                      <a:pt x="2283" y="1253"/>
                    </a:cubicBezTo>
                    <a:cubicBezTo>
                      <a:pt x="2796" y="431"/>
                      <a:pt x="3504" y="-19"/>
                      <a:pt x="4212" y="1"/>
                    </a:cubicBezTo>
                    <a:cubicBezTo>
                      <a:pt x="5604" y="40"/>
                      <a:pt x="6313" y="1213"/>
                      <a:pt x="6667" y="2231"/>
                    </a:cubicBezTo>
                    <a:cubicBezTo>
                      <a:pt x="7717" y="2153"/>
                      <a:pt x="8486" y="3268"/>
                      <a:pt x="8779" y="4364"/>
                    </a:cubicBezTo>
                    <a:cubicBezTo>
                      <a:pt x="9499" y="4736"/>
                      <a:pt x="10000" y="5871"/>
                      <a:pt x="10000" y="7163"/>
                    </a:cubicBezTo>
                    <a:cubicBezTo>
                      <a:pt x="10000" y="8728"/>
                      <a:pt x="9206" y="10000"/>
                      <a:pt x="8230" y="1000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441" name="Freeform 324">
                <a:extLst>
                  <a:ext uri="{FF2B5EF4-FFF2-40B4-BE49-F238E27FC236}">
                    <a16:creationId xmlns:a16="http://schemas.microsoft.com/office/drawing/2014/main" id="{4E8CE55A-5A62-2DDE-FD51-BCB865F7AF06}"/>
                  </a:ext>
                </a:extLst>
              </p:cNvPr>
              <p:cNvSpPr>
                <a:spLocks noEditPoints="1"/>
              </p:cNvSpPr>
              <p:nvPr/>
            </p:nvSpPr>
            <p:spPr bwMode="auto">
              <a:xfrm>
                <a:off x="4302472" y="2669135"/>
                <a:ext cx="949615" cy="1226357"/>
              </a:xfrm>
              <a:custGeom>
                <a:avLst/>
                <a:gdLst>
                  <a:gd name="T0" fmla="*/ 214 w 428"/>
                  <a:gd name="T1" fmla="*/ 553 h 553"/>
                  <a:gd name="T2" fmla="*/ 210 w 428"/>
                  <a:gd name="T3" fmla="*/ 552 h 553"/>
                  <a:gd name="T4" fmla="*/ 49 w 428"/>
                  <a:gd name="T5" fmla="*/ 423 h 553"/>
                  <a:gd name="T6" fmla="*/ 0 w 428"/>
                  <a:gd name="T7" fmla="*/ 321 h 553"/>
                  <a:gd name="T8" fmla="*/ 0 w 428"/>
                  <a:gd name="T9" fmla="*/ 49 h 553"/>
                  <a:gd name="T10" fmla="*/ 5 w 428"/>
                  <a:gd name="T11" fmla="*/ 42 h 553"/>
                  <a:gd name="T12" fmla="*/ 213 w 428"/>
                  <a:gd name="T13" fmla="*/ 0 h 553"/>
                  <a:gd name="T14" fmla="*/ 215 w 428"/>
                  <a:gd name="T15" fmla="*/ 0 h 553"/>
                  <a:gd name="T16" fmla="*/ 423 w 428"/>
                  <a:gd name="T17" fmla="*/ 42 h 553"/>
                  <a:gd name="T18" fmla="*/ 428 w 428"/>
                  <a:gd name="T19" fmla="*/ 49 h 553"/>
                  <a:gd name="T20" fmla="*/ 428 w 428"/>
                  <a:gd name="T21" fmla="*/ 321 h 553"/>
                  <a:gd name="T22" fmla="*/ 379 w 428"/>
                  <a:gd name="T23" fmla="*/ 423 h 553"/>
                  <a:gd name="T24" fmla="*/ 218 w 428"/>
                  <a:gd name="T25" fmla="*/ 552 h 553"/>
                  <a:gd name="T26" fmla="*/ 214 w 428"/>
                  <a:gd name="T27" fmla="*/ 553 h 553"/>
                  <a:gd name="T28" fmla="*/ 14 w 428"/>
                  <a:gd name="T29" fmla="*/ 55 h 553"/>
                  <a:gd name="T30" fmla="*/ 14 w 428"/>
                  <a:gd name="T31" fmla="*/ 321 h 553"/>
                  <a:gd name="T32" fmla="*/ 58 w 428"/>
                  <a:gd name="T33" fmla="*/ 412 h 553"/>
                  <a:gd name="T34" fmla="*/ 214 w 428"/>
                  <a:gd name="T35" fmla="*/ 537 h 553"/>
                  <a:gd name="T36" fmla="*/ 370 w 428"/>
                  <a:gd name="T37" fmla="*/ 412 h 553"/>
                  <a:gd name="T38" fmla="*/ 414 w 428"/>
                  <a:gd name="T39" fmla="*/ 321 h 553"/>
                  <a:gd name="T40" fmla="*/ 414 w 428"/>
                  <a:gd name="T41" fmla="*/ 55 h 553"/>
                  <a:gd name="T42" fmla="*/ 214 w 428"/>
                  <a:gd name="T43" fmla="*/ 14 h 553"/>
                  <a:gd name="T44" fmla="*/ 14 w 428"/>
                  <a:gd name="T45" fmla="*/ 55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8" h="553">
                    <a:moveTo>
                      <a:pt x="214" y="553"/>
                    </a:moveTo>
                    <a:cubicBezTo>
                      <a:pt x="212" y="553"/>
                      <a:pt x="211" y="553"/>
                      <a:pt x="210" y="552"/>
                    </a:cubicBezTo>
                    <a:cubicBezTo>
                      <a:pt x="49" y="423"/>
                      <a:pt x="49" y="423"/>
                      <a:pt x="49" y="423"/>
                    </a:cubicBezTo>
                    <a:cubicBezTo>
                      <a:pt x="18" y="398"/>
                      <a:pt x="0" y="361"/>
                      <a:pt x="0" y="321"/>
                    </a:cubicBezTo>
                    <a:cubicBezTo>
                      <a:pt x="0" y="49"/>
                      <a:pt x="0" y="49"/>
                      <a:pt x="0" y="49"/>
                    </a:cubicBezTo>
                    <a:cubicBezTo>
                      <a:pt x="0" y="45"/>
                      <a:pt x="2" y="43"/>
                      <a:pt x="5" y="42"/>
                    </a:cubicBezTo>
                    <a:cubicBezTo>
                      <a:pt x="213" y="0"/>
                      <a:pt x="213" y="0"/>
                      <a:pt x="213" y="0"/>
                    </a:cubicBezTo>
                    <a:cubicBezTo>
                      <a:pt x="214" y="0"/>
                      <a:pt x="214" y="0"/>
                      <a:pt x="215" y="0"/>
                    </a:cubicBezTo>
                    <a:cubicBezTo>
                      <a:pt x="423" y="42"/>
                      <a:pt x="423" y="42"/>
                      <a:pt x="423" y="42"/>
                    </a:cubicBezTo>
                    <a:cubicBezTo>
                      <a:pt x="426" y="43"/>
                      <a:pt x="428" y="45"/>
                      <a:pt x="428" y="49"/>
                    </a:cubicBezTo>
                    <a:cubicBezTo>
                      <a:pt x="428" y="321"/>
                      <a:pt x="428" y="321"/>
                      <a:pt x="428" y="321"/>
                    </a:cubicBezTo>
                    <a:cubicBezTo>
                      <a:pt x="428" y="361"/>
                      <a:pt x="410" y="398"/>
                      <a:pt x="379" y="423"/>
                    </a:cubicBezTo>
                    <a:cubicBezTo>
                      <a:pt x="218" y="552"/>
                      <a:pt x="218" y="552"/>
                      <a:pt x="218" y="552"/>
                    </a:cubicBezTo>
                    <a:cubicBezTo>
                      <a:pt x="217" y="553"/>
                      <a:pt x="216" y="553"/>
                      <a:pt x="214" y="553"/>
                    </a:cubicBezTo>
                    <a:close/>
                    <a:moveTo>
                      <a:pt x="14" y="55"/>
                    </a:moveTo>
                    <a:cubicBezTo>
                      <a:pt x="14" y="321"/>
                      <a:pt x="14" y="321"/>
                      <a:pt x="14" y="321"/>
                    </a:cubicBezTo>
                    <a:cubicBezTo>
                      <a:pt x="14" y="356"/>
                      <a:pt x="30" y="390"/>
                      <a:pt x="58" y="412"/>
                    </a:cubicBezTo>
                    <a:cubicBezTo>
                      <a:pt x="214" y="537"/>
                      <a:pt x="214" y="537"/>
                      <a:pt x="214" y="537"/>
                    </a:cubicBezTo>
                    <a:cubicBezTo>
                      <a:pt x="370" y="412"/>
                      <a:pt x="370" y="412"/>
                      <a:pt x="370" y="412"/>
                    </a:cubicBezTo>
                    <a:cubicBezTo>
                      <a:pt x="398" y="390"/>
                      <a:pt x="414" y="356"/>
                      <a:pt x="414" y="321"/>
                    </a:cubicBezTo>
                    <a:cubicBezTo>
                      <a:pt x="414" y="55"/>
                      <a:pt x="414" y="55"/>
                      <a:pt x="414" y="55"/>
                    </a:cubicBezTo>
                    <a:cubicBezTo>
                      <a:pt x="214" y="14"/>
                      <a:pt x="214" y="14"/>
                      <a:pt x="214" y="14"/>
                    </a:cubicBezTo>
                    <a:lnTo>
                      <a:pt x="14" y="5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442" name="Freeform 326">
                <a:extLst>
                  <a:ext uri="{FF2B5EF4-FFF2-40B4-BE49-F238E27FC236}">
                    <a16:creationId xmlns:a16="http://schemas.microsoft.com/office/drawing/2014/main" id="{2D3E80AA-4BF2-8792-6A12-5ABCEF8B012D}"/>
                  </a:ext>
                </a:extLst>
              </p:cNvPr>
              <p:cNvSpPr>
                <a:spLocks/>
              </p:cNvSpPr>
              <p:nvPr/>
            </p:nvSpPr>
            <p:spPr bwMode="auto">
              <a:xfrm>
                <a:off x="4319428" y="2685525"/>
                <a:ext cx="646472" cy="603015"/>
              </a:xfrm>
              <a:custGeom>
                <a:avLst/>
                <a:gdLst>
                  <a:gd name="T0" fmla="*/ 8 w 274"/>
                  <a:gd name="T1" fmla="*/ 241 h 241"/>
                  <a:gd name="T2" fmla="*/ 3 w 274"/>
                  <a:gd name="T3" fmla="*/ 238 h 241"/>
                  <a:gd name="T4" fmla="*/ 4 w 274"/>
                  <a:gd name="T5" fmla="*/ 228 h 241"/>
                  <a:gd name="T6" fmla="*/ 262 w 274"/>
                  <a:gd name="T7" fmla="*/ 2 h 241"/>
                  <a:gd name="T8" fmla="*/ 272 w 274"/>
                  <a:gd name="T9" fmla="*/ 3 h 241"/>
                  <a:gd name="T10" fmla="*/ 271 w 274"/>
                  <a:gd name="T11" fmla="*/ 13 h 241"/>
                  <a:gd name="T12" fmla="*/ 13 w 274"/>
                  <a:gd name="T13" fmla="*/ 239 h 241"/>
                  <a:gd name="T14" fmla="*/ 8 w 274"/>
                  <a:gd name="T15" fmla="*/ 241 h 241"/>
                  <a:gd name="connsiteX0" fmla="*/ 236 w 10306"/>
                  <a:gd name="connsiteY0" fmla="*/ 10472 h 10472"/>
                  <a:gd name="connsiteX1" fmla="*/ 53 w 10306"/>
                  <a:gd name="connsiteY1" fmla="*/ 10348 h 10472"/>
                  <a:gd name="connsiteX2" fmla="*/ 132 w 10306"/>
                  <a:gd name="connsiteY2" fmla="*/ 7871 h 10472"/>
                  <a:gd name="connsiteX3" fmla="*/ 9506 w 10306"/>
                  <a:gd name="connsiteY3" fmla="*/ 555 h 10472"/>
                  <a:gd name="connsiteX4" fmla="*/ 9871 w 10306"/>
                  <a:gd name="connsiteY4" fmla="*/ 596 h 10472"/>
                  <a:gd name="connsiteX5" fmla="*/ 9835 w 10306"/>
                  <a:gd name="connsiteY5" fmla="*/ 1011 h 10472"/>
                  <a:gd name="connsiteX6" fmla="*/ 418 w 10306"/>
                  <a:gd name="connsiteY6" fmla="*/ 10389 h 10472"/>
                  <a:gd name="connsiteX7" fmla="*/ 236 w 10306"/>
                  <a:gd name="connsiteY7" fmla="*/ 10472 h 10472"/>
                  <a:gd name="connsiteX0" fmla="*/ 742 w 10427"/>
                  <a:gd name="connsiteY0" fmla="*/ 10768 h 10768"/>
                  <a:gd name="connsiteX1" fmla="*/ 559 w 10427"/>
                  <a:gd name="connsiteY1" fmla="*/ 10644 h 10768"/>
                  <a:gd name="connsiteX2" fmla="*/ 638 w 10427"/>
                  <a:gd name="connsiteY2" fmla="*/ 8167 h 10768"/>
                  <a:gd name="connsiteX3" fmla="*/ 8542 w 10427"/>
                  <a:gd name="connsiteY3" fmla="*/ 467 h 10768"/>
                  <a:gd name="connsiteX4" fmla="*/ 10377 w 10427"/>
                  <a:gd name="connsiteY4" fmla="*/ 892 h 10768"/>
                  <a:gd name="connsiteX5" fmla="*/ 10341 w 10427"/>
                  <a:gd name="connsiteY5" fmla="*/ 1307 h 10768"/>
                  <a:gd name="connsiteX6" fmla="*/ 924 w 10427"/>
                  <a:gd name="connsiteY6" fmla="*/ 10685 h 10768"/>
                  <a:gd name="connsiteX7" fmla="*/ 742 w 10427"/>
                  <a:gd name="connsiteY7" fmla="*/ 10768 h 10768"/>
                  <a:gd name="connsiteX0" fmla="*/ 742 w 10427"/>
                  <a:gd name="connsiteY0" fmla="*/ 10367 h 10367"/>
                  <a:gd name="connsiteX1" fmla="*/ 559 w 10427"/>
                  <a:gd name="connsiteY1" fmla="*/ 10243 h 10367"/>
                  <a:gd name="connsiteX2" fmla="*/ 638 w 10427"/>
                  <a:gd name="connsiteY2" fmla="*/ 7766 h 10367"/>
                  <a:gd name="connsiteX3" fmla="*/ 8542 w 10427"/>
                  <a:gd name="connsiteY3" fmla="*/ 66 h 10367"/>
                  <a:gd name="connsiteX4" fmla="*/ 10377 w 10427"/>
                  <a:gd name="connsiteY4" fmla="*/ 491 h 10367"/>
                  <a:gd name="connsiteX5" fmla="*/ 10341 w 10427"/>
                  <a:gd name="connsiteY5" fmla="*/ 906 h 10367"/>
                  <a:gd name="connsiteX6" fmla="*/ 924 w 10427"/>
                  <a:gd name="connsiteY6" fmla="*/ 10284 h 10367"/>
                  <a:gd name="connsiteX7" fmla="*/ 742 w 10427"/>
                  <a:gd name="connsiteY7" fmla="*/ 10367 h 10367"/>
                  <a:gd name="connsiteX0" fmla="*/ 340 w 10025"/>
                  <a:gd name="connsiteY0" fmla="*/ 10367 h 10367"/>
                  <a:gd name="connsiteX1" fmla="*/ 157 w 10025"/>
                  <a:gd name="connsiteY1" fmla="*/ 10243 h 10367"/>
                  <a:gd name="connsiteX2" fmla="*/ 236 w 10025"/>
                  <a:gd name="connsiteY2" fmla="*/ 7766 h 10367"/>
                  <a:gd name="connsiteX3" fmla="*/ 8140 w 10025"/>
                  <a:gd name="connsiteY3" fmla="*/ 66 h 10367"/>
                  <a:gd name="connsiteX4" fmla="*/ 9975 w 10025"/>
                  <a:gd name="connsiteY4" fmla="*/ 491 h 10367"/>
                  <a:gd name="connsiteX5" fmla="*/ 9939 w 10025"/>
                  <a:gd name="connsiteY5" fmla="*/ 906 h 10367"/>
                  <a:gd name="connsiteX6" fmla="*/ 522 w 10025"/>
                  <a:gd name="connsiteY6" fmla="*/ 10284 h 10367"/>
                  <a:gd name="connsiteX7" fmla="*/ 340 w 10025"/>
                  <a:gd name="connsiteY7" fmla="*/ 10367 h 10367"/>
                  <a:gd name="connsiteX0" fmla="*/ 340 w 10025"/>
                  <a:gd name="connsiteY0" fmla="*/ 10367 h 10367"/>
                  <a:gd name="connsiteX1" fmla="*/ 157 w 10025"/>
                  <a:gd name="connsiteY1" fmla="*/ 10243 h 10367"/>
                  <a:gd name="connsiteX2" fmla="*/ 236 w 10025"/>
                  <a:gd name="connsiteY2" fmla="*/ 7766 h 10367"/>
                  <a:gd name="connsiteX3" fmla="*/ 8140 w 10025"/>
                  <a:gd name="connsiteY3" fmla="*/ 66 h 10367"/>
                  <a:gd name="connsiteX4" fmla="*/ 9975 w 10025"/>
                  <a:gd name="connsiteY4" fmla="*/ 491 h 10367"/>
                  <a:gd name="connsiteX5" fmla="*/ 9939 w 10025"/>
                  <a:gd name="connsiteY5" fmla="*/ 906 h 10367"/>
                  <a:gd name="connsiteX6" fmla="*/ 522 w 10025"/>
                  <a:gd name="connsiteY6" fmla="*/ 10284 h 10367"/>
                  <a:gd name="connsiteX7" fmla="*/ 340 w 10025"/>
                  <a:gd name="connsiteY7" fmla="*/ 10367 h 10367"/>
                  <a:gd name="connsiteX0" fmla="*/ 340 w 10025"/>
                  <a:gd name="connsiteY0" fmla="*/ 10367 h 10367"/>
                  <a:gd name="connsiteX1" fmla="*/ 157 w 10025"/>
                  <a:gd name="connsiteY1" fmla="*/ 10243 h 10367"/>
                  <a:gd name="connsiteX2" fmla="*/ 236 w 10025"/>
                  <a:gd name="connsiteY2" fmla="*/ 7766 h 10367"/>
                  <a:gd name="connsiteX3" fmla="*/ 8140 w 10025"/>
                  <a:gd name="connsiteY3" fmla="*/ 66 h 10367"/>
                  <a:gd name="connsiteX4" fmla="*/ 9975 w 10025"/>
                  <a:gd name="connsiteY4" fmla="*/ 491 h 10367"/>
                  <a:gd name="connsiteX5" fmla="*/ 9939 w 10025"/>
                  <a:gd name="connsiteY5" fmla="*/ 906 h 10367"/>
                  <a:gd name="connsiteX6" fmla="*/ 522 w 10025"/>
                  <a:gd name="connsiteY6" fmla="*/ 10284 h 10367"/>
                  <a:gd name="connsiteX7" fmla="*/ 340 w 10025"/>
                  <a:gd name="connsiteY7" fmla="*/ 10367 h 10367"/>
                  <a:gd name="connsiteX0" fmla="*/ 340 w 10025"/>
                  <a:gd name="connsiteY0" fmla="*/ 10367 h 10367"/>
                  <a:gd name="connsiteX1" fmla="*/ 157 w 10025"/>
                  <a:gd name="connsiteY1" fmla="*/ 10243 h 10367"/>
                  <a:gd name="connsiteX2" fmla="*/ 236 w 10025"/>
                  <a:gd name="connsiteY2" fmla="*/ 7766 h 10367"/>
                  <a:gd name="connsiteX3" fmla="*/ 8140 w 10025"/>
                  <a:gd name="connsiteY3" fmla="*/ 66 h 10367"/>
                  <a:gd name="connsiteX4" fmla="*/ 9975 w 10025"/>
                  <a:gd name="connsiteY4" fmla="*/ 491 h 10367"/>
                  <a:gd name="connsiteX5" fmla="*/ 9939 w 10025"/>
                  <a:gd name="connsiteY5" fmla="*/ 906 h 10367"/>
                  <a:gd name="connsiteX6" fmla="*/ 522 w 10025"/>
                  <a:gd name="connsiteY6" fmla="*/ 10284 h 10367"/>
                  <a:gd name="connsiteX7" fmla="*/ 340 w 10025"/>
                  <a:gd name="connsiteY7" fmla="*/ 10367 h 10367"/>
                  <a:gd name="connsiteX0" fmla="*/ 623 w 11071"/>
                  <a:gd name="connsiteY0" fmla="*/ 10367 h 11014"/>
                  <a:gd name="connsiteX1" fmla="*/ 440 w 11071"/>
                  <a:gd name="connsiteY1" fmla="*/ 10243 h 11014"/>
                  <a:gd name="connsiteX2" fmla="*/ 519 w 11071"/>
                  <a:gd name="connsiteY2" fmla="*/ 7766 h 11014"/>
                  <a:gd name="connsiteX3" fmla="*/ 8423 w 11071"/>
                  <a:gd name="connsiteY3" fmla="*/ 66 h 11014"/>
                  <a:gd name="connsiteX4" fmla="*/ 10258 w 11071"/>
                  <a:gd name="connsiteY4" fmla="*/ 491 h 11014"/>
                  <a:gd name="connsiteX5" fmla="*/ 11062 w 11071"/>
                  <a:gd name="connsiteY5" fmla="*/ 810 h 11014"/>
                  <a:gd name="connsiteX6" fmla="*/ 805 w 11071"/>
                  <a:gd name="connsiteY6" fmla="*/ 10284 h 11014"/>
                  <a:gd name="connsiteX7" fmla="*/ 623 w 11071"/>
                  <a:gd name="connsiteY7" fmla="*/ 10367 h 11014"/>
                  <a:gd name="connsiteX0" fmla="*/ 626 w 11074"/>
                  <a:gd name="connsiteY0" fmla="*/ 10367 h 11719"/>
                  <a:gd name="connsiteX1" fmla="*/ 443 w 11074"/>
                  <a:gd name="connsiteY1" fmla="*/ 10243 h 11719"/>
                  <a:gd name="connsiteX2" fmla="*/ 522 w 11074"/>
                  <a:gd name="connsiteY2" fmla="*/ 7766 h 11719"/>
                  <a:gd name="connsiteX3" fmla="*/ 8426 w 11074"/>
                  <a:gd name="connsiteY3" fmla="*/ 66 h 11719"/>
                  <a:gd name="connsiteX4" fmla="*/ 10261 w 11074"/>
                  <a:gd name="connsiteY4" fmla="*/ 491 h 11719"/>
                  <a:gd name="connsiteX5" fmla="*/ 11065 w 11074"/>
                  <a:gd name="connsiteY5" fmla="*/ 810 h 11719"/>
                  <a:gd name="connsiteX6" fmla="*/ 808 w 11074"/>
                  <a:gd name="connsiteY6" fmla="*/ 11147 h 11719"/>
                  <a:gd name="connsiteX7" fmla="*/ 626 w 11074"/>
                  <a:gd name="connsiteY7" fmla="*/ 10367 h 11719"/>
                  <a:gd name="connsiteX0" fmla="*/ 880 w 11146"/>
                  <a:gd name="connsiteY0" fmla="*/ 11147 h 11753"/>
                  <a:gd name="connsiteX1" fmla="*/ 515 w 11146"/>
                  <a:gd name="connsiteY1" fmla="*/ 10243 h 11753"/>
                  <a:gd name="connsiteX2" fmla="*/ 594 w 11146"/>
                  <a:gd name="connsiteY2" fmla="*/ 7766 h 11753"/>
                  <a:gd name="connsiteX3" fmla="*/ 8498 w 11146"/>
                  <a:gd name="connsiteY3" fmla="*/ 66 h 11753"/>
                  <a:gd name="connsiteX4" fmla="*/ 10333 w 11146"/>
                  <a:gd name="connsiteY4" fmla="*/ 491 h 11753"/>
                  <a:gd name="connsiteX5" fmla="*/ 11137 w 11146"/>
                  <a:gd name="connsiteY5" fmla="*/ 810 h 11753"/>
                  <a:gd name="connsiteX6" fmla="*/ 880 w 11146"/>
                  <a:gd name="connsiteY6" fmla="*/ 11147 h 11753"/>
                  <a:gd name="connsiteX0" fmla="*/ 1278 w 11544"/>
                  <a:gd name="connsiteY0" fmla="*/ 11147 h 11427"/>
                  <a:gd name="connsiteX1" fmla="*/ 992 w 11544"/>
                  <a:gd name="connsiteY1" fmla="*/ 7766 h 11427"/>
                  <a:gd name="connsiteX2" fmla="*/ 8896 w 11544"/>
                  <a:gd name="connsiteY2" fmla="*/ 66 h 11427"/>
                  <a:gd name="connsiteX3" fmla="*/ 10731 w 11544"/>
                  <a:gd name="connsiteY3" fmla="*/ 491 h 11427"/>
                  <a:gd name="connsiteX4" fmla="*/ 11535 w 11544"/>
                  <a:gd name="connsiteY4" fmla="*/ 810 h 11427"/>
                  <a:gd name="connsiteX5" fmla="*/ 1278 w 11544"/>
                  <a:gd name="connsiteY5" fmla="*/ 11147 h 11427"/>
                  <a:gd name="connsiteX0" fmla="*/ 812 w 11078"/>
                  <a:gd name="connsiteY0" fmla="*/ 11147 h 11147"/>
                  <a:gd name="connsiteX1" fmla="*/ 526 w 11078"/>
                  <a:gd name="connsiteY1" fmla="*/ 7766 h 11147"/>
                  <a:gd name="connsiteX2" fmla="*/ 8430 w 11078"/>
                  <a:gd name="connsiteY2" fmla="*/ 66 h 11147"/>
                  <a:gd name="connsiteX3" fmla="*/ 10265 w 11078"/>
                  <a:gd name="connsiteY3" fmla="*/ 491 h 11147"/>
                  <a:gd name="connsiteX4" fmla="*/ 11069 w 11078"/>
                  <a:gd name="connsiteY4" fmla="*/ 810 h 11147"/>
                  <a:gd name="connsiteX5" fmla="*/ 812 w 11078"/>
                  <a:gd name="connsiteY5" fmla="*/ 11147 h 11147"/>
                  <a:gd name="connsiteX0" fmla="*/ 286 w 10552"/>
                  <a:gd name="connsiteY0" fmla="*/ 11147 h 11147"/>
                  <a:gd name="connsiteX1" fmla="*/ 0 w 10552"/>
                  <a:gd name="connsiteY1" fmla="*/ 7766 h 11147"/>
                  <a:gd name="connsiteX2" fmla="*/ 7904 w 10552"/>
                  <a:gd name="connsiteY2" fmla="*/ 66 h 11147"/>
                  <a:gd name="connsiteX3" fmla="*/ 9739 w 10552"/>
                  <a:gd name="connsiteY3" fmla="*/ 491 h 11147"/>
                  <a:gd name="connsiteX4" fmla="*/ 10543 w 10552"/>
                  <a:gd name="connsiteY4" fmla="*/ 810 h 11147"/>
                  <a:gd name="connsiteX5" fmla="*/ 286 w 10552"/>
                  <a:gd name="connsiteY5" fmla="*/ 11147 h 11147"/>
                  <a:gd name="connsiteX0" fmla="*/ 76 w 10552"/>
                  <a:gd name="connsiteY0" fmla="*/ 11291 h 11291"/>
                  <a:gd name="connsiteX1" fmla="*/ 0 w 10552"/>
                  <a:gd name="connsiteY1" fmla="*/ 7766 h 11291"/>
                  <a:gd name="connsiteX2" fmla="*/ 7904 w 10552"/>
                  <a:gd name="connsiteY2" fmla="*/ 66 h 11291"/>
                  <a:gd name="connsiteX3" fmla="*/ 9739 w 10552"/>
                  <a:gd name="connsiteY3" fmla="*/ 491 h 11291"/>
                  <a:gd name="connsiteX4" fmla="*/ 10543 w 10552"/>
                  <a:gd name="connsiteY4" fmla="*/ 810 h 11291"/>
                  <a:gd name="connsiteX5" fmla="*/ 76 w 10552"/>
                  <a:gd name="connsiteY5" fmla="*/ 11291 h 11291"/>
                  <a:gd name="connsiteX0" fmla="*/ 76 w 10939"/>
                  <a:gd name="connsiteY0" fmla="*/ 12008 h 12008"/>
                  <a:gd name="connsiteX1" fmla="*/ 0 w 10939"/>
                  <a:gd name="connsiteY1" fmla="*/ 8483 h 12008"/>
                  <a:gd name="connsiteX2" fmla="*/ 7904 w 10939"/>
                  <a:gd name="connsiteY2" fmla="*/ 783 h 12008"/>
                  <a:gd name="connsiteX3" fmla="*/ 10543 w 10939"/>
                  <a:gd name="connsiteY3" fmla="*/ 1527 h 12008"/>
                  <a:gd name="connsiteX4" fmla="*/ 76 w 10939"/>
                  <a:gd name="connsiteY4" fmla="*/ 12008 h 12008"/>
                  <a:gd name="connsiteX0" fmla="*/ 76 w 10939"/>
                  <a:gd name="connsiteY0" fmla="*/ 12008 h 12008"/>
                  <a:gd name="connsiteX1" fmla="*/ 0 w 10939"/>
                  <a:gd name="connsiteY1" fmla="*/ 8483 h 12008"/>
                  <a:gd name="connsiteX2" fmla="*/ 7904 w 10939"/>
                  <a:gd name="connsiteY2" fmla="*/ 783 h 12008"/>
                  <a:gd name="connsiteX3" fmla="*/ 10543 w 10939"/>
                  <a:gd name="connsiteY3" fmla="*/ 1527 h 12008"/>
                  <a:gd name="connsiteX4" fmla="*/ 76 w 10939"/>
                  <a:gd name="connsiteY4" fmla="*/ 12008 h 12008"/>
                  <a:gd name="connsiteX0" fmla="*/ 76 w 10939"/>
                  <a:gd name="connsiteY0" fmla="*/ 12008 h 12008"/>
                  <a:gd name="connsiteX1" fmla="*/ 0 w 10939"/>
                  <a:gd name="connsiteY1" fmla="*/ 8483 h 12008"/>
                  <a:gd name="connsiteX2" fmla="*/ 7904 w 10939"/>
                  <a:gd name="connsiteY2" fmla="*/ 783 h 12008"/>
                  <a:gd name="connsiteX3" fmla="*/ 10543 w 10939"/>
                  <a:gd name="connsiteY3" fmla="*/ 1527 h 12008"/>
                  <a:gd name="connsiteX4" fmla="*/ 76 w 10939"/>
                  <a:gd name="connsiteY4" fmla="*/ 12008 h 12008"/>
                  <a:gd name="connsiteX0" fmla="*/ 76 w 10939"/>
                  <a:gd name="connsiteY0" fmla="*/ 12008 h 12008"/>
                  <a:gd name="connsiteX1" fmla="*/ 0 w 10939"/>
                  <a:gd name="connsiteY1" fmla="*/ 8483 h 12008"/>
                  <a:gd name="connsiteX2" fmla="*/ 7904 w 10939"/>
                  <a:gd name="connsiteY2" fmla="*/ 783 h 12008"/>
                  <a:gd name="connsiteX3" fmla="*/ 10543 w 10939"/>
                  <a:gd name="connsiteY3" fmla="*/ 1527 h 12008"/>
                  <a:gd name="connsiteX4" fmla="*/ 76 w 10939"/>
                  <a:gd name="connsiteY4" fmla="*/ 12008 h 12008"/>
                  <a:gd name="connsiteX0" fmla="*/ 76 w 10939"/>
                  <a:gd name="connsiteY0" fmla="*/ 12008 h 12008"/>
                  <a:gd name="connsiteX1" fmla="*/ 0 w 10939"/>
                  <a:gd name="connsiteY1" fmla="*/ 8483 h 12008"/>
                  <a:gd name="connsiteX2" fmla="*/ 7904 w 10939"/>
                  <a:gd name="connsiteY2" fmla="*/ 783 h 12008"/>
                  <a:gd name="connsiteX3" fmla="*/ 10543 w 10939"/>
                  <a:gd name="connsiteY3" fmla="*/ 1527 h 12008"/>
                  <a:gd name="connsiteX4" fmla="*/ 76 w 10939"/>
                  <a:gd name="connsiteY4" fmla="*/ 12008 h 12008"/>
                  <a:gd name="connsiteX0" fmla="*/ 76 w 11062"/>
                  <a:gd name="connsiteY0" fmla="*/ 11929 h 11929"/>
                  <a:gd name="connsiteX1" fmla="*/ 0 w 11062"/>
                  <a:gd name="connsiteY1" fmla="*/ 8404 h 11929"/>
                  <a:gd name="connsiteX2" fmla="*/ 7904 w 11062"/>
                  <a:gd name="connsiteY2" fmla="*/ 704 h 11929"/>
                  <a:gd name="connsiteX3" fmla="*/ 10543 w 11062"/>
                  <a:gd name="connsiteY3" fmla="*/ 1448 h 11929"/>
                  <a:gd name="connsiteX4" fmla="*/ 76 w 11062"/>
                  <a:gd name="connsiteY4" fmla="*/ 11929 h 11929"/>
                  <a:gd name="connsiteX0" fmla="*/ 76 w 11062"/>
                  <a:gd name="connsiteY0" fmla="*/ 11929 h 11929"/>
                  <a:gd name="connsiteX1" fmla="*/ 0 w 11062"/>
                  <a:gd name="connsiteY1" fmla="*/ 8404 h 11929"/>
                  <a:gd name="connsiteX2" fmla="*/ 7904 w 11062"/>
                  <a:gd name="connsiteY2" fmla="*/ 704 h 11929"/>
                  <a:gd name="connsiteX3" fmla="*/ 10543 w 11062"/>
                  <a:gd name="connsiteY3" fmla="*/ 1448 h 11929"/>
                  <a:gd name="connsiteX4" fmla="*/ 76 w 11062"/>
                  <a:gd name="connsiteY4" fmla="*/ 11929 h 11929"/>
                  <a:gd name="connsiteX0" fmla="*/ 76 w 10543"/>
                  <a:gd name="connsiteY0" fmla="*/ 11659 h 11659"/>
                  <a:gd name="connsiteX1" fmla="*/ 0 w 10543"/>
                  <a:gd name="connsiteY1" fmla="*/ 8134 h 11659"/>
                  <a:gd name="connsiteX2" fmla="*/ 7904 w 10543"/>
                  <a:gd name="connsiteY2" fmla="*/ 434 h 11659"/>
                  <a:gd name="connsiteX3" fmla="*/ 10543 w 10543"/>
                  <a:gd name="connsiteY3" fmla="*/ 1178 h 11659"/>
                  <a:gd name="connsiteX4" fmla="*/ 76 w 10543"/>
                  <a:gd name="connsiteY4" fmla="*/ 11659 h 11659"/>
                  <a:gd name="connsiteX0" fmla="*/ 76 w 10543"/>
                  <a:gd name="connsiteY0" fmla="*/ 11225 h 11225"/>
                  <a:gd name="connsiteX1" fmla="*/ 0 w 10543"/>
                  <a:gd name="connsiteY1" fmla="*/ 7700 h 11225"/>
                  <a:gd name="connsiteX2" fmla="*/ 7904 w 10543"/>
                  <a:gd name="connsiteY2" fmla="*/ 0 h 11225"/>
                  <a:gd name="connsiteX3" fmla="*/ 10543 w 10543"/>
                  <a:gd name="connsiteY3" fmla="*/ 744 h 11225"/>
                  <a:gd name="connsiteX4" fmla="*/ 76 w 10543"/>
                  <a:gd name="connsiteY4" fmla="*/ 11225 h 11225"/>
                  <a:gd name="connsiteX0" fmla="*/ 76 w 10543"/>
                  <a:gd name="connsiteY0" fmla="*/ 11225 h 11225"/>
                  <a:gd name="connsiteX1" fmla="*/ 0 w 10543"/>
                  <a:gd name="connsiteY1" fmla="*/ 7700 h 11225"/>
                  <a:gd name="connsiteX2" fmla="*/ 7904 w 10543"/>
                  <a:gd name="connsiteY2" fmla="*/ 0 h 11225"/>
                  <a:gd name="connsiteX3" fmla="*/ 10543 w 10543"/>
                  <a:gd name="connsiteY3" fmla="*/ 744 h 11225"/>
                  <a:gd name="connsiteX4" fmla="*/ 76 w 10543"/>
                  <a:gd name="connsiteY4" fmla="*/ 11225 h 11225"/>
                  <a:gd name="connsiteX0" fmla="*/ 76 w 10543"/>
                  <a:gd name="connsiteY0" fmla="*/ 11225 h 11225"/>
                  <a:gd name="connsiteX1" fmla="*/ 0 w 10543"/>
                  <a:gd name="connsiteY1" fmla="*/ 7700 h 11225"/>
                  <a:gd name="connsiteX2" fmla="*/ 7904 w 10543"/>
                  <a:gd name="connsiteY2" fmla="*/ 0 h 11225"/>
                  <a:gd name="connsiteX3" fmla="*/ 10543 w 10543"/>
                  <a:gd name="connsiteY3" fmla="*/ 744 h 11225"/>
                  <a:gd name="connsiteX4" fmla="*/ 76 w 10543"/>
                  <a:gd name="connsiteY4" fmla="*/ 11225 h 11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43" h="11225">
                    <a:moveTo>
                      <a:pt x="76" y="11225"/>
                    </a:moveTo>
                    <a:cubicBezTo>
                      <a:pt x="51" y="10050"/>
                      <a:pt x="25" y="8875"/>
                      <a:pt x="0" y="7700"/>
                    </a:cubicBezTo>
                    <a:cubicBezTo>
                      <a:pt x="7907" y="3"/>
                      <a:pt x="56" y="7632"/>
                      <a:pt x="7904" y="0"/>
                    </a:cubicBezTo>
                    <a:cubicBezTo>
                      <a:pt x="9409" y="231"/>
                      <a:pt x="9172" y="329"/>
                      <a:pt x="10543" y="744"/>
                    </a:cubicBezTo>
                    <a:lnTo>
                      <a:pt x="76" y="1122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443" name="Freeform 328">
                <a:extLst>
                  <a:ext uri="{FF2B5EF4-FFF2-40B4-BE49-F238E27FC236}">
                    <a16:creationId xmlns:a16="http://schemas.microsoft.com/office/drawing/2014/main" id="{756F6998-4159-FFF0-991E-E151A193C876}"/>
                  </a:ext>
                </a:extLst>
              </p:cNvPr>
              <p:cNvSpPr>
                <a:spLocks/>
              </p:cNvSpPr>
              <p:nvPr/>
            </p:nvSpPr>
            <p:spPr bwMode="auto">
              <a:xfrm>
                <a:off x="4355027" y="2761870"/>
                <a:ext cx="887973" cy="884734"/>
              </a:xfrm>
              <a:custGeom>
                <a:avLst/>
                <a:gdLst>
                  <a:gd name="T0" fmla="*/ 8 w 385"/>
                  <a:gd name="T1" fmla="*/ 342 h 342"/>
                  <a:gd name="T2" fmla="*/ 3 w 385"/>
                  <a:gd name="T3" fmla="*/ 340 h 342"/>
                  <a:gd name="T4" fmla="*/ 3 w 385"/>
                  <a:gd name="T5" fmla="*/ 330 h 342"/>
                  <a:gd name="T6" fmla="*/ 373 w 385"/>
                  <a:gd name="T7" fmla="*/ 3 h 342"/>
                  <a:gd name="T8" fmla="*/ 382 w 385"/>
                  <a:gd name="T9" fmla="*/ 3 h 342"/>
                  <a:gd name="T10" fmla="*/ 382 w 385"/>
                  <a:gd name="T11" fmla="*/ 13 h 342"/>
                  <a:gd name="T12" fmla="*/ 13 w 385"/>
                  <a:gd name="T13" fmla="*/ 341 h 342"/>
                  <a:gd name="T14" fmla="*/ 8 w 385"/>
                  <a:gd name="T15" fmla="*/ 342 h 342"/>
                  <a:gd name="connsiteX0" fmla="*/ 678 w 10979"/>
                  <a:gd name="connsiteY0" fmla="*/ 10568 h 10568"/>
                  <a:gd name="connsiteX1" fmla="*/ 548 w 10979"/>
                  <a:gd name="connsiteY1" fmla="*/ 10510 h 10568"/>
                  <a:gd name="connsiteX2" fmla="*/ 7 w 10979"/>
                  <a:gd name="connsiteY2" fmla="*/ 9335 h 10568"/>
                  <a:gd name="connsiteX3" fmla="*/ 10158 w 10979"/>
                  <a:gd name="connsiteY3" fmla="*/ 656 h 10568"/>
                  <a:gd name="connsiteX4" fmla="*/ 10392 w 10979"/>
                  <a:gd name="connsiteY4" fmla="*/ 656 h 10568"/>
                  <a:gd name="connsiteX5" fmla="*/ 10392 w 10979"/>
                  <a:gd name="connsiteY5" fmla="*/ 948 h 10568"/>
                  <a:gd name="connsiteX6" fmla="*/ 808 w 10979"/>
                  <a:gd name="connsiteY6" fmla="*/ 10539 h 10568"/>
                  <a:gd name="connsiteX7" fmla="*/ 678 w 10979"/>
                  <a:gd name="connsiteY7" fmla="*/ 10568 h 10568"/>
                  <a:gd name="connsiteX0" fmla="*/ 678 w 10979"/>
                  <a:gd name="connsiteY0" fmla="*/ 10568 h 11150"/>
                  <a:gd name="connsiteX1" fmla="*/ 548 w 10979"/>
                  <a:gd name="connsiteY1" fmla="*/ 10510 h 11150"/>
                  <a:gd name="connsiteX2" fmla="*/ 7 w 10979"/>
                  <a:gd name="connsiteY2" fmla="*/ 9335 h 11150"/>
                  <a:gd name="connsiteX3" fmla="*/ 10158 w 10979"/>
                  <a:gd name="connsiteY3" fmla="*/ 656 h 11150"/>
                  <a:gd name="connsiteX4" fmla="*/ 10392 w 10979"/>
                  <a:gd name="connsiteY4" fmla="*/ 656 h 11150"/>
                  <a:gd name="connsiteX5" fmla="*/ 10392 w 10979"/>
                  <a:gd name="connsiteY5" fmla="*/ 948 h 11150"/>
                  <a:gd name="connsiteX6" fmla="*/ 1619 w 10979"/>
                  <a:gd name="connsiteY6" fmla="*/ 11149 h 11150"/>
                  <a:gd name="connsiteX7" fmla="*/ 678 w 10979"/>
                  <a:gd name="connsiteY7" fmla="*/ 10568 h 11150"/>
                  <a:gd name="connsiteX0" fmla="*/ 1249 w 11278"/>
                  <a:gd name="connsiteY0" fmla="*/ 11411 h 11993"/>
                  <a:gd name="connsiteX1" fmla="*/ 1119 w 11278"/>
                  <a:gd name="connsiteY1" fmla="*/ 11353 h 11993"/>
                  <a:gd name="connsiteX2" fmla="*/ 578 w 11278"/>
                  <a:gd name="connsiteY2" fmla="*/ 10178 h 11993"/>
                  <a:gd name="connsiteX3" fmla="*/ 10338 w 11278"/>
                  <a:gd name="connsiteY3" fmla="*/ 482 h 11993"/>
                  <a:gd name="connsiteX4" fmla="*/ 10963 w 11278"/>
                  <a:gd name="connsiteY4" fmla="*/ 1499 h 11993"/>
                  <a:gd name="connsiteX5" fmla="*/ 10963 w 11278"/>
                  <a:gd name="connsiteY5" fmla="*/ 1791 h 11993"/>
                  <a:gd name="connsiteX6" fmla="*/ 2190 w 11278"/>
                  <a:gd name="connsiteY6" fmla="*/ 11992 h 11993"/>
                  <a:gd name="connsiteX7" fmla="*/ 1249 w 11278"/>
                  <a:gd name="connsiteY7" fmla="*/ 11411 h 11993"/>
                  <a:gd name="connsiteX0" fmla="*/ 1249 w 11281"/>
                  <a:gd name="connsiteY0" fmla="*/ 11427 h 12561"/>
                  <a:gd name="connsiteX1" fmla="*/ 1119 w 11281"/>
                  <a:gd name="connsiteY1" fmla="*/ 11369 h 12561"/>
                  <a:gd name="connsiteX2" fmla="*/ 578 w 11281"/>
                  <a:gd name="connsiteY2" fmla="*/ 10194 h 12561"/>
                  <a:gd name="connsiteX3" fmla="*/ 10338 w 11281"/>
                  <a:gd name="connsiteY3" fmla="*/ 498 h 12561"/>
                  <a:gd name="connsiteX4" fmla="*/ 10963 w 11281"/>
                  <a:gd name="connsiteY4" fmla="*/ 1515 h 12561"/>
                  <a:gd name="connsiteX5" fmla="*/ 10903 w 11281"/>
                  <a:gd name="connsiteY5" fmla="*/ 2519 h 12561"/>
                  <a:gd name="connsiteX6" fmla="*/ 2190 w 11281"/>
                  <a:gd name="connsiteY6" fmla="*/ 12008 h 12561"/>
                  <a:gd name="connsiteX7" fmla="*/ 1249 w 11281"/>
                  <a:gd name="connsiteY7" fmla="*/ 11427 h 12561"/>
                  <a:gd name="connsiteX0" fmla="*/ 1249 w 11793"/>
                  <a:gd name="connsiteY0" fmla="*/ 11425 h 12559"/>
                  <a:gd name="connsiteX1" fmla="*/ 1119 w 11793"/>
                  <a:gd name="connsiteY1" fmla="*/ 11367 h 12559"/>
                  <a:gd name="connsiteX2" fmla="*/ 578 w 11793"/>
                  <a:gd name="connsiteY2" fmla="*/ 10192 h 12559"/>
                  <a:gd name="connsiteX3" fmla="*/ 10338 w 11793"/>
                  <a:gd name="connsiteY3" fmla="*/ 496 h 12559"/>
                  <a:gd name="connsiteX4" fmla="*/ 10903 w 11793"/>
                  <a:gd name="connsiteY4" fmla="*/ 2517 h 12559"/>
                  <a:gd name="connsiteX5" fmla="*/ 2190 w 11793"/>
                  <a:gd name="connsiteY5" fmla="*/ 12006 h 12559"/>
                  <a:gd name="connsiteX6" fmla="*/ 1249 w 11793"/>
                  <a:gd name="connsiteY6" fmla="*/ 11425 h 12559"/>
                  <a:gd name="connsiteX0" fmla="*/ 1249 w 11793"/>
                  <a:gd name="connsiteY0" fmla="*/ 11425 h 12559"/>
                  <a:gd name="connsiteX1" fmla="*/ 1119 w 11793"/>
                  <a:gd name="connsiteY1" fmla="*/ 11367 h 12559"/>
                  <a:gd name="connsiteX2" fmla="*/ 578 w 11793"/>
                  <a:gd name="connsiteY2" fmla="*/ 10192 h 12559"/>
                  <a:gd name="connsiteX3" fmla="*/ 10338 w 11793"/>
                  <a:gd name="connsiteY3" fmla="*/ 496 h 12559"/>
                  <a:gd name="connsiteX4" fmla="*/ 10903 w 11793"/>
                  <a:gd name="connsiteY4" fmla="*/ 2517 h 12559"/>
                  <a:gd name="connsiteX5" fmla="*/ 2190 w 11793"/>
                  <a:gd name="connsiteY5" fmla="*/ 12006 h 12559"/>
                  <a:gd name="connsiteX6" fmla="*/ 1249 w 11793"/>
                  <a:gd name="connsiteY6" fmla="*/ 11425 h 12559"/>
                  <a:gd name="connsiteX0" fmla="*/ 1249 w 11793"/>
                  <a:gd name="connsiteY0" fmla="*/ 11425 h 12559"/>
                  <a:gd name="connsiteX1" fmla="*/ 1119 w 11793"/>
                  <a:gd name="connsiteY1" fmla="*/ 11367 h 12559"/>
                  <a:gd name="connsiteX2" fmla="*/ 578 w 11793"/>
                  <a:gd name="connsiteY2" fmla="*/ 10192 h 12559"/>
                  <a:gd name="connsiteX3" fmla="*/ 10338 w 11793"/>
                  <a:gd name="connsiteY3" fmla="*/ 496 h 12559"/>
                  <a:gd name="connsiteX4" fmla="*/ 10903 w 11793"/>
                  <a:gd name="connsiteY4" fmla="*/ 2517 h 12559"/>
                  <a:gd name="connsiteX5" fmla="*/ 2190 w 11793"/>
                  <a:gd name="connsiteY5" fmla="*/ 12006 h 12559"/>
                  <a:gd name="connsiteX6" fmla="*/ 1249 w 11793"/>
                  <a:gd name="connsiteY6" fmla="*/ 11425 h 12559"/>
                  <a:gd name="connsiteX0" fmla="*/ 2223 w 11826"/>
                  <a:gd name="connsiteY0" fmla="*/ 12006 h 12577"/>
                  <a:gd name="connsiteX1" fmla="*/ 1152 w 11826"/>
                  <a:gd name="connsiteY1" fmla="*/ 11367 h 12577"/>
                  <a:gd name="connsiteX2" fmla="*/ 611 w 11826"/>
                  <a:gd name="connsiteY2" fmla="*/ 10192 h 12577"/>
                  <a:gd name="connsiteX3" fmla="*/ 10371 w 11826"/>
                  <a:gd name="connsiteY3" fmla="*/ 496 h 12577"/>
                  <a:gd name="connsiteX4" fmla="*/ 10936 w 11826"/>
                  <a:gd name="connsiteY4" fmla="*/ 2517 h 12577"/>
                  <a:gd name="connsiteX5" fmla="*/ 2223 w 11826"/>
                  <a:gd name="connsiteY5" fmla="*/ 12006 h 12577"/>
                  <a:gd name="connsiteX0" fmla="*/ 2189 w 11792"/>
                  <a:gd name="connsiteY0" fmla="*/ 12006 h 12541"/>
                  <a:gd name="connsiteX1" fmla="*/ 577 w 11792"/>
                  <a:gd name="connsiteY1" fmla="*/ 10192 h 12541"/>
                  <a:gd name="connsiteX2" fmla="*/ 10337 w 11792"/>
                  <a:gd name="connsiteY2" fmla="*/ 496 h 12541"/>
                  <a:gd name="connsiteX3" fmla="*/ 10902 w 11792"/>
                  <a:gd name="connsiteY3" fmla="*/ 2517 h 12541"/>
                  <a:gd name="connsiteX4" fmla="*/ 2189 w 11792"/>
                  <a:gd name="connsiteY4" fmla="*/ 12006 h 12541"/>
                  <a:gd name="connsiteX0" fmla="*/ 2189 w 11792"/>
                  <a:gd name="connsiteY0" fmla="*/ 12006 h 12541"/>
                  <a:gd name="connsiteX1" fmla="*/ 577 w 11792"/>
                  <a:gd name="connsiteY1" fmla="*/ 10192 h 12541"/>
                  <a:gd name="connsiteX2" fmla="*/ 10337 w 11792"/>
                  <a:gd name="connsiteY2" fmla="*/ 496 h 12541"/>
                  <a:gd name="connsiteX3" fmla="*/ 10902 w 11792"/>
                  <a:gd name="connsiteY3" fmla="*/ 2517 h 12541"/>
                  <a:gd name="connsiteX4" fmla="*/ 2189 w 11792"/>
                  <a:gd name="connsiteY4" fmla="*/ 12006 h 12541"/>
                  <a:gd name="connsiteX0" fmla="*/ 2189 w 11792"/>
                  <a:gd name="connsiteY0" fmla="*/ 12006 h 12541"/>
                  <a:gd name="connsiteX1" fmla="*/ 577 w 11792"/>
                  <a:gd name="connsiteY1" fmla="*/ 10192 h 12541"/>
                  <a:gd name="connsiteX2" fmla="*/ 10337 w 11792"/>
                  <a:gd name="connsiteY2" fmla="*/ 496 h 12541"/>
                  <a:gd name="connsiteX3" fmla="*/ 10902 w 11792"/>
                  <a:gd name="connsiteY3" fmla="*/ 2517 h 12541"/>
                  <a:gd name="connsiteX4" fmla="*/ 2189 w 11792"/>
                  <a:gd name="connsiteY4" fmla="*/ 12006 h 12541"/>
                  <a:gd name="connsiteX0" fmla="*/ 1612 w 11215"/>
                  <a:gd name="connsiteY0" fmla="*/ 12006 h 12495"/>
                  <a:gd name="connsiteX1" fmla="*/ 0 w 11215"/>
                  <a:gd name="connsiteY1" fmla="*/ 10192 h 12495"/>
                  <a:gd name="connsiteX2" fmla="*/ 9760 w 11215"/>
                  <a:gd name="connsiteY2" fmla="*/ 496 h 12495"/>
                  <a:gd name="connsiteX3" fmla="*/ 10325 w 11215"/>
                  <a:gd name="connsiteY3" fmla="*/ 2517 h 12495"/>
                  <a:gd name="connsiteX4" fmla="*/ 1612 w 11215"/>
                  <a:gd name="connsiteY4" fmla="*/ 12006 h 12495"/>
                  <a:gd name="connsiteX0" fmla="*/ 1612 w 11215"/>
                  <a:gd name="connsiteY0" fmla="*/ 12006 h 12101"/>
                  <a:gd name="connsiteX1" fmla="*/ 0 w 11215"/>
                  <a:gd name="connsiteY1" fmla="*/ 10192 h 12101"/>
                  <a:gd name="connsiteX2" fmla="*/ 9760 w 11215"/>
                  <a:gd name="connsiteY2" fmla="*/ 496 h 12101"/>
                  <a:gd name="connsiteX3" fmla="*/ 10325 w 11215"/>
                  <a:gd name="connsiteY3" fmla="*/ 2517 h 12101"/>
                  <a:gd name="connsiteX4" fmla="*/ 1612 w 11215"/>
                  <a:gd name="connsiteY4" fmla="*/ 12006 h 12101"/>
                  <a:gd name="connsiteX0" fmla="*/ 1612 w 11215"/>
                  <a:gd name="connsiteY0" fmla="*/ 12006 h 12101"/>
                  <a:gd name="connsiteX1" fmla="*/ 0 w 11215"/>
                  <a:gd name="connsiteY1" fmla="*/ 10192 h 12101"/>
                  <a:gd name="connsiteX2" fmla="*/ 9760 w 11215"/>
                  <a:gd name="connsiteY2" fmla="*/ 496 h 12101"/>
                  <a:gd name="connsiteX3" fmla="*/ 10325 w 11215"/>
                  <a:gd name="connsiteY3" fmla="*/ 2517 h 12101"/>
                  <a:gd name="connsiteX4" fmla="*/ 1612 w 11215"/>
                  <a:gd name="connsiteY4" fmla="*/ 12006 h 12101"/>
                  <a:gd name="connsiteX0" fmla="*/ 1612 w 11215"/>
                  <a:gd name="connsiteY0" fmla="*/ 12006 h 12006"/>
                  <a:gd name="connsiteX1" fmla="*/ 0 w 11215"/>
                  <a:gd name="connsiteY1" fmla="*/ 10192 h 12006"/>
                  <a:gd name="connsiteX2" fmla="*/ 9760 w 11215"/>
                  <a:gd name="connsiteY2" fmla="*/ 496 h 12006"/>
                  <a:gd name="connsiteX3" fmla="*/ 10325 w 11215"/>
                  <a:gd name="connsiteY3" fmla="*/ 2517 h 12006"/>
                  <a:gd name="connsiteX4" fmla="*/ 1612 w 11215"/>
                  <a:gd name="connsiteY4" fmla="*/ 12006 h 12006"/>
                  <a:gd name="connsiteX0" fmla="*/ 1612 w 11215"/>
                  <a:gd name="connsiteY0" fmla="*/ 12006 h 12006"/>
                  <a:gd name="connsiteX1" fmla="*/ 0 w 11215"/>
                  <a:gd name="connsiteY1" fmla="*/ 10192 h 12006"/>
                  <a:gd name="connsiteX2" fmla="*/ 9760 w 11215"/>
                  <a:gd name="connsiteY2" fmla="*/ 496 h 12006"/>
                  <a:gd name="connsiteX3" fmla="*/ 10325 w 11215"/>
                  <a:gd name="connsiteY3" fmla="*/ 2517 h 12006"/>
                  <a:gd name="connsiteX4" fmla="*/ 1612 w 11215"/>
                  <a:gd name="connsiteY4" fmla="*/ 12006 h 12006"/>
                  <a:gd name="connsiteX0" fmla="*/ 1612 w 10706"/>
                  <a:gd name="connsiteY0" fmla="*/ 11947 h 11947"/>
                  <a:gd name="connsiteX1" fmla="*/ 0 w 10706"/>
                  <a:gd name="connsiteY1" fmla="*/ 10133 h 11947"/>
                  <a:gd name="connsiteX2" fmla="*/ 9760 w 10706"/>
                  <a:gd name="connsiteY2" fmla="*/ 437 h 11947"/>
                  <a:gd name="connsiteX3" fmla="*/ 10325 w 10706"/>
                  <a:gd name="connsiteY3" fmla="*/ 2458 h 11947"/>
                  <a:gd name="connsiteX4" fmla="*/ 1612 w 10706"/>
                  <a:gd name="connsiteY4" fmla="*/ 11947 h 11947"/>
                  <a:gd name="connsiteX0" fmla="*/ 1612 w 10706"/>
                  <a:gd name="connsiteY0" fmla="*/ 11947 h 11947"/>
                  <a:gd name="connsiteX1" fmla="*/ 0 w 10706"/>
                  <a:gd name="connsiteY1" fmla="*/ 10133 h 11947"/>
                  <a:gd name="connsiteX2" fmla="*/ 9760 w 10706"/>
                  <a:gd name="connsiteY2" fmla="*/ 437 h 11947"/>
                  <a:gd name="connsiteX3" fmla="*/ 10325 w 10706"/>
                  <a:gd name="connsiteY3" fmla="*/ 2458 h 11947"/>
                  <a:gd name="connsiteX4" fmla="*/ 1612 w 10706"/>
                  <a:gd name="connsiteY4" fmla="*/ 11947 h 11947"/>
                  <a:gd name="connsiteX0" fmla="*/ 1612 w 10555"/>
                  <a:gd name="connsiteY0" fmla="*/ 12005 h 12005"/>
                  <a:gd name="connsiteX1" fmla="*/ 0 w 10555"/>
                  <a:gd name="connsiteY1" fmla="*/ 10191 h 12005"/>
                  <a:gd name="connsiteX2" fmla="*/ 9490 w 10555"/>
                  <a:gd name="connsiteY2" fmla="*/ 427 h 12005"/>
                  <a:gd name="connsiteX3" fmla="*/ 10325 w 10555"/>
                  <a:gd name="connsiteY3" fmla="*/ 2516 h 12005"/>
                  <a:gd name="connsiteX4" fmla="*/ 1612 w 10555"/>
                  <a:gd name="connsiteY4" fmla="*/ 12005 h 12005"/>
                  <a:gd name="connsiteX0" fmla="*/ 1612 w 10555"/>
                  <a:gd name="connsiteY0" fmla="*/ 12005 h 12005"/>
                  <a:gd name="connsiteX1" fmla="*/ 0 w 10555"/>
                  <a:gd name="connsiteY1" fmla="*/ 10191 h 12005"/>
                  <a:gd name="connsiteX2" fmla="*/ 9490 w 10555"/>
                  <a:gd name="connsiteY2" fmla="*/ 427 h 12005"/>
                  <a:gd name="connsiteX3" fmla="*/ 10325 w 10555"/>
                  <a:gd name="connsiteY3" fmla="*/ 2516 h 12005"/>
                  <a:gd name="connsiteX4" fmla="*/ 1612 w 10555"/>
                  <a:gd name="connsiteY4" fmla="*/ 12005 h 12005"/>
                  <a:gd name="connsiteX0" fmla="*/ 1612 w 10555"/>
                  <a:gd name="connsiteY0" fmla="*/ 12034 h 12034"/>
                  <a:gd name="connsiteX1" fmla="*/ 0 w 10555"/>
                  <a:gd name="connsiteY1" fmla="*/ 10220 h 12034"/>
                  <a:gd name="connsiteX2" fmla="*/ 9490 w 10555"/>
                  <a:gd name="connsiteY2" fmla="*/ 422 h 12034"/>
                  <a:gd name="connsiteX3" fmla="*/ 10325 w 10555"/>
                  <a:gd name="connsiteY3" fmla="*/ 2545 h 12034"/>
                  <a:gd name="connsiteX4" fmla="*/ 1612 w 10555"/>
                  <a:gd name="connsiteY4" fmla="*/ 12034 h 12034"/>
                  <a:gd name="connsiteX0" fmla="*/ 1612 w 10333"/>
                  <a:gd name="connsiteY0" fmla="*/ 11613 h 11613"/>
                  <a:gd name="connsiteX1" fmla="*/ 0 w 10333"/>
                  <a:gd name="connsiteY1" fmla="*/ 9799 h 11613"/>
                  <a:gd name="connsiteX2" fmla="*/ 9490 w 10333"/>
                  <a:gd name="connsiteY2" fmla="*/ 1 h 11613"/>
                  <a:gd name="connsiteX3" fmla="*/ 10325 w 10333"/>
                  <a:gd name="connsiteY3" fmla="*/ 2124 h 11613"/>
                  <a:gd name="connsiteX4" fmla="*/ 1612 w 10333"/>
                  <a:gd name="connsiteY4" fmla="*/ 11613 h 11613"/>
                  <a:gd name="connsiteX0" fmla="*/ 1612 w 10330"/>
                  <a:gd name="connsiteY0" fmla="*/ 11646 h 11646"/>
                  <a:gd name="connsiteX1" fmla="*/ 0 w 10330"/>
                  <a:gd name="connsiteY1" fmla="*/ 9832 h 11646"/>
                  <a:gd name="connsiteX2" fmla="*/ 9460 w 10330"/>
                  <a:gd name="connsiteY2" fmla="*/ 0 h 11646"/>
                  <a:gd name="connsiteX3" fmla="*/ 10325 w 10330"/>
                  <a:gd name="connsiteY3" fmla="*/ 2157 h 11646"/>
                  <a:gd name="connsiteX4" fmla="*/ 1612 w 10330"/>
                  <a:gd name="connsiteY4" fmla="*/ 11646 h 11646"/>
                  <a:gd name="connsiteX0" fmla="*/ 1612 w 10330"/>
                  <a:gd name="connsiteY0" fmla="*/ 11646 h 11646"/>
                  <a:gd name="connsiteX1" fmla="*/ 0 w 10330"/>
                  <a:gd name="connsiteY1" fmla="*/ 9832 h 11646"/>
                  <a:gd name="connsiteX2" fmla="*/ 9460 w 10330"/>
                  <a:gd name="connsiteY2" fmla="*/ 0 h 11646"/>
                  <a:gd name="connsiteX3" fmla="*/ 10325 w 10330"/>
                  <a:gd name="connsiteY3" fmla="*/ 2157 h 11646"/>
                  <a:gd name="connsiteX4" fmla="*/ 1612 w 10330"/>
                  <a:gd name="connsiteY4" fmla="*/ 11646 h 11646"/>
                  <a:gd name="connsiteX0" fmla="*/ 1612 w 10357"/>
                  <a:gd name="connsiteY0" fmla="*/ 11646 h 11646"/>
                  <a:gd name="connsiteX1" fmla="*/ 0 w 10357"/>
                  <a:gd name="connsiteY1" fmla="*/ 9832 h 11646"/>
                  <a:gd name="connsiteX2" fmla="*/ 9610 w 10357"/>
                  <a:gd name="connsiteY2" fmla="*/ 0 h 11646"/>
                  <a:gd name="connsiteX3" fmla="*/ 10325 w 10357"/>
                  <a:gd name="connsiteY3" fmla="*/ 2157 h 11646"/>
                  <a:gd name="connsiteX4" fmla="*/ 1612 w 10357"/>
                  <a:gd name="connsiteY4" fmla="*/ 11646 h 11646"/>
                  <a:gd name="connsiteX0" fmla="*/ 1612 w 10357"/>
                  <a:gd name="connsiteY0" fmla="*/ 11646 h 11646"/>
                  <a:gd name="connsiteX1" fmla="*/ 0 w 10357"/>
                  <a:gd name="connsiteY1" fmla="*/ 9832 h 11646"/>
                  <a:gd name="connsiteX2" fmla="*/ 9610 w 10357"/>
                  <a:gd name="connsiteY2" fmla="*/ 0 h 11646"/>
                  <a:gd name="connsiteX3" fmla="*/ 10325 w 10357"/>
                  <a:gd name="connsiteY3" fmla="*/ 2157 h 11646"/>
                  <a:gd name="connsiteX4" fmla="*/ 1612 w 10357"/>
                  <a:gd name="connsiteY4" fmla="*/ 11646 h 11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7" h="11646">
                    <a:moveTo>
                      <a:pt x="1612" y="11646"/>
                    </a:moveTo>
                    <a:cubicBezTo>
                      <a:pt x="342" y="10552"/>
                      <a:pt x="1316" y="11479"/>
                      <a:pt x="0" y="9832"/>
                    </a:cubicBezTo>
                    <a:cubicBezTo>
                      <a:pt x="8839" y="828"/>
                      <a:pt x="258" y="9620"/>
                      <a:pt x="9610" y="0"/>
                    </a:cubicBezTo>
                    <a:cubicBezTo>
                      <a:pt x="10580" y="-24"/>
                      <a:pt x="10331" y="646"/>
                      <a:pt x="10325" y="2157"/>
                    </a:cubicBezTo>
                    <a:cubicBezTo>
                      <a:pt x="2177" y="11060"/>
                      <a:pt x="10062" y="2500"/>
                      <a:pt x="1612" y="116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444" name="Freeform 330">
                <a:extLst>
                  <a:ext uri="{FF2B5EF4-FFF2-40B4-BE49-F238E27FC236}">
                    <a16:creationId xmlns:a16="http://schemas.microsoft.com/office/drawing/2014/main" id="{69F96FAB-226F-E0F4-5C5F-57888C2AEA68}"/>
                  </a:ext>
                </a:extLst>
              </p:cNvPr>
              <p:cNvSpPr>
                <a:spLocks/>
              </p:cNvSpPr>
              <p:nvPr/>
            </p:nvSpPr>
            <p:spPr bwMode="auto">
              <a:xfrm>
                <a:off x="4620983" y="3140481"/>
                <a:ext cx="624775" cy="687212"/>
              </a:xfrm>
              <a:custGeom>
                <a:avLst/>
                <a:gdLst>
                  <a:gd name="T0" fmla="*/ 7 w 264"/>
                  <a:gd name="T1" fmla="*/ 234 h 234"/>
                  <a:gd name="T2" fmla="*/ 2 w 264"/>
                  <a:gd name="T3" fmla="*/ 232 h 234"/>
                  <a:gd name="T4" fmla="*/ 3 w 264"/>
                  <a:gd name="T5" fmla="*/ 222 h 234"/>
                  <a:gd name="T6" fmla="*/ 252 w 264"/>
                  <a:gd name="T7" fmla="*/ 2 h 234"/>
                  <a:gd name="T8" fmla="*/ 261 w 264"/>
                  <a:gd name="T9" fmla="*/ 3 h 234"/>
                  <a:gd name="T10" fmla="*/ 261 w 264"/>
                  <a:gd name="T11" fmla="*/ 13 h 234"/>
                  <a:gd name="T12" fmla="*/ 12 w 264"/>
                  <a:gd name="T13" fmla="*/ 232 h 234"/>
                  <a:gd name="T14" fmla="*/ 7 w 264"/>
                  <a:gd name="T15" fmla="*/ 234 h 234"/>
                  <a:gd name="connsiteX0" fmla="*/ 946 w 11087"/>
                  <a:gd name="connsiteY0" fmla="*/ 10559 h 10559"/>
                  <a:gd name="connsiteX1" fmla="*/ 757 w 11087"/>
                  <a:gd name="connsiteY1" fmla="*/ 10474 h 10559"/>
                  <a:gd name="connsiteX2" fmla="*/ 11 w 11087"/>
                  <a:gd name="connsiteY2" fmla="*/ 9156 h 10559"/>
                  <a:gd name="connsiteX3" fmla="*/ 10226 w 11087"/>
                  <a:gd name="connsiteY3" fmla="*/ 644 h 10559"/>
                  <a:gd name="connsiteX4" fmla="*/ 10567 w 11087"/>
                  <a:gd name="connsiteY4" fmla="*/ 687 h 10559"/>
                  <a:gd name="connsiteX5" fmla="*/ 10567 w 11087"/>
                  <a:gd name="connsiteY5" fmla="*/ 1115 h 10559"/>
                  <a:gd name="connsiteX6" fmla="*/ 1136 w 11087"/>
                  <a:gd name="connsiteY6" fmla="*/ 10474 h 10559"/>
                  <a:gd name="connsiteX7" fmla="*/ 946 w 11087"/>
                  <a:gd name="connsiteY7" fmla="*/ 10559 h 10559"/>
                  <a:gd name="connsiteX0" fmla="*/ 1520 w 11911"/>
                  <a:gd name="connsiteY0" fmla="*/ 13212 h 13229"/>
                  <a:gd name="connsiteX1" fmla="*/ 1331 w 11911"/>
                  <a:gd name="connsiteY1" fmla="*/ 13127 h 13229"/>
                  <a:gd name="connsiteX2" fmla="*/ 585 w 11911"/>
                  <a:gd name="connsiteY2" fmla="*/ 11809 h 13229"/>
                  <a:gd name="connsiteX3" fmla="*/ 11148 w 11911"/>
                  <a:gd name="connsiteY3" fmla="*/ 281 h 13229"/>
                  <a:gd name="connsiteX4" fmla="*/ 11141 w 11911"/>
                  <a:gd name="connsiteY4" fmla="*/ 3340 h 13229"/>
                  <a:gd name="connsiteX5" fmla="*/ 11141 w 11911"/>
                  <a:gd name="connsiteY5" fmla="*/ 3768 h 13229"/>
                  <a:gd name="connsiteX6" fmla="*/ 1710 w 11911"/>
                  <a:gd name="connsiteY6" fmla="*/ 13127 h 13229"/>
                  <a:gd name="connsiteX7" fmla="*/ 1520 w 11911"/>
                  <a:gd name="connsiteY7" fmla="*/ 13212 h 13229"/>
                  <a:gd name="connsiteX0" fmla="*/ 1520 w 12395"/>
                  <a:gd name="connsiteY0" fmla="*/ 13290 h 13307"/>
                  <a:gd name="connsiteX1" fmla="*/ 1331 w 12395"/>
                  <a:gd name="connsiteY1" fmla="*/ 13205 h 13307"/>
                  <a:gd name="connsiteX2" fmla="*/ 585 w 12395"/>
                  <a:gd name="connsiteY2" fmla="*/ 11887 h 13307"/>
                  <a:gd name="connsiteX3" fmla="*/ 11148 w 12395"/>
                  <a:gd name="connsiteY3" fmla="*/ 359 h 13307"/>
                  <a:gd name="connsiteX4" fmla="*/ 11141 w 12395"/>
                  <a:gd name="connsiteY4" fmla="*/ 3846 h 13307"/>
                  <a:gd name="connsiteX5" fmla="*/ 1710 w 12395"/>
                  <a:gd name="connsiteY5" fmla="*/ 13205 h 13307"/>
                  <a:gd name="connsiteX6" fmla="*/ 1520 w 12395"/>
                  <a:gd name="connsiteY6" fmla="*/ 13290 h 13307"/>
                  <a:gd name="connsiteX0" fmla="*/ 1727 w 12412"/>
                  <a:gd name="connsiteY0" fmla="*/ 13205 h 13949"/>
                  <a:gd name="connsiteX1" fmla="*/ 1348 w 12412"/>
                  <a:gd name="connsiteY1" fmla="*/ 13205 h 13949"/>
                  <a:gd name="connsiteX2" fmla="*/ 602 w 12412"/>
                  <a:gd name="connsiteY2" fmla="*/ 11887 h 13949"/>
                  <a:gd name="connsiteX3" fmla="*/ 11165 w 12412"/>
                  <a:gd name="connsiteY3" fmla="*/ 359 h 13949"/>
                  <a:gd name="connsiteX4" fmla="*/ 11158 w 12412"/>
                  <a:gd name="connsiteY4" fmla="*/ 3846 h 13949"/>
                  <a:gd name="connsiteX5" fmla="*/ 1727 w 12412"/>
                  <a:gd name="connsiteY5" fmla="*/ 13205 h 13949"/>
                  <a:gd name="connsiteX0" fmla="*/ 1926 w 12611"/>
                  <a:gd name="connsiteY0" fmla="*/ 13205 h 13941"/>
                  <a:gd name="connsiteX1" fmla="*/ 801 w 12611"/>
                  <a:gd name="connsiteY1" fmla="*/ 11887 h 13941"/>
                  <a:gd name="connsiteX2" fmla="*/ 11364 w 12611"/>
                  <a:gd name="connsiteY2" fmla="*/ 359 h 13941"/>
                  <a:gd name="connsiteX3" fmla="*/ 11357 w 12611"/>
                  <a:gd name="connsiteY3" fmla="*/ 3846 h 13941"/>
                  <a:gd name="connsiteX4" fmla="*/ 1926 w 12611"/>
                  <a:gd name="connsiteY4" fmla="*/ 13205 h 13941"/>
                  <a:gd name="connsiteX0" fmla="*/ 2098 w 12522"/>
                  <a:gd name="connsiteY0" fmla="*/ 13205 h 13941"/>
                  <a:gd name="connsiteX1" fmla="*/ 712 w 12522"/>
                  <a:gd name="connsiteY1" fmla="*/ 11887 h 13941"/>
                  <a:gd name="connsiteX2" fmla="*/ 11275 w 12522"/>
                  <a:gd name="connsiteY2" fmla="*/ 359 h 13941"/>
                  <a:gd name="connsiteX3" fmla="*/ 11268 w 12522"/>
                  <a:gd name="connsiteY3" fmla="*/ 3846 h 13941"/>
                  <a:gd name="connsiteX4" fmla="*/ 2098 w 12522"/>
                  <a:gd name="connsiteY4" fmla="*/ 13205 h 13941"/>
                  <a:gd name="connsiteX0" fmla="*/ 2098 w 12522"/>
                  <a:gd name="connsiteY0" fmla="*/ 13205 h 13941"/>
                  <a:gd name="connsiteX1" fmla="*/ 712 w 12522"/>
                  <a:gd name="connsiteY1" fmla="*/ 11887 h 13941"/>
                  <a:gd name="connsiteX2" fmla="*/ 11275 w 12522"/>
                  <a:gd name="connsiteY2" fmla="*/ 359 h 13941"/>
                  <a:gd name="connsiteX3" fmla="*/ 11268 w 12522"/>
                  <a:gd name="connsiteY3" fmla="*/ 3846 h 13941"/>
                  <a:gd name="connsiteX4" fmla="*/ 2098 w 12522"/>
                  <a:gd name="connsiteY4" fmla="*/ 13205 h 13941"/>
                  <a:gd name="connsiteX0" fmla="*/ 2098 w 12522"/>
                  <a:gd name="connsiteY0" fmla="*/ 13205 h 13941"/>
                  <a:gd name="connsiteX1" fmla="*/ 712 w 12522"/>
                  <a:gd name="connsiteY1" fmla="*/ 11887 h 13941"/>
                  <a:gd name="connsiteX2" fmla="*/ 11275 w 12522"/>
                  <a:gd name="connsiteY2" fmla="*/ 359 h 13941"/>
                  <a:gd name="connsiteX3" fmla="*/ 11268 w 12522"/>
                  <a:gd name="connsiteY3" fmla="*/ 3846 h 13941"/>
                  <a:gd name="connsiteX4" fmla="*/ 2098 w 12522"/>
                  <a:gd name="connsiteY4" fmla="*/ 13205 h 13941"/>
                  <a:gd name="connsiteX0" fmla="*/ 1913 w 12337"/>
                  <a:gd name="connsiteY0" fmla="*/ 13205 h 13205"/>
                  <a:gd name="connsiteX1" fmla="*/ 527 w 12337"/>
                  <a:gd name="connsiteY1" fmla="*/ 11887 h 13205"/>
                  <a:gd name="connsiteX2" fmla="*/ 11090 w 12337"/>
                  <a:gd name="connsiteY2" fmla="*/ 359 h 13205"/>
                  <a:gd name="connsiteX3" fmla="*/ 11083 w 12337"/>
                  <a:gd name="connsiteY3" fmla="*/ 3846 h 13205"/>
                  <a:gd name="connsiteX4" fmla="*/ 1913 w 12337"/>
                  <a:gd name="connsiteY4" fmla="*/ 13205 h 13205"/>
                  <a:gd name="connsiteX0" fmla="*/ 1913 w 11861"/>
                  <a:gd name="connsiteY0" fmla="*/ 13213 h 13213"/>
                  <a:gd name="connsiteX1" fmla="*/ 527 w 11861"/>
                  <a:gd name="connsiteY1" fmla="*/ 11895 h 13213"/>
                  <a:gd name="connsiteX2" fmla="*/ 11090 w 11861"/>
                  <a:gd name="connsiteY2" fmla="*/ 367 h 13213"/>
                  <a:gd name="connsiteX3" fmla="*/ 11083 w 11861"/>
                  <a:gd name="connsiteY3" fmla="*/ 3854 h 13213"/>
                  <a:gd name="connsiteX4" fmla="*/ 1913 w 11861"/>
                  <a:gd name="connsiteY4" fmla="*/ 13213 h 13213"/>
                  <a:gd name="connsiteX0" fmla="*/ 1913 w 11090"/>
                  <a:gd name="connsiteY0" fmla="*/ 12846 h 12846"/>
                  <a:gd name="connsiteX1" fmla="*/ 527 w 11090"/>
                  <a:gd name="connsiteY1" fmla="*/ 11528 h 12846"/>
                  <a:gd name="connsiteX2" fmla="*/ 11090 w 11090"/>
                  <a:gd name="connsiteY2" fmla="*/ 0 h 12846"/>
                  <a:gd name="connsiteX3" fmla="*/ 11083 w 11090"/>
                  <a:gd name="connsiteY3" fmla="*/ 3487 h 12846"/>
                  <a:gd name="connsiteX4" fmla="*/ 1913 w 11090"/>
                  <a:gd name="connsiteY4" fmla="*/ 12846 h 12846"/>
                  <a:gd name="connsiteX0" fmla="*/ 1913 w 11090"/>
                  <a:gd name="connsiteY0" fmla="*/ 12846 h 12846"/>
                  <a:gd name="connsiteX1" fmla="*/ 527 w 11090"/>
                  <a:gd name="connsiteY1" fmla="*/ 11528 h 12846"/>
                  <a:gd name="connsiteX2" fmla="*/ 11090 w 11090"/>
                  <a:gd name="connsiteY2" fmla="*/ 0 h 12846"/>
                  <a:gd name="connsiteX3" fmla="*/ 11083 w 11090"/>
                  <a:gd name="connsiteY3" fmla="*/ 3487 h 12846"/>
                  <a:gd name="connsiteX4" fmla="*/ 1913 w 11090"/>
                  <a:gd name="connsiteY4" fmla="*/ 12846 h 12846"/>
                  <a:gd name="connsiteX0" fmla="*/ 1913 w 11090"/>
                  <a:gd name="connsiteY0" fmla="*/ 12846 h 12846"/>
                  <a:gd name="connsiteX1" fmla="*/ 527 w 11090"/>
                  <a:gd name="connsiteY1" fmla="*/ 11528 h 12846"/>
                  <a:gd name="connsiteX2" fmla="*/ 11090 w 11090"/>
                  <a:gd name="connsiteY2" fmla="*/ 0 h 12846"/>
                  <a:gd name="connsiteX3" fmla="*/ 11083 w 11090"/>
                  <a:gd name="connsiteY3" fmla="*/ 3487 h 12846"/>
                  <a:gd name="connsiteX4" fmla="*/ 1913 w 11090"/>
                  <a:gd name="connsiteY4" fmla="*/ 12846 h 12846"/>
                  <a:gd name="connsiteX0" fmla="*/ 1386 w 10563"/>
                  <a:gd name="connsiteY0" fmla="*/ 12846 h 12846"/>
                  <a:gd name="connsiteX1" fmla="*/ 0 w 10563"/>
                  <a:gd name="connsiteY1" fmla="*/ 11528 h 12846"/>
                  <a:gd name="connsiteX2" fmla="*/ 10563 w 10563"/>
                  <a:gd name="connsiteY2" fmla="*/ 0 h 12846"/>
                  <a:gd name="connsiteX3" fmla="*/ 10556 w 10563"/>
                  <a:gd name="connsiteY3" fmla="*/ 3487 h 12846"/>
                  <a:gd name="connsiteX4" fmla="*/ 1386 w 10563"/>
                  <a:gd name="connsiteY4" fmla="*/ 12846 h 12846"/>
                  <a:gd name="connsiteX0" fmla="*/ 1691 w 10563"/>
                  <a:gd name="connsiteY0" fmla="*/ 13192 h 13192"/>
                  <a:gd name="connsiteX1" fmla="*/ 0 w 10563"/>
                  <a:gd name="connsiteY1" fmla="*/ 11528 h 13192"/>
                  <a:gd name="connsiteX2" fmla="*/ 10563 w 10563"/>
                  <a:gd name="connsiteY2" fmla="*/ 0 h 13192"/>
                  <a:gd name="connsiteX3" fmla="*/ 10556 w 10563"/>
                  <a:gd name="connsiteY3" fmla="*/ 3487 h 13192"/>
                  <a:gd name="connsiteX4" fmla="*/ 1691 w 10563"/>
                  <a:gd name="connsiteY4" fmla="*/ 13192 h 13192"/>
                  <a:gd name="connsiteX0" fmla="*/ 1691 w 10563"/>
                  <a:gd name="connsiteY0" fmla="*/ 13192 h 13192"/>
                  <a:gd name="connsiteX1" fmla="*/ 0 w 10563"/>
                  <a:gd name="connsiteY1" fmla="*/ 11528 h 13192"/>
                  <a:gd name="connsiteX2" fmla="*/ 10563 w 10563"/>
                  <a:gd name="connsiteY2" fmla="*/ 0 h 13192"/>
                  <a:gd name="connsiteX3" fmla="*/ 10556 w 10563"/>
                  <a:gd name="connsiteY3" fmla="*/ 3487 h 13192"/>
                  <a:gd name="connsiteX4" fmla="*/ 1691 w 10563"/>
                  <a:gd name="connsiteY4" fmla="*/ 13192 h 13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3" h="13192">
                    <a:moveTo>
                      <a:pt x="1691" y="13192"/>
                    </a:moveTo>
                    <a:cubicBezTo>
                      <a:pt x="998" y="12533"/>
                      <a:pt x="779" y="12482"/>
                      <a:pt x="0" y="11528"/>
                    </a:cubicBezTo>
                    <a:cubicBezTo>
                      <a:pt x="8497" y="2168"/>
                      <a:pt x="3056" y="7817"/>
                      <a:pt x="10563" y="0"/>
                    </a:cubicBezTo>
                    <a:cubicBezTo>
                      <a:pt x="10537" y="1478"/>
                      <a:pt x="10518" y="1247"/>
                      <a:pt x="10556" y="3487"/>
                    </a:cubicBezTo>
                    <a:cubicBezTo>
                      <a:pt x="7601" y="6722"/>
                      <a:pt x="7999" y="6150"/>
                      <a:pt x="1691" y="1319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grpSp>
      </p:grpSp>
      <p:grpSp>
        <p:nvGrpSpPr>
          <p:cNvPr id="1445" name="Group 1444">
            <a:extLst>
              <a:ext uri="{FF2B5EF4-FFF2-40B4-BE49-F238E27FC236}">
                <a16:creationId xmlns:a16="http://schemas.microsoft.com/office/drawing/2014/main" id="{D2224583-8E1B-3E20-8053-3F3C1E561F9D}"/>
              </a:ext>
            </a:extLst>
          </p:cNvPr>
          <p:cNvGrpSpPr/>
          <p:nvPr/>
        </p:nvGrpSpPr>
        <p:grpSpPr>
          <a:xfrm>
            <a:off x="9749978" y="5079508"/>
            <a:ext cx="582052" cy="434625"/>
            <a:chOff x="7824596" y="1275919"/>
            <a:chExt cx="186318" cy="139126"/>
          </a:xfrm>
        </p:grpSpPr>
        <p:sp>
          <p:nvSpPr>
            <p:cNvPr id="1446" name="Hexagon 115">
              <a:extLst>
                <a:ext uri="{FF2B5EF4-FFF2-40B4-BE49-F238E27FC236}">
                  <a16:creationId xmlns:a16="http://schemas.microsoft.com/office/drawing/2014/main" id="{4BF05128-E334-C6DD-B88B-7791C0B9D739}"/>
                </a:ext>
              </a:extLst>
            </p:cNvPr>
            <p:cNvSpPr/>
            <p:nvPr/>
          </p:nvSpPr>
          <p:spPr>
            <a:xfrm rot="16200000">
              <a:off x="7850529" y="1254886"/>
              <a:ext cx="133932" cy="180188"/>
            </a:xfrm>
            <a:custGeom>
              <a:avLst/>
              <a:gdLst>
                <a:gd name="connsiteX0" fmla="*/ 0 w 278087"/>
                <a:gd name="connsiteY0" fmla="*/ 144031 h 288062"/>
                <a:gd name="connsiteX1" fmla="*/ 69522 w 278087"/>
                <a:gd name="connsiteY1" fmla="*/ 0 h 288062"/>
                <a:gd name="connsiteX2" fmla="*/ 208565 w 278087"/>
                <a:gd name="connsiteY2" fmla="*/ 0 h 288062"/>
                <a:gd name="connsiteX3" fmla="*/ 278087 w 278087"/>
                <a:gd name="connsiteY3" fmla="*/ 144031 h 288062"/>
                <a:gd name="connsiteX4" fmla="*/ 208565 w 278087"/>
                <a:gd name="connsiteY4" fmla="*/ 288062 h 288062"/>
                <a:gd name="connsiteX5" fmla="*/ 69522 w 278087"/>
                <a:gd name="connsiteY5" fmla="*/ 288062 h 288062"/>
                <a:gd name="connsiteX6" fmla="*/ 0 w 278087"/>
                <a:gd name="connsiteY6" fmla="*/ 144031 h 288062"/>
                <a:gd name="connsiteX0" fmla="*/ 0 w 278087"/>
                <a:gd name="connsiteY0" fmla="*/ 144031 h 288062"/>
                <a:gd name="connsiteX1" fmla="*/ 69522 w 278087"/>
                <a:gd name="connsiteY1" fmla="*/ 0 h 288062"/>
                <a:gd name="connsiteX2" fmla="*/ 228885 w 278087"/>
                <a:gd name="connsiteY2" fmla="*/ 3 h 288062"/>
                <a:gd name="connsiteX3" fmla="*/ 278087 w 278087"/>
                <a:gd name="connsiteY3" fmla="*/ 144031 h 288062"/>
                <a:gd name="connsiteX4" fmla="*/ 208565 w 278087"/>
                <a:gd name="connsiteY4" fmla="*/ 288062 h 288062"/>
                <a:gd name="connsiteX5" fmla="*/ 69522 w 278087"/>
                <a:gd name="connsiteY5" fmla="*/ 288062 h 288062"/>
                <a:gd name="connsiteX6" fmla="*/ 0 w 278087"/>
                <a:gd name="connsiteY6" fmla="*/ 144031 h 288062"/>
                <a:gd name="connsiteX0" fmla="*/ 0 w 278087"/>
                <a:gd name="connsiteY0" fmla="*/ 144031 h 288062"/>
                <a:gd name="connsiteX1" fmla="*/ 69522 w 278087"/>
                <a:gd name="connsiteY1" fmla="*/ 0 h 288062"/>
                <a:gd name="connsiteX2" fmla="*/ 228885 w 278087"/>
                <a:gd name="connsiteY2" fmla="*/ 3 h 288062"/>
                <a:gd name="connsiteX3" fmla="*/ 278087 w 278087"/>
                <a:gd name="connsiteY3" fmla="*/ 144031 h 288062"/>
                <a:gd name="connsiteX4" fmla="*/ 231425 w 278087"/>
                <a:gd name="connsiteY4" fmla="*/ 285525 h 288062"/>
                <a:gd name="connsiteX5" fmla="*/ 69522 w 278087"/>
                <a:gd name="connsiteY5" fmla="*/ 288062 h 288062"/>
                <a:gd name="connsiteX6" fmla="*/ 0 w 278087"/>
                <a:gd name="connsiteY6" fmla="*/ 144031 h 288062"/>
                <a:gd name="connsiteX0" fmla="*/ 0 w 278087"/>
                <a:gd name="connsiteY0" fmla="*/ 144031 h 290608"/>
                <a:gd name="connsiteX1" fmla="*/ 69522 w 278087"/>
                <a:gd name="connsiteY1" fmla="*/ 0 h 290608"/>
                <a:gd name="connsiteX2" fmla="*/ 228885 w 278087"/>
                <a:gd name="connsiteY2" fmla="*/ 3 h 290608"/>
                <a:gd name="connsiteX3" fmla="*/ 278087 w 278087"/>
                <a:gd name="connsiteY3" fmla="*/ 144031 h 290608"/>
                <a:gd name="connsiteX4" fmla="*/ 223805 w 278087"/>
                <a:gd name="connsiteY4" fmla="*/ 290608 h 290608"/>
                <a:gd name="connsiteX5" fmla="*/ 69522 w 278087"/>
                <a:gd name="connsiteY5" fmla="*/ 288062 h 290608"/>
                <a:gd name="connsiteX6" fmla="*/ 0 w 278087"/>
                <a:gd name="connsiteY6" fmla="*/ 144031 h 290608"/>
                <a:gd name="connsiteX0" fmla="*/ 0 w 278087"/>
                <a:gd name="connsiteY0" fmla="*/ 145542 h 292119"/>
                <a:gd name="connsiteX1" fmla="*/ 69522 w 278087"/>
                <a:gd name="connsiteY1" fmla="*/ 1511 h 292119"/>
                <a:gd name="connsiteX2" fmla="*/ 157584 w 278087"/>
                <a:gd name="connsiteY2" fmla="*/ 0 h 292119"/>
                <a:gd name="connsiteX3" fmla="*/ 228885 w 278087"/>
                <a:gd name="connsiteY3" fmla="*/ 1514 h 292119"/>
                <a:gd name="connsiteX4" fmla="*/ 278087 w 278087"/>
                <a:gd name="connsiteY4" fmla="*/ 145542 h 292119"/>
                <a:gd name="connsiteX5" fmla="*/ 223805 w 278087"/>
                <a:gd name="connsiteY5" fmla="*/ 292119 h 292119"/>
                <a:gd name="connsiteX6" fmla="*/ 69522 w 278087"/>
                <a:gd name="connsiteY6" fmla="*/ 289573 h 292119"/>
                <a:gd name="connsiteX7" fmla="*/ 0 w 278087"/>
                <a:gd name="connsiteY7" fmla="*/ 145542 h 292119"/>
                <a:gd name="connsiteX0" fmla="*/ 0 w 278087"/>
                <a:gd name="connsiteY0" fmla="*/ 148081 h 294658"/>
                <a:gd name="connsiteX1" fmla="*/ 69522 w 278087"/>
                <a:gd name="connsiteY1" fmla="*/ 4050 h 294658"/>
                <a:gd name="connsiteX2" fmla="*/ 157584 w 278087"/>
                <a:gd name="connsiteY2" fmla="*/ 2539 h 294658"/>
                <a:gd name="connsiteX3" fmla="*/ 208383 w 278087"/>
                <a:gd name="connsiteY3" fmla="*/ 0 h 294658"/>
                <a:gd name="connsiteX4" fmla="*/ 228885 w 278087"/>
                <a:gd name="connsiteY4" fmla="*/ 4053 h 294658"/>
                <a:gd name="connsiteX5" fmla="*/ 278087 w 278087"/>
                <a:gd name="connsiteY5" fmla="*/ 148081 h 294658"/>
                <a:gd name="connsiteX6" fmla="*/ 223805 w 278087"/>
                <a:gd name="connsiteY6" fmla="*/ 294658 h 294658"/>
                <a:gd name="connsiteX7" fmla="*/ 69522 w 278087"/>
                <a:gd name="connsiteY7" fmla="*/ 292112 h 294658"/>
                <a:gd name="connsiteX8" fmla="*/ 0 w 278087"/>
                <a:gd name="connsiteY8" fmla="*/ 148081 h 294658"/>
                <a:gd name="connsiteX0" fmla="*/ 0 w 278087"/>
                <a:gd name="connsiteY0" fmla="*/ 183639 h 330216"/>
                <a:gd name="connsiteX1" fmla="*/ 69522 w 278087"/>
                <a:gd name="connsiteY1" fmla="*/ 39608 h 330216"/>
                <a:gd name="connsiteX2" fmla="*/ 157584 w 278087"/>
                <a:gd name="connsiteY2" fmla="*/ 38097 h 330216"/>
                <a:gd name="connsiteX3" fmla="*/ 170283 w 278087"/>
                <a:gd name="connsiteY3" fmla="*/ 0 h 330216"/>
                <a:gd name="connsiteX4" fmla="*/ 228885 w 278087"/>
                <a:gd name="connsiteY4" fmla="*/ 39611 h 330216"/>
                <a:gd name="connsiteX5" fmla="*/ 278087 w 278087"/>
                <a:gd name="connsiteY5" fmla="*/ 183639 h 330216"/>
                <a:gd name="connsiteX6" fmla="*/ 223805 w 278087"/>
                <a:gd name="connsiteY6" fmla="*/ 330216 h 330216"/>
                <a:gd name="connsiteX7" fmla="*/ 69522 w 278087"/>
                <a:gd name="connsiteY7" fmla="*/ 327670 h 330216"/>
                <a:gd name="connsiteX8" fmla="*/ 0 w 278087"/>
                <a:gd name="connsiteY8" fmla="*/ 183639 h 330216"/>
                <a:gd name="connsiteX0" fmla="*/ 0 w 278087"/>
                <a:gd name="connsiteY0" fmla="*/ 183639 h 330216"/>
                <a:gd name="connsiteX1" fmla="*/ 69522 w 278087"/>
                <a:gd name="connsiteY1" fmla="*/ 39608 h 330216"/>
                <a:gd name="connsiteX2" fmla="*/ 157584 w 278087"/>
                <a:gd name="connsiteY2" fmla="*/ 38097 h 330216"/>
                <a:gd name="connsiteX3" fmla="*/ 170283 w 278087"/>
                <a:gd name="connsiteY3" fmla="*/ 0 h 330216"/>
                <a:gd name="connsiteX4" fmla="*/ 228885 w 278087"/>
                <a:gd name="connsiteY4" fmla="*/ 39611 h 330216"/>
                <a:gd name="connsiteX5" fmla="*/ 278087 w 278087"/>
                <a:gd name="connsiteY5" fmla="*/ 183639 h 330216"/>
                <a:gd name="connsiteX6" fmla="*/ 223805 w 278087"/>
                <a:gd name="connsiteY6" fmla="*/ 330216 h 330216"/>
                <a:gd name="connsiteX7" fmla="*/ 152504 w 278087"/>
                <a:gd name="connsiteY7" fmla="*/ 325119 h 330216"/>
                <a:gd name="connsiteX8" fmla="*/ 69522 w 278087"/>
                <a:gd name="connsiteY8" fmla="*/ 327670 h 330216"/>
                <a:gd name="connsiteX9" fmla="*/ 0 w 278087"/>
                <a:gd name="connsiteY9" fmla="*/ 183639 h 330216"/>
                <a:gd name="connsiteX0" fmla="*/ 0 w 278087"/>
                <a:gd name="connsiteY0" fmla="*/ 183639 h 330216"/>
                <a:gd name="connsiteX1" fmla="*/ 69522 w 278087"/>
                <a:gd name="connsiteY1" fmla="*/ 39608 h 330216"/>
                <a:gd name="connsiteX2" fmla="*/ 157584 w 278087"/>
                <a:gd name="connsiteY2" fmla="*/ 38097 h 330216"/>
                <a:gd name="connsiteX3" fmla="*/ 170283 w 278087"/>
                <a:gd name="connsiteY3" fmla="*/ 0 h 330216"/>
                <a:gd name="connsiteX4" fmla="*/ 228885 w 278087"/>
                <a:gd name="connsiteY4" fmla="*/ 39611 h 330216"/>
                <a:gd name="connsiteX5" fmla="*/ 278087 w 278087"/>
                <a:gd name="connsiteY5" fmla="*/ 183639 h 330216"/>
                <a:gd name="connsiteX6" fmla="*/ 223805 w 278087"/>
                <a:gd name="connsiteY6" fmla="*/ 330216 h 330216"/>
                <a:gd name="connsiteX7" fmla="*/ 203304 w 278087"/>
                <a:gd name="connsiteY7" fmla="*/ 325119 h 330216"/>
                <a:gd name="connsiteX8" fmla="*/ 152504 w 278087"/>
                <a:gd name="connsiteY8" fmla="*/ 325119 h 330216"/>
                <a:gd name="connsiteX9" fmla="*/ 69522 w 278087"/>
                <a:gd name="connsiteY9" fmla="*/ 327670 h 330216"/>
                <a:gd name="connsiteX10" fmla="*/ 0 w 278087"/>
                <a:gd name="connsiteY10" fmla="*/ 183639 h 330216"/>
                <a:gd name="connsiteX0" fmla="*/ 0 w 278087"/>
                <a:gd name="connsiteY0" fmla="*/ 183639 h 360682"/>
                <a:gd name="connsiteX1" fmla="*/ 69522 w 278087"/>
                <a:gd name="connsiteY1" fmla="*/ 39608 h 360682"/>
                <a:gd name="connsiteX2" fmla="*/ 157584 w 278087"/>
                <a:gd name="connsiteY2" fmla="*/ 38097 h 360682"/>
                <a:gd name="connsiteX3" fmla="*/ 170283 w 278087"/>
                <a:gd name="connsiteY3" fmla="*/ 0 h 360682"/>
                <a:gd name="connsiteX4" fmla="*/ 228885 w 278087"/>
                <a:gd name="connsiteY4" fmla="*/ 39611 h 360682"/>
                <a:gd name="connsiteX5" fmla="*/ 278087 w 278087"/>
                <a:gd name="connsiteY5" fmla="*/ 183639 h 360682"/>
                <a:gd name="connsiteX6" fmla="*/ 223805 w 278087"/>
                <a:gd name="connsiteY6" fmla="*/ 330216 h 360682"/>
                <a:gd name="connsiteX7" fmla="*/ 165204 w 278087"/>
                <a:gd name="connsiteY7" fmla="*/ 360682 h 360682"/>
                <a:gd name="connsiteX8" fmla="*/ 152504 w 278087"/>
                <a:gd name="connsiteY8" fmla="*/ 325119 h 360682"/>
                <a:gd name="connsiteX9" fmla="*/ 69522 w 278087"/>
                <a:gd name="connsiteY9" fmla="*/ 327670 h 360682"/>
                <a:gd name="connsiteX10" fmla="*/ 0 w 278087"/>
                <a:gd name="connsiteY10" fmla="*/ 183639 h 360682"/>
                <a:gd name="connsiteX0" fmla="*/ 0 w 278087"/>
                <a:gd name="connsiteY0" fmla="*/ 183639 h 363225"/>
                <a:gd name="connsiteX1" fmla="*/ 69522 w 278087"/>
                <a:gd name="connsiteY1" fmla="*/ 39608 h 363225"/>
                <a:gd name="connsiteX2" fmla="*/ 157584 w 278087"/>
                <a:gd name="connsiteY2" fmla="*/ 38097 h 363225"/>
                <a:gd name="connsiteX3" fmla="*/ 170283 w 278087"/>
                <a:gd name="connsiteY3" fmla="*/ 0 h 363225"/>
                <a:gd name="connsiteX4" fmla="*/ 228885 w 278087"/>
                <a:gd name="connsiteY4" fmla="*/ 39611 h 363225"/>
                <a:gd name="connsiteX5" fmla="*/ 278087 w 278087"/>
                <a:gd name="connsiteY5" fmla="*/ 183639 h 363225"/>
                <a:gd name="connsiteX6" fmla="*/ 223805 w 278087"/>
                <a:gd name="connsiteY6" fmla="*/ 330216 h 363225"/>
                <a:gd name="connsiteX7" fmla="*/ 172824 w 278087"/>
                <a:gd name="connsiteY7" fmla="*/ 363225 h 363225"/>
                <a:gd name="connsiteX8" fmla="*/ 152504 w 278087"/>
                <a:gd name="connsiteY8" fmla="*/ 325119 h 363225"/>
                <a:gd name="connsiteX9" fmla="*/ 69522 w 278087"/>
                <a:gd name="connsiteY9" fmla="*/ 327670 h 363225"/>
                <a:gd name="connsiteX10" fmla="*/ 0 w 278087"/>
                <a:gd name="connsiteY10" fmla="*/ 183639 h 363225"/>
                <a:gd name="connsiteX0" fmla="*/ 0 w 278087"/>
                <a:gd name="connsiteY0" fmla="*/ 186179 h 365765"/>
                <a:gd name="connsiteX1" fmla="*/ 69522 w 278087"/>
                <a:gd name="connsiteY1" fmla="*/ 42148 h 365765"/>
                <a:gd name="connsiteX2" fmla="*/ 157584 w 278087"/>
                <a:gd name="connsiteY2" fmla="*/ 40637 h 365765"/>
                <a:gd name="connsiteX3" fmla="*/ 170283 w 278087"/>
                <a:gd name="connsiteY3" fmla="*/ 0 h 365765"/>
                <a:gd name="connsiteX4" fmla="*/ 228885 w 278087"/>
                <a:gd name="connsiteY4" fmla="*/ 42151 h 365765"/>
                <a:gd name="connsiteX5" fmla="*/ 278087 w 278087"/>
                <a:gd name="connsiteY5" fmla="*/ 186179 h 365765"/>
                <a:gd name="connsiteX6" fmla="*/ 223805 w 278087"/>
                <a:gd name="connsiteY6" fmla="*/ 332756 h 365765"/>
                <a:gd name="connsiteX7" fmla="*/ 172824 w 278087"/>
                <a:gd name="connsiteY7" fmla="*/ 365765 h 365765"/>
                <a:gd name="connsiteX8" fmla="*/ 152504 w 278087"/>
                <a:gd name="connsiteY8" fmla="*/ 327659 h 365765"/>
                <a:gd name="connsiteX9" fmla="*/ 69522 w 278087"/>
                <a:gd name="connsiteY9" fmla="*/ 330210 h 365765"/>
                <a:gd name="connsiteX10" fmla="*/ 0 w 278087"/>
                <a:gd name="connsiteY10" fmla="*/ 186179 h 365765"/>
                <a:gd name="connsiteX0" fmla="*/ 0 w 278087"/>
                <a:gd name="connsiteY0" fmla="*/ 186179 h 365765"/>
                <a:gd name="connsiteX1" fmla="*/ 69522 w 278087"/>
                <a:gd name="connsiteY1" fmla="*/ 42148 h 365765"/>
                <a:gd name="connsiteX2" fmla="*/ 155044 w 278087"/>
                <a:gd name="connsiteY2" fmla="*/ 40637 h 365765"/>
                <a:gd name="connsiteX3" fmla="*/ 170283 w 278087"/>
                <a:gd name="connsiteY3" fmla="*/ 0 h 365765"/>
                <a:gd name="connsiteX4" fmla="*/ 228885 w 278087"/>
                <a:gd name="connsiteY4" fmla="*/ 42151 h 365765"/>
                <a:gd name="connsiteX5" fmla="*/ 278087 w 278087"/>
                <a:gd name="connsiteY5" fmla="*/ 186179 h 365765"/>
                <a:gd name="connsiteX6" fmla="*/ 223805 w 278087"/>
                <a:gd name="connsiteY6" fmla="*/ 332756 h 365765"/>
                <a:gd name="connsiteX7" fmla="*/ 172824 w 278087"/>
                <a:gd name="connsiteY7" fmla="*/ 365765 h 365765"/>
                <a:gd name="connsiteX8" fmla="*/ 152504 w 278087"/>
                <a:gd name="connsiteY8" fmla="*/ 327659 h 365765"/>
                <a:gd name="connsiteX9" fmla="*/ 69522 w 278087"/>
                <a:gd name="connsiteY9" fmla="*/ 330210 h 365765"/>
                <a:gd name="connsiteX10" fmla="*/ 0 w 278087"/>
                <a:gd name="connsiteY10" fmla="*/ 186179 h 365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8087" h="365765">
                  <a:moveTo>
                    <a:pt x="0" y="186179"/>
                  </a:moveTo>
                  <a:lnTo>
                    <a:pt x="69522" y="42148"/>
                  </a:lnTo>
                  <a:lnTo>
                    <a:pt x="155044" y="40637"/>
                  </a:lnTo>
                  <a:lnTo>
                    <a:pt x="170283" y="0"/>
                  </a:lnTo>
                  <a:lnTo>
                    <a:pt x="228885" y="42151"/>
                  </a:lnTo>
                  <a:lnTo>
                    <a:pt x="278087" y="186179"/>
                  </a:lnTo>
                  <a:lnTo>
                    <a:pt x="223805" y="332756"/>
                  </a:lnTo>
                  <a:lnTo>
                    <a:pt x="172824" y="365765"/>
                  </a:lnTo>
                  <a:lnTo>
                    <a:pt x="152504" y="327659"/>
                  </a:lnTo>
                  <a:lnTo>
                    <a:pt x="69522" y="330210"/>
                  </a:lnTo>
                  <a:lnTo>
                    <a:pt x="0" y="186179"/>
                  </a:lnTo>
                  <a:close/>
                </a:path>
              </a:pathLst>
            </a:cu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grpSp>
          <p:nvGrpSpPr>
            <p:cNvPr id="1447" name="Group 1446">
              <a:extLst>
                <a:ext uri="{FF2B5EF4-FFF2-40B4-BE49-F238E27FC236}">
                  <a16:creationId xmlns:a16="http://schemas.microsoft.com/office/drawing/2014/main" id="{55D9ADCF-5EAF-CC50-65D7-C7EA9DA39BB9}"/>
                </a:ext>
              </a:extLst>
            </p:cNvPr>
            <p:cNvGrpSpPr/>
            <p:nvPr/>
          </p:nvGrpSpPr>
          <p:grpSpPr>
            <a:xfrm>
              <a:off x="7824596" y="1275919"/>
              <a:ext cx="186318" cy="139126"/>
              <a:chOff x="5805488" y="3206751"/>
              <a:chExt cx="482599" cy="360362"/>
            </a:xfrm>
            <a:solidFill>
              <a:schemeClr val="bg1"/>
            </a:solidFill>
          </p:grpSpPr>
          <p:sp>
            <p:nvSpPr>
              <p:cNvPr id="1448" name="Freeform 1009">
                <a:extLst>
                  <a:ext uri="{FF2B5EF4-FFF2-40B4-BE49-F238E27FC236}">
                    <a16:creationId xmlns:a16="http://schemas.microsoft.com/office/drawing/2014/main" id="{96709FC7-CCE3-D99C-4C59-7EF32A85CD07}"/>
                  </a:ext>
                </a:extLst>
              </p:cNvPr>
              <p:cNvSpPr>
                <a:spLocks/>
              </p:cNvSpPr>
              <p:nvPr/>
            </p:nvSpPr>
            <p:spPr bwMode="auto">
              <a:xfrm>
                <a:off x="5861050" y="3363913"/>
                <a:ext cx="376237" cy="203200"/>
              </a:xfrm>
              <a:custGeom>
                <a:avLst/>
                <a:gdLst>
                  <a:gd name="T0" fmla="*/ 243 w 472"/>
                  <a:gd name="T1" fmla="*/ 254 h 254"/>
                  <a:gd name="T2" fmla="*/ 240 w 472"/>
                  <a:gd name="T3" fmla="*/ 253 h 254"/>
                  <a:gd name="T4" fmla="*/ 4 w 472"/>
                  <a:gd name="T5" fmla="*/ 142 h 254"/>
                  <a:gd name="T6" fmla="*/ 0 w 472"/>
                  <a:gd name="T7" fmla="*/ 136 h 254"/>
                  <a:gd name="T8" fmla="*/ 0 w 472"/>
                  <a:gd name="T9" fmla="*/ 9 h 254"/>
                  <a:gd name="T10" fmla="*/ 7 w 472"/>
                  <a:gd name="T11" fmla="*/ 2 h 254"/>
                  <a:gd name="T12" fmla="*/ 14 w 472"/>
                  <a:gd name="T13" fmla="*/ 9 h 254"/>
                  <a:gd name="T14" fmla="*/ 14 w 472"/>
                  <a:gd name="T15" fmla="*/ 131 h 254"/>
                  <a:gd name="T16" fmla="*/ 243 w 472"/>
                  <a:gd name="T17" fmla="*/ 239 h 254"/>
                  <a:gd name="T18" fmla="*/ 458 w 472"/>
                  <a:gd name="T19" fmla="*/ 131 h 254"/>
                  <a:gd name="T20" fmla="*/ 458 w 472"/>
                  <a:gd name="T21" fmla="*/ 7 h 254"/>
                  <a:gd name="T22" fmla="*/ 465 w 472"/>
                  <a:gd name="T23" fmla="*/ 0 h 254"/>
                  <a:gd name="T24" fmla="*/ 472 w 472"/>
                  <a:gd name="T25" fmla="*/ 7 h 254"/>
                  <a:gd name="T26" fmla="*/ 472 w 472"/>
                  <a:gd name="T27" fmla="*/ 136 h 254"/>
                  <a:gd name="T28" fmla="*/ 468 w 472"/>
                  <a:gd name="T29" fmla="*/ 142 h 254"/>
                  <a:gd name="T30" fmla="*/ 246 w 472"/>
                  <a:gd name="T31" fmla="*/ 253 h 254"/>
                  <a:gd name="T32" fmla="*/ 243 w 472"/>
                  <a:gd name="T33" fmla="*/ 25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72" h="254">
                    <a:moveTo>
                      <a:pt x="243" y="254"/>
                    </a:moveTo>
                    <a:cubicBezTo>
                      <a:pt x="242" y="254"/>
                      <a:pt x="241" y="253"/>
                      <a:pt x="240" y="253"/>
                    </a:cubicBezTo>
                    <a:cubicBezTo>
                      <a:pt x="4" y="142"/>
                      <a:pt x="4" y="142"/>
                      <a:pt x="4" y="142"/>
                    </a:cubicBezTo>
                    <a:cubicBezTo>
                      <a:pt x="2" y="141"/>
                      <a:pt x="0" y="138"/>
                      <a:pt x="0" y="136"/>
                    </a:cubicBezTo>
                    <a:cubicBezTo>
                      <a:pt x="0" y="9"/>
                      <a:pt x="0" y="9"/>
                      <a:pt x="0" y="9"/>
                    </a:cubicBezTo>
                    <a:cubicBezTo>
                      <a:pt x="0" y="5"/>
                      <a:pt x="3" y="2"/>
                      <a:pt x="7" y="2"/>
                    </a:cubicBezTo>
                    <a:cubicBezTo>
                      <a:pt x="11" y="2"/>
                      <a:pt x="14" y="5"/>
                      <a:pt x="14" y="9"/>
                    </a:cubicBezTo>
                    <a:cubicBezTo>
                      <a:pt x="14" y="131"/>
                      <a:pt x="14" y="131"/>
                      <a:pt x="14" y="131"/>
                    </a:cubicBezTo>
                    <a:cubicBezTo>
                      <a:pt x="243" y="239"/>
                      <a:pt x="243" y="239"/>
                      <a:pt x="243" y="239"/>
                    </a:cubicBezTo>
                    <a:cubicBezTo>
                      <a:pt x="458" y="131"/>
                      <a:pt x="458" y="131"/>
                      <a:pt x="458" y="131"/>
                    </a:cubicBezTo>
                    <a:cubicBezTo>
                      <a:pt x="458" y="7"/>
                      <a:pt x="458" y="7"/>
                      <a:pt x="458" y="7"/>
                    </a:cubicBezTo>
                    <a:cubicBezTo>
                      <a:pt x="458" y="3"/>
                      <a:pt x="461" y="0"/>
                      <a:pt x="465" y="0"/>
                    </a:cubicBezTo>
                    <a:cubicBezTo>
                      <a:pt x="469" y="0"/>
                      <a:pt x="472" y="3"/>
                      <a:pt x="472" y="7"/>
                    </a:cubicBezTo>
                    <a:cubicBezTo>
                      <a:pt x="472" y="136"/>
                      <a:pt x="472" y="136"/>
                      <a:pt x="472" y="136"/>
                    </a:cubicBezTo>
                    <a:cubicBezTo>
                      <a:pt x="472" y="138"/>
                      <a:pt x="471" y="141"/>
                      <a:pt x="468" y="142"/>
                    </a:cubicBezTo>
                    <a:cubicBezTo>
                      <a:pt x="246" y="253"/>
                      <a:pt x="246" y="253"/>
                      <a:pt x="246" y="253"/>
                    </a:cubicBezTo>
                    <a:cubicBezTo>
                      <a:pt x="245" y="253"/>
                      <a:pt x="244" y="254"/>
                      <a:pt x="243" y="2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449" name="Freeform 1010">
                <a:extLst>
                  <a:ext uri="{FF2B5EF4-FFF2-40B4-BE49-F238E27FC236}">
                    <a16:creationId xmlns:a16="http://schemas.microsoft.com/office/drawing/2014/main" id="{4FA61FA2-8D4D-1301-D791-91B36E7A1AC9}"/>
                  </a:ext>
                </a:extLst>
              </p:cNvPr>
              <p:cNvSpPr>
                <a:spLocks/>
              </p:cNvSpPr>
              <p:nvPr/>
            </p:nvSpPr>
            <p:spPr bwMode="auto">
              <a:xfrm>
                <a:off x="5859463" y="3267076"/>
                <a:ext cx="377825" cy="88900"/>
              </a:xfrm>
              <a:custGeom>
                <a:avLst/>
                <a:gdLst>
                  <a:gd name="T0" fmla="*/ 244 w 474"/>
                  <a:gd name="T1" fmla="*/ 112 h 112"/>
                  <a:gd name="T2" fmla="*/ 241 w 474"/>
                  <a:gd name="T3" fmla="*/ 111 h 112"/>
                  <a:gd name="T4" fmla="*/ 5 w 474"/>
                  <a:gd name="T5" fmla="*/ 14 h 112"/>
                  <a:gd name="T6" fmla="*/ 2 w 474"/>
                  <a:gd name="T7" fmla="*/ 5 h 112"/>
                  <a:gd name="T8" fmla="*/ 11 w 474"/>
                  <a:gd name="T9" fmla="*/ 1 h 112"/>
                  <a:gd name="T10" fmla="*/ 244 w 474"/>
                  <a:gd name="T11" fmla="*/ 97 h 112"/>
                  <a:gd name="T12" fmla="*/ 463 w 474"/>
                  <a:gd name="T13" fmla="*/ 1 h 112"/>
                  <a:gd name="T14" fmla="*/ 473 w 474"/>
                  <a:gd name="T15" fmla="*/ 5 h 112"/>
                  <a:gd name="T16" fmla="*/ 469 w 474"/>
                  <a:gd name="T17" fmla="*/ 14 h 112"/>
                  <a:gd name="T18" fmla="*/ 247 w 474"/>
                  <a:gd name="T19" fmla="*/ 111 h 112"/>
                  <a:gd name="T20" fmla="*/ 244 w 474"/>
                  <a:gd name="T21"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4" h="112">
                    <a:moveTo>
                      <a:pt x="244" y="112"/>
                    </a:moveTo>
                    <a:cubicBezTo>
                      <a:pt x="243" y="112"/>
                      <a:pt x="242" y="112"/>
                      <a:pt x="241" y="111"/>
                    </a:cubicBezTo>
                    <a:cubicBezTo>
                      <a:pt x="5" y="14"/>
                      <a:pt x="5" y="14"/>
                      <a:pt x="5" y="14"/>
                    </a:cubicBezTo>
                    <a:cubicBezTo>
                      <a:pt x="2" y="13"/>
                      <a:pt x="0" y="9"/>
                      <a:pt x="2" y="5"/>
                    </a:cubicBezTo>
                    <a:cubicBezTo>
                      <a:pt x="3" y="2"/>
                      <a:pt x="7" y="0"/>
                      <a:pt x="11" y="1"/>
                    </a:cubicBezTo>
                    <a:cubicBezTo>
                      <a:pt x="244" y="97"/>
                      <a:pt x="244" y="97"/>
                      <a:pt x="244" y="97"/>
                    </a:cubicBezTo>
                    <a:cubicBezTo>
                      <a:pt x="463" y="1"/>
                      <a:pt x="463" y="1"/>
                      <a:pt x="463" y="1"/>
                    </a:cubicBezTo>
                    <a:cubicBezTo>
                      <a:pt x="467" y="0"/>
                      <a:pt x="471" y="1"/>
                      <a:pt x="473" y="5"/>
                    </a:cubicBezTo>
                    <a:cubicBezTo>
                      <a:pt x="474" y="9"/>
                      <a:pt x="472" y="13"/>
                      <a:pt x="469" y="14"/>
                    </a:cubicBezTo>
                    <a:cubicBezTo>
                      <a:pt x="247" y="111"/>
                      <a:pt x="247" y="111"/>
                      <a:pt x="247" y="111"/>
                    </a:cubicBezTo>
                    <a:cubicBezTo>
                      <a:pt x="246" y="112"/>
                      <a:pt x="245" y="112"/>
                      <a:pt x="244" y="1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450" name="Freeform 1011">
                <a:extLst>
                  <a:ext uri="{FF2B5EF4-FFF2-40B4-BE49-F238E27FC236}">
                    <a16:creationId xmlns:a16="http://schemas.microsoft.com/office/drawing/2014/main" id="{CE52344E-C6AE-BCCB-68BB-EAEC66609848}"/>
                  </a:ext>
                </a:extLst>
              </p:cNvPr>
              <p:cNvSpPr>
                <a:spLocks/>
              </p:cNvSpPr>
              <p:nvPr/>
            </p:nvSpPr>
            <p:spPr bwMode="auto">
              <a:xfrm>
                <a:off x="6048375" y="3344863"/>
                <a:ext cx="11112" cy="222250"/>
              </a:xfrm>
              <a:custGeom>
                <a:avLst/>
                <a:gdLst>
                  <a:gd name="T0" fmla="*/ 7 w 14"/>
                  <a:gd name="T1" fmla="*/ 278 h 278"/>
                  <a:gd name="T2" fmla="*/ 0 w 14"/>
                  <a:gd name="T3" fmla="*/ 271 h 278"/>
                  <a:gd name="T4" fmla="*/ 0 w 14"/>
                  <a:gd name="T5" fmla="*/ 7 h 278"/>
                  <a:gd name="T6" fmla="*/ 7 w 14"/>
                  <a:gd name="T7" fmla="*/ 0 h 278"/>
                  <a:gd name="T8" fmla="*/ 14 w 14"/>
                  <a:gd name="T9" fmla="*/ 7 h 278"/>
                  <a:gd name="T10" fmla="*/ 14 w 14"/>
                  <a:gd name="T11" fmla="*/ 271 h 278"/>
                  <a:gd name="T12" fmla="*/ 7 w 14"/>
                  <a:gd name="T13" fmla="*/ 278 h 278"/>
                </a:gdLst>
                <a:ahLst/>
                <a:cxnLst>
                  <a:cxn ang="0">
                    <a:pos x="T0" y="T1"/>
                  </a:cxn>
                  <a:cxn ang="0">
                    <a:pos x="T2" y="T3"/>
                  </a:cxn>
                  <a:cxn ang="0">
                    <a:pos x="T4" y="T5"/>
                  </a:cxn>
                  <a:cxn ang="0">
                    <a:pos x="T6" y="T7"/>
                  </a:cxn>
                  <a:cxn ang="0">
                    <a:pos x="T8" y="T9"/>
                  </a:cxn>
                  <a:cxn ang="0">
                    <a:pos x="T10" y="T11"/>
                  </a:cxn>
                  <a:cxn ang="0">
                    <a:pos x="T12" y="T13"/>
                  </a:cxn>
                </a:cxnLst>
                <a:rect l="0" t="0" r="r" b="b"/>
                <a:pathLst>
                  <a:path w="14" h="278">
                    <a:moveTo>
                      <a:pt x="7" y="278"/>
                    </a:moveTo>
                    <a:cubicBezTo>
                      <a:pt x="3" y="278"/>
                      <a:pt x="0" y="275"/>
                      <a:pt x="0" y="271"/>
                    </a:cubicBezTo>
                    <a:cubicBezTo>
                      <a:pt x="0" y="7"/>
                      <a:pt x="0" y="7"/>
                      <a:pt x="0" y="7"/>
                    </a:cubicBezTo>
                    <a:cubicBezTo>
                      <a:pt x="0" y="3"/>
                      <a:pt x="3" y="0"/>
                      <a:pt x="7" y="0"/>
                    </a:cubicBezTo>
                    <a:cubicBezTo>
                      <a:pt x="11" y="0"/>
                      <a:pt x="14" y="3"/>
                      <a:pt x="14" y="7"/>
                    </a:cubicBezTo>
                    <a:cubicBezTo>
                      <a:pt x="14" y="271"/>
                      <a:pt x="14" y="271"/>
                      <a:pt x="14" y="271"/>
                    </a:cubicBezTo>
                    <a:cubicBezTo>
                      <a:pt x="14" y="275"/>
                      <a:pt x="11" y="278"/>
                      <a:pt x="7" y="2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451" name="Freeform 1012">
                <a:extLst>
                  <a:ext uri="{FF2B5EF4-FFF2-40B4-BE49-F238E27FC236}">
                    <a16:creationId xmlns:a16="http://schemas.microsoft.com/office/drawing/2014/main" id="{3E59B62E-ED58-643E-80D3-1A749C6B8D48}"/>
                  </a:ext>
                </a:extLst>
              </p:cNvPr>
              <p:cNvSpPr>
                <a:spLocks/>
              </p:cNvSpPr>
              <p:nvPr/>
            </p:nvSpPr>
            <p:spPr bwMode="auto">
              <a:xfrm>
                <a:off x="5805488" y="3267076"/>
                <a:ext cx="255587" cy="173038"/>
              </a:xfrm>
              <a:custGeom>
                <a:avLst/>
                <a:gdLst>
                  <a:gd name="T0" fmla="*/ 244 w 321"/>
                  <a:gd name="T1" fmla="*/ 216 h 216"/>
                  <a:gd name="T2" fmla="*/ 241 w 321"/>
                  <a:gd name="T3" fmla="*/ 215 h 216"/>
                  <a:gd name="T4" fmla="*/ 5 w 321"/>
                  <a:gd name="T5" fmla="*/ 104 h 216"/>
                  <a:gd name="T6" fmla="*/ 1 w 321"/>
                  <a:gd name="T7" fmla="*/ 100 h 216"/>
                  <a:gd name="T8" fmla="*/ 2 w 321"/>
                  <a:gd name="T9" fmla="*/ 94 h 216"/>
                  <a:gd name="T10" fmla="*/ 72 w 321"/>
                  <a:gd name="T11" fmla="*/ 4 h 216"/>
                  <a:gd name="T12" fmla="*/ 81 w 321"/>
                  <a:gd name="T13" fmla="*/ 2 h 216"/>
                  <a:gd name="T14" fmla="*/ 83 w 321"/>
                  <a:gd name="T15" fmla="*/ 12 h 216"/>
                  <a:gd name="T16" fmla="*/ 19 w 321"/>
                  <a:gd name="T17" fmla="*/ 95 h 216"/>
                  <a:gd name="T18" fmla="*/ 241 w 321"/>
                  <a:gd name="T19" fmla="*/ 200 h 216"/>
                  <a:gd name="T20" fmla="*/ 307 w 321"/>
                  <a:gd name="T21" fmla="*/ 101 h 216"/>
                  <a:gd name="T22" fmla="*/ 317 w 321"/>
                  <a:gd name="T23" fmla="*/ 99 h 216"/>
                  <a:gd name="T24" fmla="*/ 319 w 321"/>
                  <a:gd name="T25" fmla="*/ 109 h 216"/>
                  <a:gd name="T26" fmla="*/ 249 w 321"/>
                  <a:gd name="T27" fmla="*/ 213 h 216"/>
                  <a:gd name="T28" fmla="*/ 244 w 321"/>
                  <a:gd name="T29" fmla="*/ 216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1" h="216">
                    <a:moveTo>
                      <a:pt x="244" y="216"/>
                    </a:moveTo>
                    <a:cubicBezTo>
                      <a:pt x="243" y="216"/>
                      <a:pt x="242" y="216"/>
                      <a:pt x="241" y="215"/>
                    </a:cubicBezTo>
                    <a:cubicBezTo>
                      <a:pt x="5" y="104"/>
                      <a:pt x="5" y="104"/>
                      <a:pt x="5" y="104"/>
                    </a:cubicBezTo>
                    <a:cubicBezTo>
                      <a:pt x="3" y="103"/>
                      <a:pt x="1" y="102"/>
                      <a:pt x="1" y="100"/>
                    </a:cubicBezTo>
                    <a:cubicBezTo>
                      <a:pt x="0" y="98"/>
                      <a:pt x="1" y="95"/>
                      <a:pt x="2" y="94"/>
                    </a:cubicBezTo>
                    <a:cubicBezTo>
                      <a:pt x="72" y="4"/>
                      <a:pt x="72" y="4"/>
                      <a:pt x="72" y="4"/>
                    </a:cubicBezTo>
                    <a:cubicBezTo>
                      <a:pt x="74" y="0"/>
                      <a:pt x="78" y="0"/>
                      <a:pt x="81" y="2"/>
                    </a:cubicBezTo>
                    <a:cubicBezTo>
                      <a:pt x="84" y="5"/>
                      <a:pt x="85" y="9"/>
                      <a:pt x="83" y="12"/>
                    </a:cubicBezTo>
                    <a:cubicBezTo>
                      <a:pt x="19" y="95"/>
                      <a:pt x="19" y="95"/>
                      <a:pt x="19" y="95"/>
                    </a:cubicBezTo>
                    <a:cubicBezTo>
                      <a:pt x="241" y="200"/>
                      <a:pt x="241" y="200"/>
                      <a:pt x="241" y="200"/>
                    </a:cubicBezTo>
                    <a:cubicBezTo>
                      <a:pt x="307" y="101"/>
                      <a:pt x="307" y="101"/>
                      <a:pt x="307" y="101"/>
                    </a:cubicBezTo>
                    <a:cubicBezTo>
                      <a:pt x="309" y="98"/>
                      <a:pt x="314" y="97"/>
                      <a:pt x="317" y="99"/>
                    </a:cubicBezTo>
                    <a:cubicBezTo>
                      <a:pt x="320" y="101"/>
                      <a:pt x="321" y="106"/>
                      <a:pt x="319" y="109"/>
                    </a:cubicBezTo>
                    <a:cubicBezTo>
                      <a:pt x="249" y="213"/>
                      <a:pt x="249" y="213"/>
                      <a:pt x="249" y="213"/>
                    </a:cubicBezTo>
                    <a:cubicBezTo>
                      <a:pt x="248" y="215"/>
                      <a:pt x="246" y="216"/>
                      <a:pt x="244" y="2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452" name="Freeform 1013">
                <a:extLst>
                  <a:ext uri="{FF2B5EF4-FFF2-40B4-BE49-F238E27FC236}">
                    <a16:creationId xmlns:a16="http://schemas.microsoft.com/office/drawing/2014/main" id="{34B50C58-33BE-32F5-35EE-6E4EC47CC05C}"/>
                  </a:ext>
                </a:extLst>
              </p:cNvPr>
              <p:cNvSpPr>
                <a:spLocks/>
              </p:cNvSpPr>
              <p:nvPr/>
            </p:nvSpPr>
            <p:spPr bwMode="auto">
              <a:xfrm>
                <a:off x="6053138" y="3206751"/>
                <a:ext cx="184150" cy="73025"/>
              </a:xfrm>
              <a:custGeom>
                <a:avLst/>
                <a:gdLst>
                  <a:gd name="T0" fmla="*/ 224 w 232"/>
                  <a:gd name="T1" fmla="*/ 91 h 91"/>
                  <a:gd name="T2" fmla="*/ 222 w 232"/>
                  <a:gd name="T3" fmla="*/ 90 h 91"/>
                  <a:gd name="T4" fmla="*/ 6 w 232"/>
                  <a:gd name="T5" fmla="*/ 14 h 91"/>
                  <a:gd name="T6" fmla="*/ 1 w 232"/>
                  <a:gd name="T7" fmla="*/ 6 h 91"/>
                  <a:gd name="T8" fmla="*/ 10 w 232"/>
                  <a:gd name="T9" fmla="*/ 1 h 91"/>
                  <a:gd name="T10" fmla="*/ 226 w 232"/>
                  <a:gd name="T11" fmla="*/ 77 h 91"/>
                  <a:gd name="T12" fmla="*/ 231 w 232"/>
                  <a:gd name="T13" fmla="*/ 86 h 91"/>
                  <a:gd name="T14" fmla="*/ 224 w 232"/>
                  <a:gd name="T15" fmla="*/ 91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2" h="91">
                    <a:moveTo>
                      <a:pt x="224" y="91"/>
                    </a:moveTo>
                    <a:cubicBezTo>
                      <a:pt x="223" y="91"/>
                      <a:pt x="223" y="91"/>
                      <a:pt x="222" y="90"/>
                    </a:cubicBezTo>
                    <a:cubicBezTo>
                      <a:pt x="6" y="14"/>
                      <a:pt x="6" y="14"/>
                      <a:pt x="6" y="14"/>
                    </a:cubicBezTo>
                    <a:cubicBezTo>
                      <a:pt x="2" y="13"/>
                      <a:pt x="0" y="9"/>
                      <a:pt x="1" y="6"/>
                    </a:cubicBezTo>
                    <a:cubicBezTo>
                      <a:pt x="3" y="2"/>
                      <a:pt x="7" y="0"/>
                      <a:pt x="10" y="1"/>
                    </a:cubicBezTo>
                    <a:cubicBezTo>
                      <a:pt x="226" y="77"/>
                      <a:pt x="226" y="77"/>
                      <a:pt x="226" y="77"/>
                    </a:cubicBezTo>
                    <a:cubicBezTo>
                      <a:pt x="230" y="78"/>
                      <a:pt x="232" y="82"/>
                      <a:pt x="231" y="86"/>
                    </a:cubicBezTo>
                    <a:cubicBezTo>
                      <a:pt x="230" y="89"/>
                      <a:pt x="227" y="91"/>
                      <a:pt x="224"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453" name="Freeform 1014">
                <a:extLst>
                  <a:ext uri="{FF2B5EF4-FFF2-40B4-BE49-F238E27FC236}">
                    <a16:creationId xmlns:a16="http://schemas.microsoft.com/office/drawing/2014/main" id="{0B79FCC5-2BFB-2D89-4EC8-46322F7AE928}"/>
                  </a:ext>
                </a:extLst>
              </p:cNvPr>
              <p:cNvSpPr>
                <a:spLocks/>
              </p:cNvSpPr>
              <p:nvPr/>
            </p:nvSpPr>
            <p:spPr bwMode="auto">
              <a:xfrm>
                <a:off x="5859463" y="3206751"/>
                <a:ext cx="204787" cy="73025"/>
              </a:xfrm>
              <a:custGeom>
                <a:avLst/>
                <a:gdLst>
                  <a:gd name="T0" fmla="*/ 8 w 257"/>
                  <a:gd name="T1" fmla="*/ 91 h 91"/>
                  <a:gd name="T2" fmla="*/ 1 w 257"/>
                  <a:gd name="T3" fmla="*/ 86 h 91"/>
                  <a:gd name="T4" fmla="*/ 6 w 257"/>
                  <a:gd name="T5" fmla="*/ 77 h 91"/>
                  <a:gd name="T6" fmla="*/ 247 w 257"/>
                  <a:gd name="T7" fmla="*/ 1 h 91"/>
                  <a:gd name="T8" fmla="*/ 255 w 257"/>
                  <a:gd name="T9" fmla="*/ 6 h 91"/>
                  <a:gd name="T10" fmla="*/ 251 w 257"/>
                  <a:gd name="T11" fmla="*/ 15 h 91"/>
                  <a:gd name="T12" fmla="*/ 10 w 257"/>
                  <a:gd name="T13" fmla="*/ 90 h 91"/>
                  <a:gd name="T14" fmla="*/ 8 w 257"/>
                  <a:gd name="T15" fmla="*/ 91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7" h="91">
                    <a:moveTo>
                      <a:pt x="8" y="91"/>
                    </a:moveTo>
                    <a:cubicBezTo>
                      <a:pt x="5" y="91"/>
                      <a:pt x="2" y="89"/>
                      <a:pt x="1" y="86"/>
                    </a:cubicBezTo>
                    <a:cubicBezTo>
                      <a:pt x="0" y="82"/>
                      <a:pt x="2" y="78"/>
                      <a:pt x="6" y="77"/>
                    </a:cubicBezTo>
                    <a:cubicBezTo>
                      <a:pt x="247" y="1"/>
                      <a:pt x="247" y="1"/>
                      <a:pt x="247" y="1"/>
                    </a:cubicBezTo>
                    <a:cubicBezTo>
                      <a:pt x="250" y="0"/>
                      <a:pt x="254" y="2"/>
                      <a:pt x="255" y="6"/>
                    </a:cubicBezTo>
                    <a:cubicBezTo>
                      <a:pt x="257" y="9"/>
                      <a:pt x="255" y="13"/>
                      <a:pt x="251" y="15"/>
                    </a:cubicBezTo>
                    <a:cubicBezTo>
                      <a:pt x="10" y="90"/>
                      <a:pt x="10" y="90"/>
                      <a:pt x="10" y="90"/>
                    </a:cubicBezTo>
                    <a:cubicBezTo>
                      <a:pt x="9" y="91"/>
                      <a:pt x="9" y="91"/>
                      <a:pt x="8" y="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454" name="Freeform 1015">
                <a:extLst>
                  <a:ext uri="{FF2B5EF4-FFF2-40B4-BE49-F238E27FC236}">
                    <a16:creationId xmlns:a16="http://schemas.microsoft.com/office/drawing/2014/main" id="{A0D2A84F-9A04-B4DC-6238-5C47A3B8F2C2}"/>
                  </a:ext>
                </a:extLst>
              </p:cNvPr>
              <p:cNvSpPr>
                <a:spLocks/>
              </p:cNvSpPr>
              <p:nvPr/>
            </p:nvSpPr>
            <p:spPr bwMode="auto">
              <a:xfrm>
                <a:off x="6048375" y="3267076"/>
                <a:ext cx="239712" cy="166688"/>
              </a:xfrm>
              <a:custGeom>
                <a:avLst/>
                <a:gdLst>
                  <a:gd name="T0" fmla="*/ 84 w 300"/>
                  <a:gd name="T1" fmla="*/ 209 h 209"/>
                  <a:gd name="T2" fmla="*/ 79 w 300"/>
                  <a:gd name="T3" fmla="*/ 206 h 209"/>
                  <a:gd name="T4" fmla="*/ 3 w 300"/>
                  <a:gd name="T5" fmla="*/ 109 h 209"/>
                  <a:gd name="T6" fmla="*/ 4 w 300"/>
                  <a:gd name="T7" fmla="*/ 99 h 209"/>
                  <a:gd name="T8" fmla="*/ 14 w 300"/>
                  <a:gd name="T9" fmla="*/ 101 h 209"/>
                  <a:gd name="T10" fmla="*/ 86 w 300"/>
                  <a:gd name="T11" fmla="*/ 193 h 209"/>
                  <a:gd name="T12" fmla="*/ 282 w 300"/>
                  <a:gd name="T13" fmla="*/ 95 h 209"/>
                  <a:gd name="T14" fmla="*/ 224 w 300"/>
                  <a:gd name="T15" fmla="*/ 12 h 209"/>
                  <a:gd name="T16" fmla="*/ 226 w 300"/>
                  <a:gd name="T17" fmla="*/ 2 h 209"/>
                  <a:gd name="T18" fmla="*/ 236 w 300"/>
                  <a:gd name="T19" fmla="*/ 4 h 209"/>
                  <a:gd name="T20" fmla="*/ 298 w 300"/>
                  <a:gd name="T21" fmla="*/ 94 h 209"/>
                  <a:gd name="T22" fmla="*/ 299 w 300"/>
                  <a:gd name="T23" fmla="*/ 100 h 209"/>
                  <a:gd name="T24" fmla="*/ 296 w 300"/>
                  <a:gd name="T25" fmla="*/ 104 h 209"/>
                  <a:gd name="T26" fmla="*/ 87 w 300"/>
                  <a:gd name="T27" fmla="*/ 208 h 209"/>
                  <a:gd name="T28" fmla="*/ 84 w 300"/>
                  <a:gd name="T29" fmla="*/ 209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0" h="209">
                    <a:moveTo>
                      <a:pt x="84" y="209"/>
                    </a:moveTo>
                    <a:cubicBezTo>
                      <a:pt x="82" y="209"/>
                      <a:pt x="80" y="208"/>
                      <a:pt x="79" y="206"/>
                    </a:cubicBezTo>
                    <a:cubicBezTo>
                      <a:pt x="3" y="109"/>
                      <a:pt x="3" y="109"/>
                      <a:pt x="3" y="109"/>
                    </a:cubicBezTo>
                    <a:cubicBezTo>
                      <a:pt x="0" y="106"/>
                      <a:pt x="1" y="102"/>
                      <a:pt x="4" y="99"/>
                    </a:cubicBezTo>
                    <a:cubicBezTo>
                      <a:pt x="7" y="97"/>
                      <a:pt x="11" y="98"/>
                      <a:pt x="14" y="101"/>
                    </a:cubicBezTo>
                    <a:cubicBezTo>
                      <a:pt x="86" y="193"/>
                      <a:pt x="86" y="193"/>
                      <a:pt x="86" y="193"/>
                    </a:cubicBezTo>
                    <a:cubicBezTo>
                      <a:pt x="282" y="95"/>
                      <a:pt x="282" y="95"/>
                      <a:pt x="282" y="95"/>
                    </a:cubicBezTo>
                    <a:cubicBezTo>
                      <a:pt x="224" y="12"/>
                      <a:pt x="224" y="12"/>
                      <a:pt x="224" y="12"/>
                    </a:cubicBezTo>
                    <a:cubicBezTo>
                      <a:pt x="222" y="9"/>
                      <a:pt x="223" y="4"/>
                      <a:pt x="226" y="2"/>
                    </a:cubicBezTo>
                    <a:cubicBezTo>
                      <a:pt x="229" y="0"/>
                      <a:pt x="234" y="1"/>
                      <a:pt x="236" y="4"/>
                    </a:cubicBezTo>
                    <a:cubicBezTo>
                      <a:pt x="298" y="94"/>
                      <a:pt x="298" y="94"/>
                      <a:pt x="298" y="94"/>
                    </a:cubicBezTo>
                    <a:cubicBezTo>
                      <a:pt x="299" y="96"/>
                      <a:pt x="300" y="98"/>
                      <a:pt x="299" y="100"/>
                    </a:cubicBezTo>
                    <a:cubicBezTo>
                      <a:pt x="299" y="102"/>
                      <a:pt x="298" y="103"/>
                      <a:pt x="296" y="104"/>
                    </a:cubicBezTo>
                    <a:cubicBezTo>
                      <a:pt x="87" y="208"/>
                      <a:pt x="87" y="208"/>
                      <a:pt x="87" y="208"/>
                    </a:cubicBezTo>
                    <a:cubicBezTo>
                      <a:pt x="86" y="209"/>
                      <a:pt x="85" y="209"/>
                      <a:pt x="84" y="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grpSp>
      </p:grpSp>
      <p:sp>
        <p:nvSpPr>
          <p:cNvPr id="1455" name="TextBox 1454">
            <a:extLst>
              <a:ext uri="{FF2B5EF4-FFF2-40B4-BE49-F238E27FC236}">
                <a16:creationId xmlns:a16="http://schemas.microsoft.com/office/drawing/2014/main" id="{7DB023A7-9844-586D-8B19-9EEE56BE9E34}"/>
              </a:ext>
            </a:extLst>
          </p:cNvPr>
          <p:cNvSpPr txBox="1"/>
          <p:nvPr/>
        </p:nvSpPr>
        <p:spPr>
          <a:xfrm>
            <a:off x="10294274" y="4453554"/>
            <a:ext cx="1550625" cy="502573"/>
          </a:xfrm>
          <a:prstGeom prst="rect">
            <a:avLst/>
          </a:prstGeom>
          <a:noFill/>
        </p:spPr>
        <p:txBody>
          <a:bodyPr wrap="square" rtlCol="0">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chemeClr val="tx2"/>
                </a:solidFill>
                <a:effectLst/>
                <a:uLnTx/>
                <a:uFillTx/>
                <a:latin typeface="Century Gothic"/>
                <a:ea typeface="+mn-ea"/>
                <a:cs typeface="+mn-cs"/>
              </a:rPr>
              <a:t>ID Verification</a:t>
            </a:r>
          </a:p>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chemeClr val="tx2"/>
                </a:solidFill>
                <a:effectLst/>
                <a:uLnTx/>
                <a:uFillTx/>
                <a:latin typeface="Century Gothic"/>
                <a:ea typeface="+mn-ea"/>
                <a:cs typeface="+mn-cs"/>
              </a:rPr>
              <a:t>ID Federation</a:t>
            </a:r>
          </a:p>
        </p:txBody>
      </p:sp>
      <p:sp>
        <p:nvSpPr>
          <p:cNvPr id="1456" name="TextBox 1455">
            <a:extLst>
              <a:ext uri="{FF2B5EF4-FFF2-40B4-BE49-F238E27FC236}">
                <a16:creationId xmlns:a16="http://schemas.microsoft.com/office/drawing/2014/main" id="{142B3DBB-0C2B-0890-D112-92C7C7172D14}"/>
              </a:ext>
            </a:extLst>
          </p:cNvPr>
          <p:cNvSpPr txBox="1"/>
          <p:nvPr/>
        </p:nvSpPr>
        <p:spPr>
          <a:xfrm>
            <a:off x="10326258" y="5141584"/>
            <a:ext cx="1550625" cy="297454"/>
          </a:xfrm>
          <a:prstGeom prst="rect">
            <a:avLst/>
          </a:prstGeom>
          <a:noFill/>
        </p:spPr>
        <p:txBody>
          <a:bodyPr wrap="square" rtlCol="0">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chemeClr val="tx2"/>
                </a:solidFill>
                <a:effectLst/>
                <a:uLnTx/>
                <a:uFillTx/>
                <a:latin typeface="Century Gothic"/>
                <a:ea typeface="+mn-ea"/>
                <a:cs typeface="+mn-cs"/>
              </a:rPr>
              <a:t>ID Verifier SDK</a:t>
            </a:r>
          </a:p>
        </p:txBody>
      </p:sp>
      <p:grpSp>
        <p:nvGrpSpPr>
          <p:cNvPr id="1457" name="Group 1456">
            <a:extLst>
              <a:ext uri="{FF2B5EF4-FFF2-40B4-BE49-F238E27FC236}">
                <a16:creationId xmlns:a16="http://schemas.microsoft.com/office/drawing/2014/main" id="{A0FE5D85-1318-6B9C-6FAD-87B828422666}"/>
              </a:ext>
            </a:extLst>
          </p:cNvPr>
          <p:cNvGrpSpPr/>
          <p:nvPr/>
        </p:nvGrpSpPr>
        <p:grpSpPr>
          <a:xfrm>
            <a:off x="10670570" y="1263624"/>
            <a:ext cx="648643" cy="741665"/>
            <a:chOff x="3257550" y="1069975"/>
            <a:chExt cx="409575" cy="468313"/>
          </a:xfrm>
          <a:solidFill>
            <a:schemeClr val="accent2"/>
          </a:solidFill>
        </p:grpSpPr>
        <p:sp>
          <p:nvSpPr>
            <p:cNvPr id="1458" name="Freeform 64">
              <a:extLst>
                <a:ext uri="{FF2B5EF4-FFF2-40B4-BE49-F238E27FC236}">
                  <a16:creationId xmlns:a16="http://schemas.microsoft.com/office/drawing/2014/main" id="{1388DDC3-D856-8F27-47A1-A0AB42D783C7}"/>
                </a:ext>
              </a:extLst>
            </p:cNvPr>
            <p:cNvSpPr>
              <a:spLocks noEditPoints="1"/>
            </p:cNvSpPr>
            <p:nvPr/>
          </p:nvSpPr>
          <p:spPr bwMode="auto">
            <a:xfrm>
              <a:off x="3257550" y="1160463"/>
              <a:ext cx="266700" cy="82550"/>
            </a:xfrm>
            <a:custGeom>
              <a:avLst/>
              <a:gdLst>
                <a:gd name="T0" fmla="*/ 435 w 454"/>
                <a:gd name="T1" fmla="*/ 139 h 139"/>
                <a:gd name="T2" fmla="*/ 19 w 454"/>
                <a:gd name="T3" fmla="*/ 139 h 139"/>
                <a:gd name="T4" fmla="*/ 0 w 454"/>
                <a:gd name="T5" fmla="*/ 119 h 139"/>
                <a:gd name="T6" fmla="*/ 0 w 454"/>
                <a:gd name="T7" fmla="*/ 20 h 139"/>
                <a:gd name="T8" fmla="*/ 19 w 454"/>
                <a:gd name="T9" fmla="*/ 0 h 139"/>
                <a:gd name="T10" fmla="*/ 435 w 454"/>
                <a:gd name="T11" fmla="*/ 0 h 139"/>
                <a:gd name="T12" fmla="*/ 454 w 454"/>
                <a:gd name="T13" fmla="*/ 20 h 139"/>
                <a:gd name="T14" fmla="*/ 454 w 454"/>
                <a:gd name="T15" fmla="*/ 119 h 139"/>
                <a:gd name="T16" fmla="*/ 435 w 454"/>
                <a:gd name="T17" fmla="*/ 139 h 139"/>
                <a:gd name="T18" fmla="*/ 19 w 454"/>
                <a:gd name="T19" fmla="*/ 16 h 139"/>
                <a:gd name="T20" fmla="*/ 16 w 454"/>
                <a:gd name="T21" fmla="*/ 20 h 139"/>
                <a:gd name="T22" fmla="*/ 16 w 454"/>
                <a:gd name="T23" fmla="*/ 119 h 139"/>
                <a:gd name="T24" fmla="*/ 19 w 454"/>
                <a:gd name="T25" fmla="*/ 123 h 139"/>
                <a:gd name="T26" fmla="*/ 435 w 454"/>
                <a:gd name="T27" fmla="*/ 123 h 139"/>
                <a:gd name="T28" fmla="*/ 438 w 454"/>
                <a:gd name="T29" fmla="*/ 119 h 139"/>
                <a:gd name="T30" fmla="*/ 438 w 454"/>
                <a:gd name="T31" fmla="*/ 20 h 139"/>
                <a:gd name="T32" fmla="*/ 435 w 454"/>
                <a:gd name="T33" fmla="*/ 16 h 139"/>
                <a:gd name="T34" fmla="*/ 19 w 454"/>
                <a:gd name="T35" fmla="*/ 1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4" h="139">
                  <a:moveTo>
                    <a:pt x="435" y="139"/>
                  </a:moveTo>
                  <a:cubicBezTo>
                    <a:pt x="19" y="139"/>
                    <a:pt x="19" y="139"/>
                    <a:pt x="19" y="139"/>
                  </a:cubicBezTo>
                  <a:cubicBezTo>
                    <a:pt x="8" y="139"/>
                    <a:pt x="0" y="130"/>
                    <a:pt x="0" y="119"/>
                  </a:cubicBezTo>
                  <a:cubicBezTo>
                    <a:pt x="0" y="20"/>
                    <a:pt x="0" y="20"/>
                    <a:pt x="0" y="20"/>
                  </a:cubicBezTo>
                  <a:cubicBezTo>
                    <a:pt x="0" y="9"/>
                    <a:pt x="8" y="0"/>
                    <a:pt x="19" y="0"/>
                  </a:cubicBezTo>
                  <a:cubicBezTo>
                    <a:pt x="435" y="0"/>
                    <a:pt x="435" y="0"/>
                    <a:pt x="435" y="0"/>
                  </a:cubicBezTo>
                  <a:cubicBezTo>
                    <a:pt x="445" y="0"/>
                    <a:pt x="454" y="9"/>
                    <a:pt x="454" y="20"/>
                  </a:cubicBezTo>
                  <a:cubicBezTo>
                    <a:pt x="454" y="119"/>
                    <a:pt x="454" y="119"/>
                    <a:pt x="454" y="119"/>
                  </a:cubicBezTo>
                  <a:cubicBezTo>
                    <a:pt x="454" y="130"/>
                    <a:pt x="445" y="139"/>
                    <a:pt x="435" y="139"/>
                  </a:cubicBezTo>
                  <a:close/>
                  <a:moveTo>
                    <a:pt x="19" y="16"/>
                  </a:moveTo>
                  <a:cubicBezTo>
                    <a:pt x="17" y="16"/>
                    <a:pt x="16" y="18"/>
                    <a:pt x="16" y="20"/>
                  </a:cubicBezTo>
                  <a:cubicBezTo>
                    <a:pt x="16" y="119"/>
                    <a:pt x="16" y="119"/>
                    <a:pt x="16" y="119"/>
                  </a:cubicBezTo>
                  <a:cubicBezTo>
                    <a:pt x="16" y="121"/>
                    <a:pt x="17" y="123"/>
                    <a:pt x="19" y="123"/>
                  </a:cubicBezTo>
                  <a:cubicBezTo>
                    <a:pt x="435" y="123"/>
                    <a:pt x="435" y="123"/>
                    <a:pt x="435" y="123"/>
                  </a:cubicBezTo>
                  <a:cubicBezTo>
                    <a:pt x="436" y="123"/>
                    <a:pt x="438" y="121"/>
                    <a:pt x="438" y="119"/>
                  </a:cubicBezTo>
                  <a:cubicBezTo>
                    <a:pt x="438" y="20"/>
                    <a:pt x="438" y="20"/>
                    <a:pt x="438" y="20"/>
                  </a:cubicBezTo>
                  <a:cubicBezTo>
                    <a:pt x="438" y="18"/>
                    <a:pt x="436" y="16"/>
                    <a:pt x="435" y="16"/>
                  </a:cubicBezTo>
                  <a:lnTo>
                    <a:pt x="19"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459" name="Freeform 65">
              <a:extLst>
                <a:ext uri="{FF2B5EF4-FFF2-40B4-BE49-F238E27FC236}">
                  <a16:creationId xmlns:a16="http://schemas.microsoft.com/office/drawing/2014/main" id="{4B9E0FBD-CCE9-0D01-996E-DC45011C802A}"/>
                </a:ext>
              </a:extLst>
            </p:cNvPr>
            <p:cNvSpPr>
              <a:spLocks/>
            </p:cNvSpPr>
            <p:nvPr/>
          </p:nvSpPr>
          <p:spPr bwMode="auto">
            <a:xfrm>
              <a:off x="3279775" y="1196975"/>
              <a:ext cx="95250" cy="9525"/>
            </a:xfrm>
            <a:custGeom>
              <a:avLst/>
              <a:gdLst>
                <a:gd name="T0" fmla="*/ 154 w 162"/>
                <a:gd name="T1" fmla="*/ 16 h 16"/>
                <a:gd name="T2" fmla="*/ 8 w 162"/>
                <a:gd name="T3" fmla="*/ 16 h 16"/>
                <a:gd name="T4" fmla="*/ 0 w 162"/>
                <a:gd name="T5" fmla="*/ 8 h 16"/>
                <a:gd name="T6" fmla="*/ 8 w 162"/>
                <a:gd name="T7" fmla="*/ 0 h 16"/>
                <a:gd name="T8" fmla="*/ 154 w 162"/>
                <a:gd name="T9" fmla="*/ 0 h 16"/>
                <a:gd name="T10" fmla="*/ 162 w 162"/>
                <a:gd name="T11" fmla="*/ 8 h 16"/>
                <a:gd name="T12" fmla="*/ 154 w 162"/>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62" h="16">
                  <a:moveTo>
                    <a:pt x="154" y="16"/>
                  </a:moveTo>
                  <a:cubicBezTo>
                    <a:pt x="8" y="16"/>
                    <a:pt x="8" y="16"/>
                    <a:pt x="8" y="16"/>
                  </a:cubicBezTo>
                  <a:cubicBezTo>
                    <a:pt x="4" y="16"/>
                    <a:pt x="0" y="13"/>
                    <a:pt x="0" y="8"/>
                  </a:cubicBezTo>
                  <a:cubicBezTo>
                    <a:pt x="0" y="4"/>
                    <a:pt x="4" y="0"/>
                    <a:pt x="8" y="0"/>
                  </a:cubicBezTo>
                  <a:cubicBezTo>
                    <a:pt x="154" y="0"/>
                    <a:pt x="154" y="0"/>
                    <a:pt x="154" y="0"/>
                  </a:cubicBezTo>
                  <a:cubicBezTo>
                    <a:pt x="158" y="0"/>
                    <a:pt x="162" y="4"/>
                    <a:pt x="162" y="8"/>
                  </a:cubicBezTo>
                  <a:cubicBezTo>
                    <a:pt x="162" y="13"/>
                    <a:pt x="158" y="16"/>
                    <a:pt x="15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460" name="Freeform 66">
              <a:extLst>
                <a:ext uri="{FF2B5EF4-FFF2-40B4-BE49-F238E27FC236}">
                  <a16:creationId xmlns:a16="http://schemas.microsoft.com/office/drawing/2014/main" id="{18BB6420-9B14-6EB3-698F-6AD33DC72B30}"/>
                </a:ext>
              </a:extLst>
            </p:cNvPr>
            <p:cNvSpPr>
              <a:spLocks noEditPoints="1"/>
            </p:cNvSpPr>
            <p:nvPr/>
          </p:nvSpPr>
          <p:spPr bwMode="auto">
            <a:xfrm>
              <a:off x="3406775" y="1187450"/>
              <a:ext cx="31750" cy="30163"/>
            </a:xfrm>
            <a:custGeom>
              <a:avLst/>
              <a:gdLst>
                <a:gd name="T0" fmla="*/ 26 w 53"/>
                <a:gd name="T1" fmla="*/ 53 h 53"/>
                <a:gd name="T2" fmla="*/ 0 w 53"/>
                <a:gd name="T3" fmla="*/ 26 h 53"/>
                <a:gd name="T4" fmla="*/ 26 w 53"/>
                <a:gd name="T5" fmla="*/ 0 h 53"/>
                <a:gd name="T6" fmla="*/ 53 w 53"/>
                <a:gd name="T7" fmla="*/ 26 h 53"/>
                <a:gd name="T8" fmla="*/ 26 w 53"/>
                <a:gd name="T9" fmla="*/ 53 h 53"/>
                <a:gd name="T10" fmla="*/ 26 w 53"/>
                <a:gd name="T11" fmla="*/ 16 h 53"/>
                <a:gd name="T12" fmla="*/ 16 w 53"/>
                <a:gd name="T13" fmla="*/ 26 h 53"/>
                <a:gd name="T14" fmla="*/ 26 w 53"/>
                <a:gd name="T15" fmla="*/ 37 h 53"/>
                <a:gd name="T16" fmla="*/ 37 w 53"/>
                <a:gd name="T17" fmla="*/ 26 h 53"/>
                <a:gd name="T18" fmla="*/ 26 w 53"/>
                <a:gd name="T19" fmla="*/ 1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3">
                  <a:moveTo>
                    <a:pt x="26" y="53"/>
                  </a:moveTo>
                  <a:cubicBezTo>
                    <a:pt x="12" y="53"/>
                    <a:pt x="0" y="41"/>
                    <a:pt x="0" y="26"/>
                  </a:cubicBezTo>
                  <a:cubicBezTo>
                    <a:pt x="0" y="12"/>
                    <a:pt x="12" y="0"/>
                    <a:pt x="26" y="0"/>
                  </a:cubicBezTo>
                  <a:cubicBezTo>
                    <a:pt x="41" y="0"/>
                    <a:pt x="53" y="12"/>
                    <a:pt x="53" y="26"/>
                  </a:cubicBezTo>
                  <a:cubicBezTo>
                    <a:pt x="53" y="41"/>
                    <a:pt x="41" y="53"/>
                    <a:pt x="26" y="53"/>
                  </a:cubicBezTo>
                  <a:close/>
                  <a:moveTo>
                    <a:pt x="26" y="16"/>
                  </a:moveTo>
                  <a:cubicBezTo>
                    <a:pt x="21" y="16"/>
                    <a:pt x="16" y="21"/>
                    <a:pt x="16" y="26"/>
                  </a:cubicBezTo>
                  <a:cubicBezTo>
                    <a:pt x="16" y="32"/>
                    <a:pt x="21" y="37"/>
                    <a:pt x="26" y="37"/>
                  </a:cubicBezTo>
                  <a:cubicBezTo>
                    <a:pt x="32" y="37"/>
                    <a:pt x="37" y="32"/>
                    <a:pt x="37" y="26"/>
                  </a:cubicBezTo>
                  <a:cubicBezTo>
                    <a:pt x="37" y="21"/>
                    <a:pt x="32" y="16"/>
                    <a:pt x="2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461" name="Freeform 67">
              <a:extLst>
                <a:ext uri="{FF2B5EF4-FFF2-40B4-BE49-F238E27FC236}">
                  <a16:creationId xmlns:a16="http://schemas.microsoft.com/office/drawing/2014/main" id="{317FF084-B44D-4A88-5975-D7298C95A41B}"/>
                </a:ext>
              </a:extLst>
            </p:cNvPr>
            <p:cNvSpPr>
              <a:spLocks noEditPoints="1"/>
            </p:cNvSpPr>
            <p:nvPr/>
          </p:nvSpPr>
          <p:spPr bwMode="auto">
            <a:xfrm>
              <a:off x="3441700" y="1187450"/>
              <a:ext cx="31750" cy="30163"/>
            </a:xfrm>
            <a:custGeom>
              <a:avLst/>
              <a:gdLst>
                <a:gd name="T0" fmla="*/ 26 w 53"/>
                <a:gd name="T1" fmla="*/ 53 h 53"/>
                <a:gd name="T2" fmla="*/ 0 w 53"/>
                <a:gd name="T3" fmla="*/ 26 h 53"/>
                <a:gd name="T4" fmla="*/ 26 w 53"/>
                <a:gd name="T5" fmla="*/ 0 h 53"/>
                <a:gd name="T6" fmla="*/ 53 w 53"/>
                <a:gd name="T7" fmla="*/ 26 h 53"/>
                <a:gd name="T8" fmla="*/ 26 w 53"/>
                <a:gd name="T9" fmla="*/ 53 h 53"/>
                <a:gd name="T10" fmla="*/ 26 w 53"/>
                <a:gd name="T11" fmla="*/ 16 h 53"/>
                <a:gd name="T12" fmla="*/ 16 w 53"/>
                <a:gd name="T13" fmla="*/ 26 h 53"/>
                <a:gd name="T14" fmla="*/ 26 w 53"/>
                <a:gd name="T15" fmla="*/ 37 h 53"/>
                <a:gd name="T16" fmla="*/ 37 w 53"/>
                <a:gd name="T17" fmla="*/ 26 h 53"/>
                <a:gd name="T18" fmla="*/ 26 w 53"/>
                <a:gd name="T19" fmla="*/ 1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3">
                  <a:moveTo>
                    <a:pt x="26" y="53"/>
                  </a:moveTo>
                  <a:cubicBezTo>
                    <a:pt x="12" y="53"/>
                    <a:pt x="0" y="41"/>
                    <a:pt x="0" y="26"/>
                  </a:cubicBezTo>
                  <a:cubicBezTo>
                    <a:pt x="0" y="12"/>
                    <a:pt x="12" y="0"/>
                    <a:pt x="26" y="0"/>
                  </a:cubicBezTo>
                  <a:cubicBezTo>
                    <a:pt x="41" y="0"/>
                    <a:pt x="53" y="12"/>
                    <a:pt x="53" y="26"/>
                  </a:cubicBezTo>
                  <a:cubicBezTo>
                    <a:pt x="53" y="41"/>
                    <a:pt x="41" y="53"/>
                    <a:pt x="26" y="53"/>
                  </a:cubicBezTo>
                  <a:close/>
                  <a:moveTo>
                    <a:pt x="26" y="16"/>
                  </a:moveTo>
                  <a:cubicBezTo>
                    <a:pt x="21" y="16"/>
                    <a:pt x="16" y="21"/>
                    <a:pt x="16" y="26"/>
                  </a:cubicBezTo>
                  <a:cubicBezTo>
                    <a:pt x="16" y="32"/>
                    <a:pt x="21" y="37"/>
                    <a:pt x="26" y="37"/>
                  </a:cubicBezTo>
                  <a:cubicBezTo>
                    <a:pt x="32" y="37"/>
                    <a:pt x="37" y="32"/>
                    <a:pt x="37" y="26"/>
                  </a:cubicBezTo>
                  <a:cubicBezTo>
                    <a:pt x="37" y="21"/>
                    <a:pt x="32" y="16"/>
                    <a:pt x="2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462" name="Freeform 68">
              <a:extLst>
                <a:ext uri="{FF2B5EF4-FFF2-40B4-BE49-F238E27FC236}">
                  <a16:creationId xmlns:a16="http://schemas.microsoft.com/office/drawing/2014/main" id="{B589453E-C324-1CD9-EFBF-F96BE7B61F14}"/>
                </a:ext>
              </a:extLst>
            </p:cNvPr>
            <p:cNvSpPr>
              <a:spLocks noEditPoints="1"/>
            </p:cNvSpPr>
            <p:nvPr/>
          </p:nvSpPr>
          <p:spPr bwMode="auto">
            <a:xfrm>
              <a:off x="3478213" y="1187450"/>
              <a:ext cx="30163" cy="30163"/>
            </a:xfrm>
            <a:custGeom>
              <a:avLst/>
              <a:gdLst>
                <a:gd name="T0" fmla="*/ 26 w 52"/>
                <a:gd name="T1" fmla="*/ 53 h 53"/>
                <a:gd name="T2" fmla="*/ 0 w 52"/>
                <a:gd name="T3" fmla="*/ 26 h 53"/>
                <a:gd name="T4" fmla="*/ 26 w 52"/>
                <a:gd name="T5" fmla="*/ 0 h 53"/>
                <a:gd name="T6" fmla="*/ 52 w 52"/>
                <a:gd name="T7" fmla="*/ 26 h 53"/>
                <a:gd name="T8" fmla="*/ 26 w 52"/>
                <a:gd name="T9" fmla="*/ 53 h 53"/>
                <a:gd name="T10" fmla="*/ 26 w 52"/>
                <a:gd name="T11" fmla="*/ 16 h 53"/>
                <a:gd name="T12" fmla="*/ 16 w 52"/>
                <a:gd name="T13" fmla="*/ 26 h 53"/>
                <a:gd name="T14" fmla="*/ 26 w 52"/>
                <a:gd name="T15" fmla="*/ 37 h 53"/>
                <a:gd name="T16" fmla="*/ 36 w 52"/>
                <a:gd name="T17" fmla="*/ 26 h 53"/>
                <a:gd name="T18" fmla="*/ 26 w 52"/>
                <a:gd name="T19" fmla="*/ 1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3">
                  <a:moveTo>
                    <a:pt x="26" y="53"/>
                  </a:moveTo>
                  <a:cubicBezTo>
                    <a:pt x="12" y="53"/>
                    <a:pt x="0" y="41"/>
                    <a:pt x="0" y="26"/>
                  </a:cubicBezTo>
                  <a:cubicBezTo>
                    <a:pt x="0" y="12"/>
                    <a:pt x="12" y="0"/>
                    <a:pt x="26" y="0"/>
                  </a:cubicBezTo>
                  <a:cubicBezTo>
                    <a:pt x="41" y="0"/>
                    <a:pt x="52" y="12"/>
                    <a:pt x="52" y="26"/>
                  </a:cubicBezTo>
                  <a:cubicBezTo>
                    <a:pt x="52" y="41"/>
                    <a:pt x="41" y="53"/>
                    <a:pt x="26" y="53"/>
                  </a:cubicBezTo>
                  <a:close/>
                  <a:moveTo>
                    <a:pt x="26" y="16"/>
                  </a:moveTo>
                  <a:cubicBezTo>
                    <a:pt x="21" y="16"/>
                    <a:pt x="16" y="21"/>
                    <a:pt x="16" y="26"/>
                  </a:cubicBezTo>
                  <a:cubicBezTo>
                    <a:pt x="16" y="32"/>
                    <a:pt x="21" y="37"/>
                    <a:pt x="26" y="37"/>
                  </a:cubicBezTo>
                  <a:cubicBezTo>
                    <a:pt x="32" y="37"/>
                    <a:pt x="36" y="32"/>
                    <a:pt x="36" y="26"/>
                  </a:cubicBezTo>
                  <a:cubicBezTo>
                    <a:pt x="36" y="21"/>
                    <a:pt x="32" y="16"/>
                    <a:pt x="2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463" name="Freeform 69">
              <a:extLst>
                <a:ext uri="{FF2B5EF4-FFF2-40B4-BE49-F238E27FC236}">
                  <a16:creationId xmlns:a16="http://schemas.microsoft.com/office/drawing/2014/main" id="{D12E95D6-A838-CAF9-FE04-71ABF5AAA0C0}"/>
                </a:ext>
              </a:extLst>
            </p:cNvPr>
            <p:cNvSpPr>
              <a:spLocks/>
            </p:cNvSpPr>
            <p:nvPr/>
          </p:nvSpPr>
          <p:spPr bwMode="auto">
            <a:xfrm>
              <a:off x="3257550" y="1254125"/>
              <a:ext cx="260350" cy="80963"/>
            </a:xfrm>
            <a:custGeom>
              <a:avLst/>
              <a:gdLst>
                <a:gd name="T0" fmla="*/ 208 w 443"/>
                <a:gd name="T1" fmla="*/ 138 h 138"/>
                <a:gd name="T2" fmla="*/ 19 w 443"/>
                <a:gd name="T3" fmla="*/ 138 h 138"/>
                <a:gd name="T4" fmla="*/ 0 w 443"/>
                <a:gd name="T5" fmla="*/ 119 h 138"/>
                <a:gd name="T6" fmla="*/ 0 w 443"/>
                <a:gd name="T7" fmla="*/ 20 h 138"/>
                <a:gd name="T8" fmla="*/ 19 w 443"/>
                <a:gd name="T9" fmla="*/ 0 h 138"/>
                <a:gd name="T10" fmla="*/ 435 w 443"/>
                <a:gd name="T11" fmla="*/ 0 h 138"/>
                <a:gd name="T12" fmla="*/ 443 w 443"/>
                <a:gd name="T13" fmla="*/ 8 h 138"/>
                <a:gd name="T14" fmla="*/ 435 w 443"/>
                <a:gd name="T15" fmla="*/ 16 h 138"/>
                <a:gd name="T16" fmla="*/ 19 w 443"/>
                <a:gd name="T17" fmla="*/ 16 h 138"/>
                <a:gd name="T18" fmla="*/ 16 w 443"/>
                <a:gd name="T19" fmla="*/ 20 h 138"/>
                <a:gd name="T20" fmla="*/ 16 w 443"/>
                <a:gd name="T21" fmla="*/ 119 h 138"/>
                <a:gd name="T22" fmla="*/ 19 w 443"/>
                <a:gd name="T23" fmla="*/ 122 h 138"/>
                <a:gd name="T24" fmla="*/ 208 w 443"/>
                <a:gd name="T25" fmla="*/ 122 h 138"/>
                <a:gd name="T26" fmla="*/ 216 w 443"/>
                <a:gd name="T27" fmla="*/ 130 h 138"/>
                <a:gd name="T28" fmla="*/ 208 w 443"/>
                <a:gd name="T29" fmla="*/ 13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3" h="138">
                  <a:moveTo>
                    <a:pt x="208" y="138"/>
                  </a:moveTo>
                  <a:cubicBezTo>
                    <a:pt x="19" y="138"/>
                    <a:pt x="19" y="138"/>
                    <a:pt x="19" y="138"/>
                  </a:cubicBezTo>
                  <a:cubicBezTo>
                    <a:pt x="8" y="138"/>
                    <a:pt x="0" y="130"/>
                    <a:pt x="0" y="119"/>
                  </a:cubicBezTo>
                  <a:cubicBezTo>
                    <a:pt x="0" y="20"/>
                    <a:pt x="0" y="20"/>
                    <a:pt x="0" y="20"/>
                  </a:cubicBezTo>
                  <a:cubicBezTo>
                    <a:pt x="0" y="9"/>
                    <a:pt x="8" y="0"/>
                    <a:pt x="19" y="0"/>
                  </a:cubicBezTo>
                  <a:cubicBezTo>
                    <a:pt x="435" y="0"/>
                    <a:pt x="435" y="0"/>
                    <a:pt x="435" y="0"/>
                  </a:cubicBezTo>
                  <a:cubicBezTo>
                    <a:pt x="439" y="0"/>
                    <a:pt x="443" y="4"/>
                    <a:pt x="443" y="8"/>
                  </a:cubicBezTo>
                  <a:cubicBezTo>
                    <a:pt x="443" y="12"/>
                    <a:pt x="439" y="16"/>
                    <a:pt x="435" y="16"/>
                  </a:cubicBezTo>
                  <a:cubicBezTo>
                    <a:pt x="19" y="16"/>
                    <a:pt x="19" y="16"/>
                    <a:pt x="19" y="16"/>
                  </a:cubicBezTo>
                  <a:cubicBezTo>
                    <a:pt x="17" y="16"/>
                    <a:pt x="16" y="18"/>
                    <a:pt x="16" y="20"/>
                  </a:cubicBezTo>
                  <a:cubicBezTo>
                    <a:pt x="16" y="119"/>
                    <a:pt x="16" y="119"/>
                    <a:pt x="16" y="119"/>
                  </a:cubicBezTo>
                  <a:cubicBezTo>
                    <a:pt x="16" y="121"/>
                    <a:pt x="17" y="122"/>
                    <a:pt x="19" y="122"/>
                  </a:cubicBezTo>
                  <a:cubicBezTo>
                    <a:pt x="208" y="122"/>
                    <a:pt x="208" y="122"/>
                    <a:pt x="208" y="122"/>
                  </a:cubicBezTo>
                  <a:cubicBezTo>
                    <a:pt x="212" y="122"/>
                    <a:pt x="216" y="126"/>
                    <a:pt x="216" y="130"/>
                  </a:cubicBezTo>
                  <a:cubicBezTo>
                    <a:pt x="216" y="135"/>
                    <a:pt x="212" y="138"/>
                    <a:pt x="208" y="1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464" name="Freeform 70">
              <a:extLst>
                <a:ext uri="{FF2B5EF4-FFF2-40B4-BE49-F238E27FC236}">
                  <a16:creationId xmlns:a16="http://schemas.microsoft.com/office/drawing/2014/main" id="{BB9F869B-3ED1-5E44-037C-073B155C0795}"/>
                </a:ext>
              </a:extLst>
            </p:cNvPr>
            <p:cNvSpPr>
              <a:spLocks/>
            </p:cNvSpPr>
            <p:nvPr/>
          </p:nvSpPr>
          <p:spPr bwMode="auto">
            <a:xfrm>
              <a:off x="3279775" y="1290638"/>
              <a:ext cx="95250" cy="9525"/>
            </a:xfrm>
            <a:custGeom>
              <a:avLst/>
              <a:gdLst>
                <a:gd name="T0" fmla="*/ 154 w 162"/>
                <a:gd name="T1" fmla="*/ 16 h 16"/>
                <a:gd name="T2" fmla="*/ 8 w 162"/>
                <a:gd name="T3" fmla="*/ 16 h 16"/>
                <a:gd name="T4" fmla="*/ 0 w 162"/>
                <a:gd name="T5" fmla="*/ 8 h 16"/>
                <a:gd name="T6" fmla="*/ 8 w 162"/>
                <a:gd name="T7" fmla="*/ 0 h 16"/>
                <a:gd name="T8" fmla="*/ 154 w 162"/>
                <a:gd name="T9" fmla="*/ 0 h 16"/>
                <a:gd name="T10" fmla="*/ 162 w 162"/>
                <a:gd name="T11" fmla="*/ 8 h 16"/>
                <a:gd name="T12" fmla="*/ 154 w 162"/>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62" h="16">
                  <a:moveTo>
                    <a:pt x="154" y="16"/>
                  </a:moveTo>
                  <a:cubicBezTo>
                    <a:pt x="8" y="16"/>
                    <a:pt x="8" y="16"/>
                    <a:pt x="8" y="16"/>
                  </a:cubicBezTo>
                  <a:cubicBezTo>
                    <a:pt x="4" y="16"/>
                    <a:pt x="0" y="13"/>
                    <a:pt x="0" y="8"/>
                  </a:cubicBezTo>
                  <a:cubicBezTo>
                    <a:pt x="0" y="4"/>
                    <a:pt x="4" y="0"/>
                    <a:pt x="8" y="0"/>
                  </a:cubicBezTo>
                  <a:cubicBezTo>
                    <a:pt x="154" y="0"/>
                    <a:pt x="154" y="0"/>
                    <a:pt x="154" y="0"/>
                  </a:cubicBezTo>
                  <a:cubicBezTo>
                    <a:pt x="158" y="0"/>
                    <a:pt x="162" y="4"/>
                    <a:pt x="162" y="8"/>
                  </a:cubicBezTo>
                  <a:cubicBezTo>
                    <a:pt x="162" y="13"/>
                    <a:pt x="158" y="16"/>
                    <a:pt x="15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465" name="Freeform 71">
              <a:extLst>
                <a:ext uri="{FF2B5EF4-FFF2-40B4-BE49-F238E27FC236}">
                  <a16:creationId xmlns:a16="http://schemas.microsoft.com/office/drawing/2014/main" id="{B85AD426-147B-8EE1-8994-5993BC823992}"/>
                </a:ext>
              </a:extLst>
            </p:cNvPr>
            <p:cNvSpPr>
              <a:spLocks/>
            </p:cNvSpPr>
            <p:nvPr/>
          </p:nvSpPr>
          <p:spPr bwMode="auto">
            <a:xfrm>
              <a:off x="3257550" y="1347788"/>
              <a:ext cx="160338" cy="80963"/>
            </a:xfrm>
            <a:custGeom>
              <a:avLst/>
              <a:gdLst>
                <a:gd name="T0" fmla="*/ 264 w 272"/>
                <a:gd name="T1" fmla="*/ 137 h 137"/>
                <a:gd name="T2" fmla="*/ 263 w 272"/>
                <a:gd name="T3" fmla="*/ 137 h 137"/>
                <a:gd name="T4" fmla="*/ 19 w 272"/>
                <a:gd name="T5" fmla="*/ 134 h 137"/>
                <a:gd name="T6" fmla="*/ 0 w 272"/>
                <a:gd name="T7" fmla="*/ 115 h 137"/>
                <a:gd name="T8" fmla="*/ 0 w 272"/>
                <a:gd name="T9" fmla="*/ 19 h 137"/>
                <a:gd name="T10" fmla="*/ 19 w 272"/>
                <a:gd name="T11" fmla="*/ 0 h 137"/>
                <a:gd name="T12" fmla="*/ 214 w 272"/>
                <a:gd name="T13" fmla="*/ 0 h 137"/>
                <a:gd name="T14" fmla="*/ 222 w 272"/>
                <a:gd name="T15" fmla="*/ 8 h 137"/>
                <a:gd name="T16" fmla="*/ 214 w 272"/>
                <a:gd name="T17" fmla="*/ 16 h 137"/>
                <a:gd name="T18" fmla="*/ 19 w 272"/>
                <a:gd name="T19" fmla="*/ 16 h 137"/>
                <a:gd name="T20" fmla="*/ 16 w 272"/>
                <a:gd name="T21" fmla="*/ 19 h 137"/>
                <a:gd name="T22" fmla="*/ 16 w 272"/>
                <a:gd name="T23" fmla="*/ 115 h 137"/>
                <a:gd name="T24" fmla="*/ 19 w 272"/>
                <a:gd name="T25" fmla="*/ 118 h 137"/>
                <a:gd name="T26" fmla="*/ 264 w 272"/>
                <a:gd name="T27" fmla="*/ 121 h 137"/>
                <a:gd name="T28" fmla="*/ 272 w 272"/>
                <a:gd name="T29" fmla="*/ 129 h 137"/>
                <a:gd name="T30" fmla="*/ 264 w 272"/>
                <a:gd name="T31" fmla="*/ 13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2" h="137">
                  <a:moveTo>
                    <a:pt x="264" y="137"/>
                  </a:moveTo>
                  <a:cubicBezTo>
                    <a:pt x="264" y="137"/>
                    <a:pt x="263" y="137"/>
                    <a:pt x="263" y="137"/>
                  </a:cubicBezTo>
                  <a:cubicBezTo>
                    <a:pt x="19" y="134"/>
                    <a:pt x="19" y="134"/>
                    <a:pt x="19" y="134"/>
                  </a:cubicBezTo>
                  <a:cubicBezTo>
                    <a:pt x="8" y="134"/>
                    <a:pt x="0" y="125"/>
                    <a:pt x="0" y="115"/>
                  </a:cubicBezTo>
                  <a:cubicBezTo>
                    <a:pt x="0" y="19"/>
                    <a:pt x="0" y="19"/>
                    <a:pt x="0" y="19"/>
                  </a:cubicBezTo>
                  <a:cubicBezTo>
                    <a:pt x="0" y="9"/>
                    <a:pt x="8" y="0"/>
                    <a:pt x="19" y="0"/>
                  </a:cubicBezTo>
                  <a:cubicBezTo>
                    <a:pt x="214" y="0"/>
                    <a:pt x="214" y="0"/>
                    <a:pt x="214" y="0"/>
                  </a:cubicBezTo>
                  <a:cubicBezTo>
                    <a:pt x="218" y="0"/>
                    <a:pt x="222" y="3"/>
                    <a:pt x="222" y="8"/>
                  </a:cubicBezTo>
                  <a:cubicBezTo>
                    <a:pt x="222" y="12"/>
                    <a:pt x="218" y="16"/>
                    <a:pt x="214" y="16"/>
                  </a:cubicBezTo>
                  <a:cubicBezTo>
                    <a:pt x="19" y="16"/>
                    <a:pt x="19" y="16"/>
                    <a:pt x="19" y="16"/>
                  </a:cubicBezTo>
                  <a:cubicBezTo>
                    <a:pt x="17" y="16"/>
                    <a:pt x="16" y="17"/>
                    <a:pt x="16" y="19"/>
                  </a:cubicBezTo>
                  <a:cubicBezTo>
                    <a:pt x="16" y="115"/>
                    <a:pt x="16" y="115"/>
                    <a:pt x="16" y="115"/>
                  </a:cubicBezTo>
                  <a:cubicBezTo>
                    <a:pt x="16" y="117"/>
                    <a:pt x="17" y="118"/>
                    <a:pt x="19" y="118"/>
                  </a:cubicBezTo>
                  <a:cubicBezTo>
                    <a:pt x="264" y="121"/>
                    <a:pt x="264" y="121"/>
                    <a:pt x="264" y="121"/>
                  </a:cubicBezTo>
                  <a:cubicBezTo>
                    <a:pt x="268" y="121"/>
                    <a:pt x="272" y="124"/>
                    <a:pt x="272" y="129"/>
                  </a:cubicBezTo>
                  <a:cubicBezTo>
                    <a:pt x="272" y="133"/>
                    <a:pt x="268" y="137"/>
                    <a:pt x="264" y="1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466" name="Freeform 72">
              <a:extLst>
                <a:ext uri="{FF2B5EF4-FFF2-40B4-BE49-F238E27FC236}">
                  <a16:creationId xmlns:a16="http://schemas.microsoft.com/office/drawing/2014/main" id="{CA9A4513-BC07-8B7A-0C9D-E81181986319}"/>
                </a:ext>
              </a:extLst>
            </p:cNvPr>
            <p:cNvSpPr>
              <a:spLocks/>
            </p:cNvSpPr>
            <p:nvPr/>
          </p:nvSpPr>
          <p:spPr bwMode="auto">
            <a:xfrm>
              <a:off x="3281363" y="1420813"/>
              <a:ext cx="217488" cy="31750"/>
            </a:xfrm>
            <a:custGeom>
              <a:avLst/>
              <a:gdLst>
                <a:gd name="T0" fmla="*/ 362 w 370"/>
                <a:gd name="T1" fmla="*/ 53 h 53"/>
                <a:gd name="T2" fmla="*/ 20 w 370"/>
                <a:gd name="T3" fmla="*/ 53 h 53"/>
                <a:gd name="T4" fmla="*/ 0 w 370"/>
                <a:gd name="T5" fmla="*/ 33 h 53"/>
                <a:gd name="T6" fmla="*/ 0 w 370"/>
                <a:gd name="T7" fmla="*/ 8 h 53"/>
                <a:gd name="T8" fmla="*/ 8 w 370"/>
                <a:gd name="T9" fmla="*/ 0 h 53"/>
                <a:gd name="T10" fmla="*/ 16 w 370"/>
                <a:gd name="T11" fmla="*/ 8 h 53"/>
                <a:gd name="T12" fmla="*/ 16 w 370"/>
                <a:gd name="T13" fmla="*/ 33 h 53"/>
                <a:gd name="T14" fmla="*/ 20 w 370"/>
                <a:gd name="T15" fmla="*/ 37 h 53"/>
                <a:gd name="T16" fmla="*/ 362 w 370"/>
                <a:gd name="T17" fmla="*/ 37 h 53"/>
                <a:gd name="T18" fmla="*/ 370 w 370"/>
                <a:gd name="T19" fmla="*/ 45 h 53"/>
                <a:gd name="T20" fmla="*/ 362 w 370"/>
                <a:gd name="T21"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0" h="53">
                  <a:moveTo>
                    <a:pt x="362" y="53"/>
                  </a:moveTo>
                  <a:cubicBezTo>
                    <a:pt x="20" y="53"/>
                    <a:pt x="20" y="53"/>
                    <a:pt x="20" y="53"/>
                  </a:cubicBezTo>
                  <a:cubicBezTo>
                    <a:pt x="9" y="53"/>
                    <a:pt x="0" y="44"/>
                    <a:pt x="0" y="33"/>
                  </a:cubicBezTo>
                  <a:cubicBezTo>
                    <a:pt x="0" y="8"/>
                    <a:pt x="0" y="8"/>
                    <a:pt x="0" y="8"/>
                  </a:cubicBezTo>
                  <a:cubicBezTo>
                    <a:pt x="0" y="4"/>
                    <a:pt x="4" y="0"/>
                    <a:pt x="8" y="0"/>
                  </a:cubicBezTo>
                  <a:cubicBezTo>
                    <a:pt x="13" y="0"/>
                    <a:pt x="16" y="4"/>
                    <a:pt x="16" y="8"/>
                  </a:cubicBezTo>
                  <a:cubicBezTo>
                    <a:pt x="16" y="33"/>
                    <a:pt x="16" y="33"/>
                    <a:pt x="16" y="33"/>
                  </a:cubicBezTo>
                  <a:cubicBezTo>
                    <a:pt x="16" y="35"/>
                    <a:pt x="18" y="37"/>
                    <a:pt x="20" y="37"/>
                  </a:cubicBezTo>
                  <a:cubicBezTo>
                    <a:pt x="362" y="37"/>
                    <a:pt x="362" y="37"/>
                    <a:pt x="362" y="37"/>
                  </a:cubicBezTo>
                  <a:cubicBezTo>
                    <a:pt x="366" y="37"/>
                    <a:pt x="370" y="40"/>
                    <a:pt x="370" y="45"/>
                  </a:cubicBezTo>
                  <a:cubicBezTo>
                    <a:pt x="370" y="49"/>
                    <a:pt x="366" y="53"/>
                    <a:pt x="362"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467" name="Freeform 73">
              <a:extLst>
                <a:ext uri="{FF2B5EF4-FFF2-40B4-BE49-F238E27FC236}">
                  <a16:creationId xmlns:a16="http://schemas.microsoft.com/office/drawing/2014/main" id="{6ABEC2BD-9ED9-EB29-3F1C-3B5064121EC5}"/>
                </a:ext>
              </a:extLst>
            </p:cNvPr>
            <p:cNvSpPr>
              <a:spLocks/>
            </p:cNvSpPr>
            <p:nvPr/>
          </p:nvSpPr>
          <p:spPr bwMode="auto">
            <a:xfrm>
              <a:off x="3281363" y="1328738"/>
              <a:ext cx="9525" cy="26988"/>
            </a:xfrm>
            <a:custGeom>
              <a:avLst/>
              <a:gdLst>
                <a:gd name="T0" fmla="*/ 8 w 16"/>
                <a:gd name="T1" fmla="*/ 45 h 45"/>
                <a:gd name="T2" fmla="*/ 0 w 16"/>
                <a:gd name="T3" fmla="*/ 37 h 45"/>
                <a:gd name="T4" fmla="*/ 0 w 16"/>
                <a:gd name="T5" fmla="*/ 8 h 45"/>
                <a:gd name="T6" fmla="*/ 8 w 16"/>
                <a:gd name="T7" fmla="*/ 0 h 45"/>
                <a:gd name="T8" fmla="*/ 16 w 16"/>
                <a:gd name="T9" fmla="*/ 8 h 45"/>
                <a:gd name="T10" fmla="*/ 16 w 16"/>
                <a:gd name="T11" fmla="*/ 37 h 45"/>
                <a:gd name="T12" fmla="*/ 8 w 16"/>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16" h="45">
                  <a:moveTo>
                    <a:pt x="8" y="45"/>
                  </a:moveTo>
                  <a:cubicBezTo>
                    <a:pt x="4" y="45"/>
                    <a:pt x="0" y="42"/>
                    <a:pt x="0" y="37"/>
                  </a:cubicBezTo>
                  <a:cubicBezTo>
                    <a:pt x="0" y="8"/>
                    <a:pt x="0" y="8"/>
                    <a:pt x="0" y="8"/>
                  </a:cubicBezTo>
                  <a:cubicBezTo>
                    <a:pt x="0" y="3"/>
                    <a:pt x="4" y="0"/>
                    <a:pt x="8" y="0"/>
                  </a:cubicBezTo>
                  <a:cubicBezTo>
                    <a:pt x="13" y="0"/>
                    <a:pt x="16" y="3"/>
                    <a:pt x="16" y="8"/>
                  </a:cubicBezTo>
                  <a:cubicBezTo>
                    <a:pt x="16" y="37"/>
                    <a:pt x="16" y="37"/>
                    <a:pt x="16" y="37"/>
                  </a:cubicBezTo>
                  <a:cubicBezTo>
                    <a:pt x="16" y="42"/>
                    <a:pt x="13" y="45"/>
                    <a:pt x="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468" name="Freeform 74">
              <a:extLst>
                <a:ext uri="{FF2B5EF4-FFF2-40B4-BE49-F238E27FC236}">
                  <a16:creationId xmlns:a16="http://schemas.microsoft.com/office/drawing/2014/main" id="{A679314C-E2D9-EDE4-46EF-58E9C96B10F1}"/>
                </a:ext>
              </a:extLst>
            </p:cNvPr>
            <p:cNvSpPr>
              <a:spLocks/>
            </p:cNvSpPr>
            <p:nvPr/>
          </p:nvSpPr>
          <p:spPr bwMode="auto">
            <a:xfrm>
              <a:off x="3281363" y="1235075"/>
              <a:ext cx="9525" cy="26988"/>
            </a:xfrm>
            <a:custGeom>
              <a:avLst/>
              <a:gdLst>
                <a:gd name="T0" fmla="*/ 8 w 16"/>
                <a:gd name="T1" fmla="*/ 45 h 45"/>
                <a:gd name="T2" fmla="*/ 0 w 16"/>
                <a:gd name="T3" fmla="*/ 37 h 45"/>
                <a:gd name="T4" fmla="*/ 0 w 16"/>
                <a:gd name="T5" fmla="*/ 8 h 45"/>
                <a:gd name="T6" fmla="*/ 8 w 16"/>
                <a:gd name="T7" fmla="*/ 0 h 45"/>
                <a:gd name="T8" fmla="*/ 16 w 16"/>
                <a:gd name="T9" fmla="*/ 8 h 45"/>
                <a:gd name="T10" fmla="*/ 16 w 16"/>
                <a:gd name="T11" fmla="*/ 37 h 45"/>
                <a:gd name="T12" fmla="*/ 8 w 16"/>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16" h="45">
                  <a:moveTo>
                    <a:pt x="8" y="45"/>
                  </a:moveTo>
                  <a:cubicBezTo>
                    <a:pt x="4" y="45"/>
                    <a:pt x="0" y="42"/>
                    <a:pt x="0" y="37"/>
                  </a:cubicBezTo>
                  <a:cubicBezTo>
                    <a:pt x="0" y="8"/>
                    <a:pt x="0" y="8"/>
                    <a:pt x="0" y="8"/>
                  </a:cubicBezTo>
                  <a:cubicBezTo>
                    <a:pt x="0" y="3"/>
                    <a:pt x="4" y="0"/>
                    <a:pt x="8" y="0"/>
                  </a:cubicBezTo>
                  <a:cubicBezTo>
                    <a:pt x="13" y="0"/>
                    <a:pt x="16" y="3"/>
                    <a:pt x="16" y="8"/>
                  </a:cubicBezTo>
                  <a:cubicBezTo>
                    <a:pt x="16" y="37"/>
                    <a:pt x="16" y="37"/>
                    <a:pt x="16" y="37"/>
                  </a:cubicBezTo>
                  <a:cubicBezTo>
                    <a:pt x="16" y="42"/>
                    <a:pt x="13" y="45"/>
                    <a:pt x="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469" name="Freeform 75">
              <a:extLst>
                <a:ext uri="{FF2B5EF4-FFF2-40B4-BE49-F238E27FC236}">
                  <a16:creationId xmlns:a16="http://schemas.microsoft.com/office/drawing/2014/main" id="{DB1F8600-334B-F164-4C1F-1989ED8BB045}"/>
                </a:ext>
              </a:extLst>
            </p:cNvPr>
            <p:cNvSpPr>
              <a:spLocks/>
            </p:cNvSpPr>
            <p:nvPr/>
          </p:nvSpPr>
          <p:spPr bwMode="auto">
            <a:xfrm>
              <a:off x="3497263" y="1235075"/>
              <a:ext cx="7938" cy="25400"/>
            </a:xfrm>
            <a:custGeom>
              <a:avLst/>
              <a:gdLst>
                <a:gd name="T0" fmla="*/ 8 w 16"/>
                <a:gd name="T1" fmla="*/ 42 h 42"/>
                <a:gd name="T2" fmla="*/ 0 w 16"/>
                <a:gd name="T3" fmla="*/ 34 h 42"/>
                <a:gd name="T4" fmla="*/ 0 w 16"/>
                <a:gd name="T5" fmla="*/ 8 h 42"/>
                <a:gd name="T6" fmla="*/ 8 w 16"/>
                <a:gd name="T7" fmla="*/ 0 h 42"/>
                <a:gd name="T8" fmla="*/ 16 w 16"/>
                <a:gd name="T9" fmla="*/ 8 h 42"/>
                <a:gd name="T10" fmla="*/ 16 w 16"/>
                <a:gd name="T11" fmla="*/ 34 h 42"/>
                <a:gd name="T12" fmla="*/ 8 w 16"/>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16" h="42">
                  <a:moveTo>
                    <a:pt x="8" y="42"/>
                  </a:moveTo>
                  <a:cubicBezTo>
                    <a:pt x="4" y="42"/>
                    <a:pt x="0" y="39"/>
                    <a:pt x="0" y="34"/>
                  </a:cubicBezTo>
                  <a:cubicBezTo>
                    <a:pt x="0" y="8"/>
                    <a:pt x="0" y="8"/>
                    <a:pt x="0" y="8"/>
                  </a:cubicBezTo>
                  <a:cubicBezTo>
                    <a:pt x="0" y="4"/>
                    <a:pt x="4" y="0"/>
                    <a:pt x="8" y="0"/>
                  </a:cubicBezTo>
                  <a:cubicBezTo>
                    <a:pt x="13" y="0"/>
                    <a:pt x="16" y="4"/>
                    <a:pt x="16" y="8"/>
                  </a:cubicBezTo>
                  <a:cubicBezTo>
                    <a:pt x="16" y="34"/>
                    <a:pt x="16" y="34"/>
                    <a:pt x="16" y="34"/>
                  </a:cubicBezTo>
                  <a:cubicBezTo>
                    <a:pt x="16" y="39"/>
                    <a:pt x="13"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470" name="Freeform 76">
              <a:extLst>
                <a:ext uri="{FF2B5EF4-FFF2-40B4-BE49-F238E27FC236}">
                  <a16:creationId xmlns:a16="http://schemas.microsoft.com/office/drawing/2014/main" id="{672BE38D-C425-E4C0-BE75-1C6610A3EBE8}"/>
                </a:ext>
              </a:extLst>
            </p:cNvPr>
            <p:cNvSpPr>
              <a:spLocks noEditPoints="1"/>
            </p:cNvSpPr>
            <p:nvPr/>
          </p:nvSpPr>
          <p:spPr bwMode="auto">
            <a:xfrm>
              <a:off x="3257550" y="1069975"/>
              <a:ext cx="266700" cy="80963"/>
            </a:xfrm>
            <a:custGeom>
              <a:avLst/>
              <a:gdLst>
                <a:gd name="T0" fmla="*/ 435 w 454"/>
                <a:gd name="T1" fmla="*/ 139 h 139"/>
                <a:gd name="T2" fmla="*/ 19 w 454"/>
                <a:gd name="T3" fmla="*/ 139 h 139"/>
                <a:gd name="T4" fmla="*/ 0 w 454"/>
                <a:gd name="T5" fmla="*/ 119 h 139"/>
                <a:gd name="T6" fmla="*/ 0 w 454"/>
                <a:gd name="T7" fmla="*/ 20 h 139"/>
                <a:gd name="T8" fmla="*/ 19 w 454"/>
                <a:gd name="T9" fmla="*/ 0 h 139"/>
                <a:gd name="T10" fmla="*/ 435 w 454"/>
                <a:gd name="T11" fmla="*/ 0 h 139"/>
                <a:gd name="T12" fmla="*/ 454 w 454"/>
                <a:gd name="T13" fmla="*/ 20 h 139"/>
                <a:gd name="T14" fmla="*/ 454 w 454"/>
                <a:gd name="T15" fmla="*/ 119 h 139"/>
                <a:gd name="T16" fmla="*/ 435 w 454"/>
                <a:gd name="T17" fmla="*/ 139 h 139"/>
                <a:gd name="T18" fmla="*/ 19 w 454"/>
                <a:gd name="T19" fmla="*/ 16 h 139"/>
                <a:gd name="T20" fmla="*/ 16 w 454"/>
                <a:gd name="T21" fmla="*/ 20 h 139"/>
                <a:gd name="T22" fmla="*/ 16 w 454"/>
                <a:gd name="T23" fmla="*/ 119 h 139"/>
                <a:gd name="T24" fmla="*/ 19 w 454"/>
                <a:gd name="T25" fmla="*/ 123 h 139"/>
                <a:gd name="T26" fmla="*/ 435 w 454"/>
                <a:gd name="T27" fmla="*/ 123 h 139"/>
                <a:gd name="T28" fmla="*/ 438 w 454"/>
                <a:gd name="T29" fmla="*/ 119 h 139"/>
                <a:gd name="T30" fmla="*/ 438 w 454"/>
                <a:gd name="T31" fmla="*/ 20 h 139"/>
                <a:gd name="T32" fmla="*/ 435 w 454"/>
                <a:gd name="T33" fmla="*/ 16 h 139"/>
                <a:gd name="T34" fmla="*/ 19 w 454"/>
                <a:gd name="T35" fmla="*/ 1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4" h="139">
                  <a:moveTo>
                    <a:pt x="435" y="139"/>
                  </a:moveTo>
                  <a:cubicBezTo>
                    <a:pt x="19" y="139"/>
                    <a:pt x="19" y="139"/>
                    <a:pt x="19" y="139"/>
                  </a:cubicBezTo>
                  <a:cubicBezTo>
                    <a:pt x="8" y="139"/>
                    <a:pt x="0" y="130"/>
                    <a:pt x="0" y="119"/>
                  </a:cubicBezTo>
                  <a:cubicBezTo>
                    <a:pt x="0" y="20"/>
                    <a:pt x="0" y="20"/>
                    <a:pt x="0" y="20"/>
                  </a:cubicBezTo>
                  <a:cubicBezTo>
                    <a:pt x="0" y="9"/>
                    <a:pt x="8" y="0"/>
                    <a:pt x="19" y="0"/>
                  </a:cubicBezTo>
                  <a:cubicBezTo>
                    <a:pt x="435" y="0"/>
                    <a:pt x="435" y="0"/>
                    <a:pt x="435" y="0"/>
                  </a:cubicBezTo>
                  <a:cubicBezTo>
                    <a:pt x="445" y="0"/>
                    <a:pt x="454" y="9"/>
                    <a:pt x="454" y="20"/>
                  </a:cubicBezTo>
                  <a:cubicBezTo>
                    <a:pt x="454" y="119"/>
                    <a:pt x="454" y="119"/>
                    <a:pt x="454" y="119"/>
                  </a:cubicBezTo>
                  <a:cubicBezTo>
                    <a:pt x="454" y="130"/>
                    <a:pt x="445" y="139"/>
                    <a:pt x="435" y="139"/>
                  </a:cubicBezTo>
                  <a:close/>
                  <a:moveTo>
                    <a:pt x="19" y="16"/>
                  </a:moveTo>
                  <a:cubicBezTo>
                    <a:pt x="17" y="16"/>
                    <a:pt x="16" y="18"/>
                    <a:pt x="16" y="20"/>
                  </a:cubicBezTo>
                  <a:cubicBezTo>
                    <a:pt x="16" y="119"/>
                    <a:pt x="16" y="119"/>
                    <a:pt x="16" y="119"/>
                  </a:cubicBezTo>
                  <a:cubicBezTo>
                    <a:pt x="16" y="121"/>
                    <a:pt x="17" y="123"/>
                    <a:pt x="19" y="123"/>
                  </a:cubicBezTo>
                  <a:cubicBezTo>
                    <a:pt x="435" y="123"/>
                    <a:pt x="435" y="123"/>
                    <a:pt x="435" y="123"/>
                  </a:cubicBezTo>
                  <a:cubicBezTo>
                    <a:pt x="436" y="123"/>
                    <a:pt x="438" y="121"/>
                    <a:pt x="438" y="119"/>
                  </a:cubicBezTo>
                  <a:cubicBezTo>
                    <a:pt x="438" y="20"/>
                    <a:pt x="438" y="20"/>
                    <a:pt x="438" y="20"/>
                  </a:cubicBezTo>
                  <a:cubicBezTo>
                    <a:pt x="438" y="18"/>
                    <a:pt x="436" y="16"/>
                    <a:pt x="435" y="16"/>
                  </a:cubicBezTo>
                  <a:lnTo>
                    <a:pt x="19"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471" name="Freeform 77">
              <a:extLst>
                <a:ext uri="{FF2B5EF4-FFF2-40B4-BE49-F238E27FC236}">
                  <a16:creationId xmlns:a16="http://schemas.microsoft.com/office/drawing/2014/main" id="{92534973-F40A-6048-179F-149FE5077163}"/>
                </a:ext>
              </a:extLst>
            </p:cNvPr>
            <p:cNvSpPr>
              <a:spLocks/>
            </p:cNvSpPr>
            <p:nvPr/>
          </p:nvSpPr>
          <p:spPr bwMode="auto">
            <a:xfrm>
              <a:off x="3279775" y="1106488"/>
              <a:ext cx="95250" cy="9525"/>
            </a:xfrm>
            <a:custGeom>
              <a:avLst/>
              <a:gdLst>
                <a:gd name="T0" fmla="*/ 154 w 162"/>
                <a:gd name="T1" fmla="*/ 16 h 16"/>
                <a:gd name="T2" fmla="*/ 8 w 162"/>
                <a:gd name="T3" fmla="*/ 16 h 16"/>
                <a:gd name="T4" fmla="*/ 0 w 162"/>
                <a:gd name="T5" fmla="*/ 8 h 16"/>
                <a:gd name="T6" fmla="*/ 8 w 162"/>
                <a:gd name="T7" fmla="*/ 0 h 16"/>
                <a:gd name="T8" fmla="*/ 154 w 162"/>
                <a:gd name="T9" fmla="*/ 0 h 16"/>
                <a:gd name="T10" fmla="*/ 162 w 162"/>
                <a:gd name="T11" fmla="*/ 8 h 16"/>
                <a:gd name="T12" fmla="*/ 154 w 162"/>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62" h="16">
                  <a:moveTo>
                    <a:pt x="154" y="16"/>
                  </a:moveTo>
                  <a:cubicBezTo>
                    <a:pt x="8" y="16"/>
                    <a:pt x="8" y="16"/>
                    <a:pt x="8" y="16"/>
                  </a:cubicBezTo>
                  <a:cubicBezTo>
                    <a:pt x="4" y="16"/>
                    <a:pt x="0" y="13"/>
                    <a:pt x="0" y="8"/>
                  </a:cubicBezTo>
                  <a:cubicBezTo>
                    <a:pt x="0" y="4"/>
                    <a:pt x="4" y="0"/>
                    <a:pt x="8" y="0"/>
                  </a:cubicBezTo>
                  <a:cubicBezTo>
                    <a:pt x="154" y="0"/>
                    <a:pt x="154" y="0"/>
                    <a:pt x="154" y="0"/>
                  </a:cubicBezTo>
                  <a:cubicBezTo>
                    <a:pt x="158" y="0"/>
                    <a:pt x="162" y="4"/>
                    <a:pt x="162" y="8"/>
                  </a:cubicBezTo>
                  <a:cubicBezTo>
                    <a:pt x="162" y="13"/>
                    <a:pt x="158" y="16"/>
                    <a:pt x="15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472" name="Freeform 78">
              <a:extLst>
                <a:ext uri="{FF2B5EF4-FFF2-40B4-BE49-F238E27FC236}">
                  <a16:creationId xmlns:a16="http://schemas.microsoft.com/office/drawing/2014/main" id="{A2D16FFF-AAA6-A0BE-DA6E-BCB02D46C1EB}"/>
                </a:ext>
              </a:extLst>
            </p:cNvPr>
            <p:cNvSpPr>
              <a:spLocks noEditPoints="1"/>
            </p:cNvSpPr>
            <p:nvPr/>
          </p:nvSpPr>
          <p:spPr bwMode="auto">
            <a:xfrm>
              <a:off x="3406775" y="1095375"/>
              <a:ext cx="31750" cy="31750"/>
            </a:xfrm>
            <a:custGeom>
              <a:avLst/>
              <a:gdLst>
                <a:gd name="T0" fmla="*/ 26 w 53"/>
                <a:gd name="T1" fmla="*/ 53 h 53"/>
                <a:gd name="T2" fmla="*/ 0 w 53"/>
                <a:gd name="T3" fmla="*/ 26 h 53"/>
                <a:gd name="T4" fmla="*/ 26 w 53"/>
                <a:gd name="T5" fmla="*/ 0 h 53"/>
                <a:gd name="T6" fmla="*/ 53 w 53"/>
                <a:gd name="T7" fmla="*/ 26 h 53"/>
                <a:gd name="T8" fmla="*/ 26 w 53"/>
                <a:gd name="T9" fmla="*/ 53 h 53"/>
                <a:gd name="T10" fmla="*/ 26 w 53"/>
                <a:gd name="T11" fmla="*/ 16 h 53"/>
                <a:gd name="T12" fmla="*/ 16 w 53"/>
                <a:gd name="T13" fmla="*/ 26 h 53"/>
                <a:gd name="T14" fmla="*/ 26 w 53"/>
                <a:gd name="T15" fmla="*/ 37 h 53"/>
                <a:gd name="T16" fmla="*/ 37 w 53"/>
                <a:gd name="T17" fmla="*/ 26 h 53"/>
                <a:gd name="T18" fmla="*/ 26 w 53"/>
                <a:gd name="T19" fmla="*/ 1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3">
                  <a:moveTo>
                    <a:pt x="26" y="53"/>
                  </a:moveTo>
                  <a:cubicBezTo>
                    <a:pt x="12" y="53"/>
                    <a:pt x="0" y="41"/>
                    <a:pt x="0" y="26"/>
                  </a:cubicBezTo>
                  <a:cubicBezTo>
                    <a:pt x="0" y="12"/>
                    <a:pt x="12" y="0"/>
                    <a:pt x="26" y="0"/>
                  </a:cubicBezTo>
                  <a:cubicBezTo>
                    <a:pt x="41" y="0"/>
                    <a:pt x="53" y="12"/>
                    <a:pt x="53" y="26"/>
                  </a:cubicBezTo>
                  <a:cubicBezTo>
                    <a:pt x="53" y="41"/>
                    <a:pt x="41" y="53"/>
                    <a:pt x="26" y="53"/>
                  </a:cubicBezTo>
                  <a:close/>
                  <a:moveTo>
                    <a:pt x="26" y="16"/>
                  </a:moveTo>
                  <a:cubicBezTo>
                    <a:pt x="21" y="16"/>
                    <a:pt x="16" y="21"/>
                    <a:pt x="16" y="26"/>
                  </a:cubicBezTo>
                  <a:cubicBezTo>
                    <a:pt x="16" y="32"/>
                    <a:pt x="21" y="37"/>
                    <a:pt x="26" y="37"/>
                  </a:cubicBezTo>
                  <a:cubicBezTo>
                    <a:pt x="32" y="37"/>
                    <a:pt x="37" y="32"/>
                    <a:pt x="37" y="26"/>
                  </a:cubicBezTo>
                  <a:cubicBezTo>
                    <a:pt x="37" y="21"/>
                    <a:pt x="32" y="16"/>
                    <a:pt x="2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473" name="Freeform 79">
              <a:extLst>
                <a:ext uri="{FF2B5EF4-FFF2-40B4-BE49-F238E27FC236}">
                  <a16:creationId xmlns:a16="http://schemas.microsoft.com/office/drawing/2014/main" id="{F6600C92-517B-4F6E-0A9E-33531662C7C3}"/>
                </a:ext>
              </a:extLst>
            </p:cNvPr>
            <p:cNvSpPr>
              <a:spLocks noEditPoints="1"/>
            </p:cNvSpPr>
            <p:nvPr/>
          </p:nvSpPr>
          <p:spPr bwMode="auto">
            <a:xfrm>
              <a:off x="3441700" y="1095375"/>
              <a:ext cx="31750" cy="31750"/>
            </a:xfrm>
            <a:custGeom>
              <a:avLst/>
              <a:gdLst>
                <a:gd name="T0" fmla="*/ 26 w 53"/>
                <a:gd name="T1" fmla="*/ 53 h 53"/>
                <a:gd name="T2" fmla="*/ 0 w 53"/>
                <a:gd name="T3" fmla="*/ 26 h 53"/>
                <a:gd name="T4" fmla="*/ 26 w 53"/>
                <a:gd name="T5" fmla="*/ 0 h 53"/>
                <a:gd name="T6" fmla="*/ 53 w 53"/>
                <a:gd name="T7" fmla="*/ 26 h 53"/>
                <a:gd name="T8" fmla="*/ 26 w 53"/>
                <a:gd name="T9" fmla="*/ 53 h 53"/>
                <a:gd name="T10" fmla="*/ 26 w 53"/>
                <a:gd name="T11" fmla="*/ 16 h 53"/>
                <a:gd name="T12" fmla="*/ 16 w 53"/>
                <a:gd name="T13" fmla="*/ 26 h 53"/>
                <a:gd name="T14" fmla="*/ 26 w 53"/>
                <a:gd name="T15" fmla="*/ 37 h 53"/>
                <a:gd name="T16" fmla="*/ 37 w 53"/>
                <a:gd name="T17" fmla="*/ 26 h 53"/>
                <a:gd name="T18" fmla="*/ 26 w 53"/>
                <a:gd name="T19" fmla="*/ 1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3">
                  <a:moveTo>
                    <a:pt x="26" y="53"/>
                  </a:moveTo>
                  <a:cubicBezTo>
                    <a:pt x="12" y="53"/>
                    <a:pt x="0" y="41"/>
                    <a:pt x="0" y="26"/>
                  </a:cubicBezTo>
                  <a:cubicBezTo>
                    <a:pt x="0" y="12"/>
                    <a:pt x="12" y="0"/>
                    <a:pt x="26" y="0"/>
                  </a:cubicBezTo>
                  <a:cubicBezTo>
                    <a:pt x="41" y="0"/>
                    <a:pt x="53" y="12"/>
                    <a:pt x="53" y="26"/>
                  </a:cubicBezTo>
                  <a:cubicBezTo>
                    <a:pt x="53" y="41"/>
                    <a:pt x="41" y="53"/>
                    <a:pt x="26" y="53"/>
                  </a:cubicBezTo>
                  <a:close/>
                  <a:moveTo>
                    <a:pt x="26" y="16"/>
                  </a:moveTo>
                  <a:cubicBezTo>
                    <a:pt x="21" y="16"/>
                    <a:pt x="16" y="21"/>
                    <a:pt x="16" y="26"/>
                  </a:cubicBezTo>
                  <a:cubicBezTo>
                    <a:pt x="16" y="32"/>
                    <a:pt x="21" y="37"/>
                    <a:pt x="26" y="37"/>
                  </a:cubicBezTo>
                  <a:cubicBezTo>
                    <a:pt x="32" y="37"/>
                    <a:pt x="37" y="32"/>
                    <a:pt x="37" y="26"/>
                  </a:cubicBezTo>
                  <a:cubicBezTo>
                    <a:pt x="37" y="21"/>
                    <a:pt x="32" y="16"/>
                    <a:pt x="2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474" name="Freeform 80">
              <a:extLst>
                <a:ext uri="{FF2B5EF4-FFF2-40B4-BE49-F238E27FC236}">
                  <a16:creationId xmlns:a16="http://schemas.microsoft.com/office/drawing/2014/main" id="{20CD34E3-89B4-0543-41B5-A4B80DD7B790}"/>
                </a:ext>
              </a:extLst>
            </p:cNvPr>
            <p:cNvSpPr>
              <a:spLocks noEditPoints="1"/>
            </p:cNvSpPr>
            <p:nvPr/>
          </p:nvSpPr>
          <p:spPr bwMode="auto">
            <a:xfrm>
              <a:off x="3478213" y="1095375"/>
              <a:ext cx="30163" cy="31750"/>
            </a:xfrm>
            <a:custGeom>
              <a:avLst/>
              <a:gdLst>
                <a:gd name="T0" fmla="*/ 26 w 52"/>
                <a:gd name="T1" fmla="*/ 53 h 53"/>
                <a:gd name="T2" fmla="*/ 0 w 52"/>
                <a:gd name="T3" fmla="*/ 26 h 53"/>
                <a:gd name="T4" fmla="*/ 26 w 52"/>
                <a:gd name="T5" fmla="*/ 0 h 53"/>
                <a:gd name="T6" fmla="*/ 52 w 52"/>
                <a:gd name="T7" fmla="*/ 26 h 53"/>
                <a:gd name="T8" fmla="*/ 26 w 52"/>
                <a:gd name="T9" fmla="*/ 53 h 53"/>
                <a:gd name="T10" fmla="*/ 26 w 52"/>
                <a:gd name="T11" fmla="*/ 16 h 53"/>
                <a:gd name="T12" fmla="*/ 16 w 52"/>
                <a:gd name="T13" fmla="*/ 26 h 53"/>
                <a:gd name="T14" fmla="*/ 26 w 52"/>
                <a:gd name="T15" fmla="*/ 37 h 53"/>
                <a:gd name="T16" fmla="*/ 36 w 52"/>
                <a:gd name="T17" fmla="*/ 26 h 53"/>
                <a:gd name="T18" fmla="*/ 26 w 52"/>
                <a:gd name="T19" fmla="*/ 16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53">
                  <a:moveTo>
                    <a:pt x="26" y="53"/>
                  </a:moveTo>
                  <a:cubicBezTo>
                    <a:pt x="12" y="53"/>
                    <a:pt x="0" y="41"/>
                    <a:pt x="0" y="26"/>
                  </a:cubicBezTo>
                  <a:cubicBezTo>
                    <a:pt x="0" y="12"/>
                    <a:pt x="12" y="0"/>
                    <a:pt x="26" y="0"/>
                  </a:cubicBezTo>
                  <a:cubicBezTo>
                    <a:pt x="41" y="0"/>
                    <a:pt x="52" y="12"/>
                    <a:pt x="52" y="26"/>
                  </a:cubicBezTo>
                  <a:cubicBezTo>
                    <a:pt x="52" y="41"/>
                    <a:pt x="41" y="53"/>
                    <a:pt x="26" y="53"/>
                  </a:cubicBezTo>
                  <a:close/>
                  <a:moveTo>
                    <a:pt x="26" y="16"/>
                  </a:moveTo>
                  <a:cubicBezTo>
                    <a:pt x="21" y="16"/>
                    <a:pt x="16" y="21"/>
                    <a:pt x="16" y="26"/>
                  </a:cubicBezTo>
                  <a:cubicBezTo>
                    <a:pt x="16" y="32"/>
                    <a:pt x="21" y="37"/>
                    <a:pt x="26" y="37"/>
                  </a:cubicBezTo>
                  <a:cubicBezTo>
                    <a:pt x="32" y="37"/>
                    <a:pt x="36" y="32"/>
                    <a:pt x="36" y="26"/>
                  </a:cubicBezTo>
                  <a:cubicBezTo>
                    <a:pt x="36" y="21"/>
                    <a:pt x="32" y="16"/>
                    <a:pt x="2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475" name="Freeform 81">
              <a:extLst>
                <a:ext uri="{FF2B5EF4-FFF2-40B4-BE49-F238E27FC236}">
                  <a16:creationId xmlns:a16="http://schemas.microsoft.com/office/drawing/2014/main" id="{BEE496CD-B6EF-FC8E-6FC8-335924049B93}"/>
                </a:ext>
              </a:extLst>
            </p:cNvPr>
            <p:cNvSpPr>
              <a:spLocks/>
            </p:cNvSpPr>
            <p:nvPr/>
          </p:nvSpPr>
          <p:spPr bwMode="auto">
            <a:xfrm>
              <a:off x="3281363" y="1144588"/>
              <a:ext cx="9525" cy="25400"/>
            </a:xfrm>
            <a:custGeom>
              <a:avLst/>
              <a:gdLst>
                <a:gd name="T0" fmla="*/ 8 w 16"/>
                <a:gd name="T1" fmla="*/ 45 h 45"/>
                <a:gd name="T2" fmla="*/ 0 w 16"/>
                <a:gd name="T3" fmla="*/ 37 h 45"/>
                <a:gd name="T4" fmla="*/ 0 w 16"/>
                <a:gd name="T5" fmla="*/ 8 h 45"/>
                <a:gd name="T6" fmla="*/ 8 w 16"/>
                <a:gd name="T7" fmla="*/ 0 h 45"/>
                <a:gd name="T8" fmla="*/ 16 w 16"/>
                <a:gd name="T9" fmla="*/ 8 h 45"/>
                <a:gd name="T10" fmla="*/ 16 w 16"/>
                <a:gd name="T11" fmla="*/ 37 h 45"/>
                <a:gd name="T12" fmla="*/ 8 w 16"/>
                <a:gd name="T13" fmla="*/ 45 h 45"/>
              </a:gdLst>
              <a:ahLst/>
              <a:cxnLst>
                <a:cxn ang="0">
                  <a:pos x="T0" y="T1"/>
                </a:cxn>
                <a:cxn ang="0">
                  <a:pos x="T2" y="T3"/>
                </a:cxn>
                <a:cxn ang="0">
                  <a:pos x="T4" y="T5"/>
                </a:cxn>
                <a:cxn ang="0">
                  <a:pos x="T6" y="T7"/>
                </a:cxn>
                <a:cxn ang="0">
                  <a:pos x="T8" y="T9"/>
                </a:cxn>
                <a:cxn ang="0">
                  <a:pos x="T10" y="T11"/>
                </a:cxn>
                <a:cxn ang="0">
                  <a:pos x="T12" y="T13"/>
                </a:cxn>
              </a:cxnLst>
              <a:rect l="0" t="0" r="r" b="b"/>
              <a:pathLst>
                <a:path w="16" h="45">
                  <a:moveTo>
                    <a:pt x="8" y="45"/>
                  </a:moveTo>
                  <a:cubicBezTo>
                    <a:pt x="4" y="45"/>
                    <a:pt x="0" y="42"/>
                    <a:pt x="0" y="37"/>
                  </a:cubicBezTo>
                  <a:cubicBezTo>
                    <a:pt x="0" y="8"/>
                    <a:pt x="0" y="8"/>
                    <a:pt x="0" y="8"/>
                  </a:cubicBezTo>
                  <a:cubicBezTo>
                    <a:pt x="0" y="3"/>
                    <a:pt x="4" y="0"/>
                    <a:pt x="8" y="0"/>
                  </a:cubicBezTo>
                  <a:cubicBezTo>
                    <a:pt x="13" y="0"/>
                    <a:pt x="16" y="3"/>
                    <a:pt x="16" y="8"/>
                  </a:cubicBezTo>
                  <a:cubicBezTo>
                    <a:pt x="16" y="37"/>
                    <a:pt x="16" y="37"/>
                    <a:pt x="16" y="37"/>
                  </a:cubicBezTo>
                  <a:cubicBezTo>
                    <a:pt x="16" y="42"/>
                    <a:pt x="13" y="45"/>
                    <a:pt x="8"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476" name="Freeform 82">
              <a:extLst>
                <a:ext uri="{FF2B5EF4-FFF2-40B4-BE49-F238E27FC236}">
                  <a16:creationId xmlns:a16="http://schemas.microsoft.com/office/drawing/2014/main" id="{754C9086-592D-9CDC-4767-2BE3BCA46377}"/>
                </a:ext>
              </a:extLst>
            </p:cNvPr>
            <p:cNvSpPr>
              <a:spLocks/>
            </p:cNvSpPr>
            <p:nvPr/>
          </p:nvSpPr>
          <p:spPr bwMode="auto">
            <a:xfrm>
              <a:off x="3497263" y="1144588"/>
              <a:ext cx="7938" cy="23813"/>
            </a:xfrm>
            <a:custGeom>
              <a:avLst/>
              <a:gdLst>
                <a:gd name="T0" fmla="*/ 8 w 16"/>
                <a:gd name="T1" fmla="*/ 42 h 42"/>
                <a:gd name="T2" fmla="*/ 0 w 16"/>
                <a:gd name="T3" fmla="*/ 34 h 42"/>
                <a:gd name="T4" fmla="*/ 0 w 16"/>
                <a:gd name="T5" fmla="*/ 8 h 42"/>
                <a:gd name="T6" fmla="*/ 8 w 16"/>
                <a:gd name="T7" fmla="*/ 0 h 42"/>
                <a:gd name="T8" fmla="*/ 16 w 16"/>
                <a:gd name="T9" fmla="*/ 8 h 42"/>
                <a:gd name="T10" fmla="*/ 16 w 16"/>
                <a:gd name="T11" fmla="*/ 34 h 42"/>
                <a:gd name="T12" fmla="*/ 8 w 16"/>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16" h="42">
                  <a:moveTo>
                    <a:pt x="8" y="42"/>
                  </a:moveTo>
                  <a:cubicBezTo>
                    <a:pt x="4" y="42"/>
                    <a:pt x="0" y="39"/>
                    <a:pt x="0" y="34"/>
                  </a:cubicBezTo>
                  <a:cubicBezTo>
                    <a:pt x="0" y="8"/>
                    <a:pt x="0" y="8"/>
                    <a:pt x="0" y="8"/>
                  </a:cubicBezTo>
                  <a:cubicBezTo>
                    <a:pt x="0" y="4"/>
                    <a:pt x="4" y="0"/>
                    <a:pt x="8" y="0"/>
                  </a:cubicBezTo>
                  <a:cubicBezTo>
                    <a:pt x="13" y="0"/>
                    <a:pt x="16" y="4"/>
                    <a:pt x="16" y="8"/>
                  </a:cubicBezTo>
                  <a:cubicBezTo>
                    <a:pt x="16" y="34"/>
                    <a:pt x="16" y="34"/>
                    <a:pt x="16" y="34"/>
                  </a:cubicBezTo>
                  <a:cubicBezTo>
                    <a:pt x="16" y="39"/>
                    <a:pt x="13" y="42"/>
                    <a:pt x="8"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477" name="Freeform 83">
              <a:extLst>
                <a:ext uri="{FF2B5EF4-FFF2-40B4-BE49-F238E27FC236}">
                  <a16:creationId xmlns:a16="http://schemas.microsoft.com/office/drawing/2014/main" id="{240DD3D0-5394-EF53-7AEA-7B0780B4B469}"/>
                </a:ext>
              </a:extLst>
            </p:cNvPr>
            <p:cNvSpPr>
              <a:spLocks/>
            </p:cNvSpPr>
            <p:nvPr/>
          </p:nvSpPr>
          <p:spPr bwMode="auto">
            <a:xfrm>
              <a:off x="3279775" y="1384300"/>
              <a:ext cx="95250" cy="9525"/>
            </a:xfrm>
            <a:custGeom>
              <a:avLst/>
              <a:gdLst>
                <a:gd name="T0" fmla="*/ 154 w 162"/>
                <a:gd name="T1" fmla="*/ 16 h 16"/>
                <a:gd name="T2" fmla="*/ 8 w 162"/>
                <a:gd name="T3" fmla="*/ 16 h 16"/>
                <a:gd name="T4" fmla="*/ 0 w 162"/>
                <a:gd name="T5" fmla="*/ 8 h 16"/>
                <a:gd name="T6" fmla="*/ 8 w 162"/>
                <a:gd name="T7" fmla="*/ 0 h 16"/>
                <a:gd name="T8" fmla="*/ 154 w 162"/>
                <a:gd name="T9" fmla="*/ 0 h 16"/>
                <a:gd name="T10" fmla="*/ 162 w 162"/>
                <a:gd name="T11" fmla="*/ 8 h 16"/>
                <a:gd name="T12" fmla="*/ 154 w 162"/>
                <a:gd name="T13" fmla="*/ 16 h 16"/>
              </a:gdLst>
              <a:ahLst/>
              <a:cxnLst>
                <a:cxn ang="0">
                  <a:pos x="T0" y="T1"/>
                </a:cxn>
                <a:cxn ang="0">
                  <a:pos x="T2" y="T3"/>
                </a:cxn>
                <a:cxn ang="0">
                  <a:pos x="T4" y="T5"/>
                </a:cxn>
                <a:cxn ang="0">
                  <a:pos x="T6" y="T7"/>
                </a:cxn>
                <a:cxn ang="0">
                  <a:pos x="T8" y="T9"/>
                </a:cxn>
                <a:cxn ang="0">
                  <a:pos x="T10" y="T11"/>
                </a:cxn>
                <a:cxn ang="0">
                  <a:pos x="T12" y="T13"/>
                </a:cxn>
              </a:cxnLst>
              <a:rect l="0" t="0" r="r" b="b"/>
              <a:pathLst>
                <a:path w="162" h="16">
                  <a:moveTo>
                    <a:pt x="154" y="16"/>
                  </a:moveTo>
                  <a:cubicBezTo>
                    <a:pt x="8" y="16"/>
                    <a:pt x="8" y="16"/>
                    <a:pt x="8" y="16"/>
                  </a:cubicBezTo>
                  <a:cubicBezTo>
                    <a:pt x="4" y="16"/>
                    <a:pt x="0" y="12"/>
                    <a:pt x="0" y="8"/>
                  </a:cubicBezTo>
                  <a:cubicBezTo>
                    <a:pt x="0" y="3"/>
                    <a:pt x="4" y="0"/>
                    <a:pt x="8" y="0"/>
                  </a:cubicBezTo>
                  <a:cubicBezTo>
                    <a:pt x="154" y="0"/>
                    <a:pt x="154" y="0"/>
                    <a:pt x="154" y="0"/>
                  </a:cubicBezTo>
                  <a:cubicBezTo>
                    <a:pt x="158" y="0"/>
                    <a:pt x="162" y="3"/>
                    <a:pt x="162" y="8"/>
                  </a:cubicBezTo>
                  <a:cubicBezTo>
                    <a:pt x="162" y="12"/>
                    <a:pt x="158" y="16"/>
                    <a:pt x="154"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478" name="Freeform 84">
              <a:extLst>
                <a:ext uri="{FF2B5EF4-FFF2-40B4-BE49-F238E27FC236}">
                  <a16:creationId xmlns:a16="http://schemas.microsoft.com/office/drawing/2014/main" id="{E2E915D5-6694-BE00-4733-EFEE5A63C977}"/>
                </a:ext>
              </a:extLst>
            </p:cNvPr>
            <p:cNvSpPr>
              <a:spLocks noEditPoints="1"/>
            </p:cNvSpPr>
            <p:nvPr/>
          </p:nvSpPr>
          <p:spPr bwMode="auto">
            <a:xfrm>
              <a:off x="3397250" y="1266825"/>
              <a:ext cx="174625" cy="173038"/>
            </a:xfrm>
            <a:custGeom>
              <a:avLst/>
              <a:gdLst>
                <a:gd name="T0" fmla="*/ 148 w 296"/>
                <a:gd name="T1" fmla="*/ 296 h 296"/>
                <a:gd name="T2" fmla="*/ 43 w 296"/>
                <a:gd name="T3" fmla="*/ 252 h 296"/>
                <a:gd name="T4" fmla="*/ 0 w 296"/>
                <a:gd name="T5" fmla="*/ 148 h 296"/>
                <a:gd name="T6" fmla="*/ 43 w 296"/>
                <a:gd name="T7" fmla="*/ 43 h 296"/>
                <a:gd name="T8" fmla="*/ 148 w 296"/>
                <a:gd name="T9" fmla="*/ 0 h 296"/>
                <a:gd name="T10" fmla="*/ 252 w 296"/>
                <a:gd name="T11" fmla="*/ 43 h 296"/>
                <a:gd name="T12" fmla="*/ 252 w 296"/>
                <a:gd name="T13" fmla="*/ 43 h 296"/>
                <a:gd name="T14" fmla="*/ 252 w 296"/>
                <a:gd name="T15" fmla="*/ 43 h 296"/>
                <a:gd name="T16" fmla="*/ 296 w 296"/>
                <a:gd name="T17" fmla="*/ 148 h 296"/>
                <a:gd name="T18" fmla="*/ 252 w 296"/>
                <a:gd name="T19" fmla="*/ 252 h 296"/>
                <a:gd name="T20" fmla="*/ 148 w 296"/>
                <a:gd name="T21" fmla="*/ 296 h 296"/>
                <a:gd name="T22" fmla="*/ 148 w 296"/>
                <a:gd name="T23" fmla="*/ 15 h 296"/>
                <a:gd name="T24" fmla="*/ 54 w 296"/>
                <a:gd name="T25" fmla="*/ 54 h 296"/>
                <a:gd name="T26" fmla="*/ 15 w 296"/>
                <a:gd name="T27" fmla="*/ 148 h 296"/>
                <a:gd name="T28" fmla="*/ 54 w 296"/>
                <a:gd name="T29" fmla="*/ 242 h 296"/>
                <a:gd name="T30" fmla="*/ 241 w 296"/>
                <a:gd name="T31" fmla="*/ 242 h 296"/>
                <a:gd name="T32" fmla="*/ 280 w 296"/>
                <a:gd name="T33" fmla="*/ 148 h 296"/>
                <a:gd name="T34" fmla="*/ 241 w 296"/>
                <a:gd name="T35" fmla="*/ 54 h 296"/>
                <a:gd name="T36" fmla="*/ 241 w 296"/>
                <a:gd name="T37" fmla="*/ 54 h 296"/>
                <a:gd name="T38" fmla="*/ 148 w 296"/>
                <a:gd name="T39" fmla="*/ 15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6" h="296">
                  <a:moveTo>
                    <a:pt x="148" y="296"/>
                  </a:moveTo>
                  <a:cubicBezTo>
                    <a:pt x="110" y="296"/>
                    <a:pt x="72" y="281"/>
                    <a:pt x="43" y="252"/>
                  </a:cubicBezTo>
                  <a:cubicBezTo>
                    <a:pt x="15" y="225"/>
                    <a:pt x="0" y="187"/>
                    <a:pt x="0" y="148"/>
                  </a:cubicBezTo>
                  <a:cubicBezTo>
                    <a:pt x="0" y="108"/>
                    <a:pt x="15" y="71"/>
                    <a:pt x="43" y="43"/>
                  </a:cubicBezTo>
                  <a:cubicBezTo>
                    <a:pt x="71" y="15"/>
                    <a:pt x="108" y="0"/>
                    <a:pt x="148" y="0"/>
                  </a:cubicBezTo>
                  <a:cubicBezTo>
                    <a:pt x="187" y="0"/>
                    <a:pt x="224" y="15"/>
                    <a:pt x="252" y="43"/>
                  </a:cubicBezTo>
                  <a:cubicBezTo>
                    <a:pt x="252" y="43"/>
                    <a:pt x="252" y="43"/>
                    <a:pt x="252" y="43"/>
                  </a:cubicBezTo>
                  <a:cubicBezTo>
                    <a:pt x="252" y="43"/>
                    <a:pt x="252" y="43"/>
                    <a:pt x="252" y="43"/>
                  </a:cubicBezTo>
                  <a:cubicBezTo>
                    <a:pt x="280" y="71"/>
                    <a:pt x="296" y="108"/>
                    <a:pt x="296" y="148"/>
                  </a:cubicBezTo>
                  <a:cubicBezTo>
                    <a:pt x="296" y="187"/>
                    <a:pt x="280" y="225"/>
                    <a:pt x="252" y="252"/>
                  </a:cubicBezTo>
                  <a:cubicBezTo>
                    <a:pt x="223" y="281"/>
                    <a:pt x="186" y="296"/>
                    <a:pt x="148" y="296"/>
                  </a:cubicBezTo>
                  <a:close/>
                  <a:moveTo>
                    <a:pt x="148" y="15"/>
                  </a:moveTo>
                  <a:cubicBezTo>
                    <a:pt x="112" y="15"/>
                    <a:pt x="79" y="29"/>
                    <a:pt x="54" y="54"/>
                  </a:cubicBezTo>
                  <a:cubicBezTo>
                    <a:pt x="29" y="79"/>
                    <a:pt x="15" y="112"/>
                    <a:pt x="15" y="148"/>
                  </a:cubicBezTo>
                  <a:cubicBezTo>
                    <a:pt x="15" y="183"/>
                    <a:pt x="29" y="217"/>
                    <a:pt x="54" y="242"/>
                  </a:cubicBezTo>
                  <a:cubicBezTo>
                    <a:pt x="106" y="293"/>
                    <a:pt x="190" y="293"/>
                    <a:pt x="241" y="242"/>
                  </a:cubicBezTo>
                  <a:cubicBezTo>
                    <a:pt x="267" y="217"/>
                    <a:pt x="280" y="183"/>
                    <a:pt x="280" y="148"/>
                  </a:cubicBezTo>
                  <a:cubicBezTo>
                    <a:pt x="280" y="112"/>
                    <a:pt x="267" y="79"/>
                    <a:pt x="241" y="54"/>
                  </a:cubicBezTo>
                  <a:cubicBezTo>
                    <a:pt x="241" y="54"/>
                    <a:pt x="241" y="54"/>
                    <a:pt x="241" y="54"/>
                  </a:cubicBezTo>
                  <a:cubicBezTo>
                    <a:pt x="216" y="29"/>
                    <a:pt x="183" y="15"/>
                    <a:pt x="148"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479" name="Freeform 85">
              <a:extLst>
                <a:ext uri="{FF2B5EF4-FFF2-40B4-BE49-F238E27FC236}">
                  <a16:creationId xmlns:a16="http://schemas.microsoft.com/office/drawing/2014/main" id="{AD3941E6-5493-40A7-C98B-0B236C4B0B40}"/>
                </a:ext>
              </a:extLst>
            </p:cNvPr>
            <p:cNvSpPr>
              <a:spLocks/>
            </p:cNvSpPr>
            <p:nvPr/>
          </p:nvSpPr>
          <p:spPr bwMode="auto">
            <a:xfrm>
              <a:off x="3536950" y="1406525"/>
              <a:ext cx="36513" cy="36513"/>
            </a:xfrm>
            <a:custGeom>
              <a:avLst/>
              <a:gdLst>
                <a:gd name="T0" fmla="*/ 53 w 61"/>
                <a:gd name="T1" fmla="*/ 60 h 60"/>
                <a:gd name="T2" fmla="*/ 48 w 61"/>
                <a:gd name="T3" fmla="*/ 58 h 60"/>
                <a:gd name="T4" fmla="*/ 3 w 61"/>
                <a:gd name="T5" fmla="*/ 13 h 60"/>
                <a:gd name="T6" fmla="*/ 3 w 61"/>
                <a:gd name="T7" fmla="*/ 3 h 60"/>
                <a:gd name="T8" fmla="*/ 14 w 61"/>
                <a:gd name="T9" fmla="*/ 3 h 60"/>
                <a:gd name="T10" fmla="*/ 58 w 61"/>
                <a:gd name="T11" fmla="*/ 47 h 60"/>
                <a:gd name="T12" fmla="*/ 58 w 61"/>
                <a:gd name="T13" fmla="*/ 58 h 60"/>
                <a:gd name="T14" fmla="*/ 53 w 61"/>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0">
                  <a:moveTo>
                    <a:pt x="53" y="60"/>
                  </a:moveTo>
                  <a:cubicBezTo>
                    <a:pt x="51" y="60"/>
                    <a:pt x="49" y="59"/>
                    <a:pt x="48" y="58"/>
                  </a:cubicBezTo>
                  <a:cubicBezTo>
                    <a:pt x="3" y="13"/>
                    <a:pt x="3" y="13"/>
                    <a:pt x="3" y="13"/>
                  </a:cubicBezTo>
                  <a:cubicBezTo>
                    <a:pt x="0" y="10"/>
                    <a:pt x="0" y="6"/>
                    <a:pt x="3" y="3"/>
                  </a:cubicBezTo>
                  <a:cubicBezTo>
                    <a:pt x="6" y="0"/>
                    <a:pt x="11" y="0"/>
                    <a:pt x="14" y="3"/>
                  </a:cubicBezTo>
                  <a:cubicBezTo>
                    <a:pt x="58" y="47"/>
                    <a:pt x="58" y="47"/>
                    <a:pt x="58" y="47"/>
                  </a:cubicBezTo>
                  <a:cubicBezTo>
                    <a:pt x="61" y="50"/>
                    <a:pt x="61" y="55"/>
                    <a:pt x="58" y="58"/>
                  </a:cubicBezTo>
                  <a:cubicBezTo>
                    <a:pt x="57" y="59"/>
                    <a:pt x="55" y="60"/>
                    <a:pt x="5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480" name="Freeform 86">
              <a:extLst>
                <a:ext uri="{FF2B5EF4-FFF2-40B4-BE49-F238E27FC236}">
                  <a16:creationId xmlns:a16="http://schemas.microsoft.com/office/drawing/2014/main" id="{6D28DF23-7863-AB76-5689-3DE9EEF4516C}"/>
                </a:ext>
              </a:extLst>
            </p:cNvPr>
            <p:cNvSpPr>
              <a:spLocks noEditPoints="1"/>
            </p:cNvSpPr>
            <p:nvPr/>
          </p:nvSpPr>
          <p:spPr bwMode="auto">
            <a:xfrm>
              <a:off x="3552825" y="1422400"/>
              <a:ext cx="114300" cy="115888"/>
            </a:xfrm>
            <a:custGeom>
              <a:avLst/>
              <a:gdLst>
                <a:gd name="T0" fmla="*/ 142 w 195"/>
                <a:gd name="T1" fmla="*/ 195 h 195"/>
                <a:gd name="T2" fmla="*/ 125 w 195"/>
                <a:gd name="T3" fmla="*/ 187 h 195"/>
                <a:gd name="T4" fmla="*/ 8 w 195"/>
                <a:gd name="T5" fmla="*/ 68 h 195"/>
                <a:gd name="T6" fmla="*/ 0 w 195"/>
                <a:gd name="T7" fmla="*/ 50 h 195"/>
                <a:gd name="T8" fmla="*/ 8 w 195"/>
                <a:gd name="T9" fmla="*/ 32 h 195"/>
                <a:gd name="T10" fmla="*/ 33 w 195"/>
                <a:gd name="T11" fmla="*/ 7 h 195"/>
                <a:gd name="T12" fmla="*/ 51 w 195"/>
                <a:gd name="T13" fmla="*/ 0 h 195"/>
                <a:gd name="T14" fmla="*/ 69 w 195"/>
                <a:gd name="T15" fmla="*/ 7 h 195"/>
                <a:gd name="T16" fmla="*/ 186 w 195"/>
                <a:gd name="T17" fmla="*/ 126 h 195"/>
                <a:gd name="T18" fmla="*/ 186 w 195"/>
                <a:gd name="T19" fmla="*/ 162 h 195"/>
                <a:gd name="T20" fmla="*/ 160 w 195"/>
                <a:gd name="T21" fmla="*/ 187 h 195"/>
                <a:gd name="T22" fmla="*/ 142 w 195"/>
                <a:gd name="T23" fmla="*/ 195 h 195"/>
                <a:gd name="T24" fmla="*/ 51 w 195"/>
                <a:gd name="T25" fmla="*/ 15 h 195"/>
                <a:gd name="T26" fmla="*/ 44 w 195"/>
                <a:gd name="T27" fmla="*/ 18 h 195"/>
                <a:gd name="T28" fmla="*/ 19 w 195"/>
                <a:gd name="T29" fmla="*/ 43 h 195"/>
                <a:gd name="T30" fmla="*/ 16 w 195"/>
                <a:gd name="T31" fmla="*/ 50 h 195"/>
                <a:gd name="T32" fmla="*/ 19 w 195"/>
                <a:gd name="T33" fmla="*/ 57 h 195"/>
                <a:gd name="T34" fmla="*/ 136 w 195"/>
                <a:gd name="T35" fmla="*/ 176 h 195"/>
                <a:gd name="T36" fmla="*/ 149 w 195"/>
                <a:gd name="T37" fmla="*/ 176 h 195"/>
                <a:gd name="T38" fmla="*/ 175 w 195"/>
                <a:gd name="T39" fmla="*/ 151 h 195"/>
                <a:gd name="T40" fmla="*/ 175 w 195"/>
                <a:gd name="T41" fmla="*/ 137 h 195"/>
                <a:gd name="T42" fmla="*/ 58 w 195"/>
                <a:gd name="T43" fmla="*/ 18 h 195"/>
                <a:gd name="T44" fmla="*/ 51 w 195"/>
                <a:gd name="T45" fmla="*/ 15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5" h="195">
                  <a:moveTo>
                    <a:pt x="142" y="195"/>
                  </a:moveTo>
                  <a:cubicBezTo>
                    <a:pt x="136" y="195"/>
                    <a:pt x="130" y="192"/>
                    <a:pt x="125" y="187"/>
                  </a:cubicBezTo>
                  <a:cubicBezTo>
                    <a:pt x="8" y="68"/>
                    <a:pt x="8" y="68"/>
                    <a:pt x="8" y="68"/>
                  </a:cubicBezTo>
                  <a:cubicBezTo>
                    <a:pt x="3" y="63"/>
                    <a:pt x="0" y="57"/>
                    <a:pt x="0" y="50"/>
                  </a:cubicBezTo>
                  <a:cubicBezTo>
                    <a:pt x="0" y="43"/>
                    <a:pt x="3" y="37"/>
                    <a:pt x="8" y="32"/>
                  </a:cubicBezTo>
                  <a:cubicBezTo>
                    <a:pt x="33" y="7"/>
                    <a:pt x="33" y="7"/>
                    <a:pt x="33" y="7"/>
                  </a:cubicBezTo>
                  <a:cubicBezTo>
                    <a:pt x="38" y="2"/>
                    <a:pt x="44" y="0"/>
                    <a:pt x="51" y="0"/>
                  </a:cubicBezTo>
                  <a:cubicBezTo>
                    <a:pt x="58" y="0"/>
                    <a:pt x="64" y="2"/>
                    <a:pt x="69" y="7"/>
                  </a:cubicBezTo>
                  <a:cubicBezTo>
                    <a:pt x="186" y="126"/>
                    <a:pt x="186" y="126"/>
                    <a:pt x="186" y="126"/>
                  </a:cubicBezTo>
                  <a:cubicBezTo>
                    <a:pt x="195" y="136"/>
                    <a:pt x="195" y="152"/>
                    <a:pt x="186" y="162"/>
                  </a:cubicBezTo>
                  <a:cubicBezTo>
                    <a:pt x="160" y="187"/>
                    <a:pt x="160" y="187"/>
                    <a:pt x="160" y="187"/>
                  </a:cubicBezTo>
                  <a:cubicBezTo>
                    <a:pt x="155" y="192"/>
                    <a:pt x="149" y="195"/>
                    <a:pt x="142" y="195"/>
                  </a:cubicBezTo>
                  <a:close/>
                  <a:moveTo>
                    <a:pt x="51" y="15"/>
                  </a:moveTo>
                  <a:cubicBezTo>
                    <a:pt x="48" y="15"/>
                    <a:pt x="46" y="16"/>
                    <a:pt x="44" y="18"/>
                  </a:cubicBezTo>
                  <a:cubicBezTo>
                    <a:pt x="19" y="43"/>
                    <a:pt x="19" y="43"/>
                    <a:pt x="19" y="43"/>
                  </a:cubicBezTo>
                  <a:cubicBezTo>
                    <a:pt x="17" y="45"/>
                    <a:pt x="16" y="47"/>
                    <a:pt x="16" y="50"/>
                  </a:cubicBezTo>
                  <a:cubicBezTo>
                    <a:pt x="16" y="53"/>
                    <a:pt x="17" y="55"/>
                    <a:pt x="19" y="57"/>
                  </a:cubicBezTo>
                  <a:cubicBezTo>
                    <a:pt x="136" y="176"/>
                    <a:pt x="136" y="176"/>
                    <a:pt x="136" y="176"/>
                  </a:cubicBezTo>
                  <a:cubicBezTo>
                    <a:pt x="139" y="180"/>
                    <a:pt x="146" y="180"/>
                    <a:pt x="149" y="176"/>
                  </a:cubicBezTo>
                  <a:cubicBezTo>
                    <a:pt x="175" y="151"/>
                    <a:pt x="175" y="151"/>
                    <a:pt x="175" y="151"/>
                  </a:cubicBezTo>
                  <a:cubicBezTo>
                    <a:pt x="179" y="147"/>
                    <a:pt x="179" y="141"/>
                    <a:pt x="175" y="137"/>
                  </a:cubicBezTo>
                  <a:cubicBezTo>
                    <a:pt x="58" y="18"/>
                    <a:pt x="58" y="18"/>
                    <a:pt x="58" y="18"/>
                  </a:cubicBezTo>
                  <a:cubicBezTo>
                    <a:pt x="56" y="16"/>
                    <a:pt x="53" y="15"/>
                    <a:pt x="5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481" name="Freeform 87">
              <a:extLst>
                <a:ext uri="{FF2B5EF4-FFF2-40B4-BE49-F238E27FC236}">
                  <a16:creationId xmlns:a16="http://schemas.microsoft.com/office/drawing/2014/main" id="{EA1E2DCE-E189-70FA-F871-466002AC3F86}"/>
                </a:ext>
              </a:extLst>
            </p:cNvPr>
            <p:cNvSpPr>
              <a:spLocks/>
            </p:cNvSpPr>
            <p:nvPr/>
          </p:nvSpPr>
          <p:spPr bwMode="auto">
            <a:xfrm>
              <a:off x="3413125" y="1373188"/>
              <a:ext cx="47625" cy="36513"/>
            </a:xfrm>
            <a:custGeom>
              <a:avLst/>
              <a:gdLst>
                <a:gd name="T0" fmla="*/ 10 w 79"/>
                <a:gd name="T1" fmla="*/ 62 h 62"/>
                <a:gd name="T2" fmla="*/ 2 w 79"/>
                <a:gd name="T3" fmla="*/ 56 h 62"/>
                <a:gd name="T4" fmla="*/ 6 w 79"/>
                <a:gd name="T5" fmla="*/ 37 h 62"/>
                <a:gd name="T6" fmla="*/ 44 w 79"/>
                <a:gd name="T7" fmla="*/ 16 h 62"/>
                <a:gd name="T8" fmla="*/ 65 w 79"/>
                <a:gd name="T9" fmla="*/ 2 h 62"/>
                <a:gd name="T10" fmla="*/ 76 w 79"/>
                <a:gd name="T11" fmla="*/ 5 h 62"/>
                <a:gd name="T12" fmla="*/ 74 w 79"/>
                <a:gd name="T13" fmla="*/ 16 h 62"/>
                <a:gd name="T14" fmla="*/ 51 w 79"/>
                <a:gd name="T15" fmla="*/ 30 h 62"/>
                <a:gd name="T16" fmla="*/ 48 w 79"/>
                <a:gd name="T17" fmla="*/ 31 h 62"/>
                <a:gd name="T18" fmla="*/ 18 w 79"/>
                <a:gd name="T19" fmla="*/ 52 h 62"/>
                <a:gd name="T20" fmla="*/ 12 w 79"/>
                <a:gd name="T21" fmla="*/ 62 h 62"/>
                <a:gd name="T22" fmla="*/ 10 w 79"/>
                <a:gd name="T23"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62">
                  <a:moveTo>
                    <a:pt x="10" y="62"/>
                  </a:moveTo>
                  <a:cubicBezTo>
                    <a:pt x="6" y="62"/>
                    <a:pt x="3" y="59"/>
                    <a:pt x="2" y="56"/>
                  </a:cubicBezTo>
                  <a:cubicBezTo>
                    <a:pt x="2" y="55"/>
                    <a:pt x="0" y="46"/>
                    <a:pt x="6" y="37"/>
                  </a:cubicBezTo>
                  <a:cubicBezTo>
                    <a:pt x="12" y="27"/>
                    <a:pt x="25" y="20"/>
                    <a:pt x="44" y="16"/>
                  </a:cubicBezTo>
                  <a:cubicBezTo>
                    <a:pt x="65" y="2"/>
                    <a:pt x="65" y="2"/>
                    <a:pt x="65" y="2"/>
                  </a:cubicBezTo>
                  <a:cubicBezTo>
                    <a:pt x="69" y="0"/>
                    <a:pt x="74" y="1"/>
                    <a:pt x="76" y="5"/>
                  </a:cubicBezTo>
                  <a:cubicBezTo>
                    <a:pt x="79" y="8"/>
                    <a:pt x="78" y="13"/>
                    <a:pt x="74" y="16"/>
                  </a:cubicBezTo>
                  <a:cubicBezTo>
                    <a:pt x="51" y="30"/>
                    <a:pt x="51" y="30"/>
                    <a:pt x="51" y="30"/>
                  </a:cubicBezTo>
                  <a:cubicBezTo>
                    <a:pt x="50" y="31"/>
                    <a:pt x="49" y="31"/>
                    <a:pt x="48" y="31"/>
                  </a:cubicBezTo>
                  <a:cubicBezTo>
                    <a:pt x="16" y="38"/>
                    <a:pt x="18" y="52"/>
                    <a:pt x="18" y="52"/>
                  </a:cubicBezTo>
                  <a:cubicBezTo>
                    <a:pt x="19" y="56"/>
                    <a:pt x="16" y="61"/>
                    <a:pt x="12" y="62"/>
                  </a:cubicBezTo>
                  <a:cubicBezTo>
                    <a:pt x="11" y="62"/>
                    <a:pt x="11" y="62"/>
                    <a:pt x="10"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482" name="Freeform 88">
              <a:extLst>
                <a:ext uri="{FF2B5EF4-FFF2-40B4-BE49-F238E27FC236}">
                  <a16:creationId xmlns:a16="http://schemas.microsoft.com/office/drawing/2014/main" id="{1AE50112-A3B1-B108-2195-88BC54BC8B13}"/>
                </a:ext>
              </a:extLst>
            </p:cNvPr>
            <p:cNvSpPr>
              <a:spLocks noEditPoints="1"/>
            </p:cNvSpPr>
            <p:nvPr/>
          </p:nvSpPr>
          <p:spPr bwMode="auto">
            <a:xfrm>
              <a:off x="3448050" y="1363663"/>
              <a:ext cx="39688" cy="30163"/>
            </a:xfrm>
            <a:custGeom>
              <a:avLst/>
              <a:gdLst>
                <a:gd name="T0" fmla="*/ 44 w 69"/>
                <a:gd name="T1" fmla="*/ 50 h 50"/>
                <a:gd name="T2" fmla="*/ 40 w 69"/>
                <a:gd name="T3" fmla="*/ 49 h 50"/>
                <a:gd name="T4" fmla="*/ 4 w 69"/>
                <a:gd name="T5" fmla="*/ 27 h 50"/>
                <a:gd name="T6" fmla="*/ 0 w 69"/>
                <a:gd name="T7" fmla="*/ 20 h 50"/>
                <a:gd name="T8" fmla="*/ 4 w 69"/>
                <a:gd name="T9" fmla="*/ 13 h 50"/>
                <a:gd name="T10" fmla="*/ 25 w 69"/>
                <a:gd name="T11" fmla="*/ 1 h 50"/>
                <a:gd name="T12" fmla="*/ 31 w 69"/>
                <a:gd name="T13" fmla="*/ 0 h 50"/>
                <a:gd name="T14" fmla="*/ 63 w 69"/>
                <a:gd name="T15" fmla="*/ 7 h 50"/>
                <a:gd name="T16" fmla="*/ 69 w 69"/>
                <a:gd name="T17" fmla="*/ 15 h 50"/>
                <a:gd name="T18" fmla="*/ 69 w 69"/>
                <a:gd name="T19" fmla="*/ 26 h 50"/>
                <a:gd name="T20" fmla="*/ 67 w 69"/>
                <a:gd name="T21" fmla="*/ 31 h 50"/>
                <a:gd name="T22" fmla="*/ 50 w 69"/>
                <a:gd name="T23" fmla="*/ 48 h 50"/>
                <a:gd name="T24" fmla="*/ 44 w 69"/>
                <a:gd name="T25" fmla="*/ 50 h 50"/>
                <a:gd name="T26" fmla="*/ 24 w 69"/>
                <a:gd name="T27" fmla="*/ 21 h 50"/>
                <a:gd name="T28" fmla="*/ 43 w 69"/>
                <a:gd name="T29" fmla="*/ 32 h 50"/>
                <a:gd name="T30" fmla="*/ 53 w 69"/>
                <a:gd name="T31" fmla="*/ 22 h 50"/>
                <a:gd name="T32" fmla="*/ 53 w 69"/>
                <a:gd name="T33" fmla="*/ 21 h 50"/>
                <a:gd name="T34" fmla="*/ 31 w 69"/>
                <a:gd name="T35" fmla="*/ 17 h 50"/>
                <a:gd name="T36" fmla="*/ 24 w 69"/>
                <a:gd name="T37" fmla="*/ 2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50">
                  <a:moveTo>
                    <a:pt x="44" y="50"/>
                  </a:moveTo>
                  <a:cubicBezTo>
                    <a:pt x="43" y="50"/>
                    <a:pt x="41" y="50"/>
                    <a:pt x="40" y="49"/>
                  </a:cubicBezTo>
                  <a:cubicBezTo>
                    <a:pt x="4" y="27"/>
                    <a:pt x="4" y="27"/>
                    <a:pt x="4" y="27"/>
                  </a:cubicBezTo>
                  <a:cubicBezTo>
                    <a:pt x="2" y="26"/>
                    <a:pt x="0" y="23"/>
                    <a:pt x="0" y="20"/>
                  </a:cubicBezTo>
                  <a:cubicBezTo>
                    <a:pt x="0" y="17"/>
                    <a:pt x="2" y="15"/>
                    <a:pt x="4" y="13"/>
                  </a:cubicBezTo>
                  <a:cubicBezTo>
                    <a:pt x="25" y="1"/>
                    <a:pt x="25" y="1"/>
                    <a:pt x="25" y="1"/>
                  </a:cubicBezTo>
                  <a:cubicBezTo>
                    <a:pt x="27" y="0"/>
                    <a:pt x="29" y="0"/>
                    <a:pt x="31" y="0"/>
                  </a:cubicBezTo>
                  <a:cubicBezTo>
                    <a:pt x="63" y="7"/>
                    <a:pt x="63" y="7"/>
                    <a:pt x="63" y="7"/>
                  </a:cubicBezTo>
                  <a:cubicBezTo>
                    <a:pt x="66" y="8"/>
                    <a:pt x="69" y="11"/>
                    <a:pt x="69" y="15"/>
                  </a:cubicBezTo>
                  <a:cubicBezTo>
                    <a:pt x="69" y="26"/>
                    <a:pt x="69" y="26"/>
                    <a:pt x="69" y="26"/>
                  </a:cubicBezTo>
                  <a:cubicBezTo>
                    <a:pt x="69" y="28"/>
                    <a:pt x="68" y="30"/>
                    <a:pt x="67" y="31"/>
                  </a:cubicBezTo>
                  <a:cubicBezTo>
                    <a:pt x="50" y="48"/>
                    <a:pt x="50" y="48"/>
                    <a:pt x="50" y="48"/>
                  </a:cubicBezTo>
                  <a:cubicBezTo>
                    <a:pt x="48" y="49"/>
                    <a:pt x="46" y="50"/>
                    <a:pt x="44" y="50"/>
                  </a:cubicBezTo>
                  <a:close/>
                  <a:moveTo>
                    <a:pt x="24" y="21"/>
                  </a:moveTo>
                  <a:cubicBezTo>
                    <a:pt x="43" y="32"/>
                    <a:pt x="43" y="32"/>
                    <a:pt x="43" y="32"/>
                  </a:cubicBezTo>
                  <a:cubicBezTo>
                    <a:pt x="53" y="22"/>
                    <a:pt x="53" y="22"/>
                    <a:pt x="53" y="22"/>
                  </a:cubicBezTo>
                  <a:cubicBezTo>
                    <a:pt x="53" y="21"/>
                    <a:pt x="53" y="21"/>
                    <a:pt x="53" y="21"/>
                  </a:cubicBezTo>
                  <a:cubicBezTo>
                    <a:pt x="31" y="17"/>
                    <a:pt x="31" y="17"/>
                    <a:pt x="31" y="17"/>
                  </a:cubicBezTo>
                  <a:lnTo>
                    <a:pt x="24"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483" name="Freeform 89">
              <a:extLst>
                <a:ext uri="{FF2B5EF4-FFF2-40B4-BE49-F238E27FC236}">
                  <a16:creationId xmlns:a16="http://schemas.microsoft.com/office/drawing/2014/main" id="{0ED5C3B9-A5EE-04A1-F547-C8356794FA00}"/>
                </a:ext>
              </a:extLst>
            </p:cNvPr>
            <p:cNvSpPr>
              <a:spLocks/>
            </p:cNvSpPr>
            <p:nvPr/>
          </p:nvSpPr>
          <p:spPr bwMode="auto">
            <a:xfrm>
              <a:off x="3463925" y="1352550"/>
              <a:ext cx="9525" cy="22225"/>
            </a:xfrm>
            <a:custGeom>
              <a:avLst/>
              <a:gdLst>
                <a:gd name="T0" fmla="*/ 8 w 16"/>
                <a:gd name="T1" fmla="*/ 37 h 37"/>
                <a:gd name="T2" fmla="*/ 0 w 16"/>
                <a:gd name="T3" fmla="*/ 29 h 37"/>
                <a:gd name="T4" fmla="*/ 0 w 16"/>
                <a:gd name="T5" fmla="*/ 8 h 37"/>
                <a:gd name="T6" fmla="*/ 8 w 16"/>
                <a:gd name="T7" fmla="*/ 0 h 37"/>
                <a:gd name="T8" fmla="*/ 16 w 16"/>
                <a:gd name="T9" fmla="*/ 8 h 37"/>
                <a:gd name="T10" fmla="*/ 16 w 16"/>
                <a:gd name="T11" fmla="*/ 29 h 37"/>
                <a:gd name="T12" fmla="*/ 8 w 16"/>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16" h="37">
                  <a:moveTo>
                    <a:pt x="8" y="37"/>
                  </a:moveTo>
                  <a:cubicBezTo>
                    <a:pt x="4" y="37"/>
                    <a:pt x="0" y="33"/>
                    <a:pt x="0" y="29"/>
                  </a:cubicBezTo>
                  <a:cubicBezTo>
                    <a:pt x="0" y="8"/>
                    <a:pt x="0" y="8"/>
                    <a:pt x="0" y="8"/>
                  </a:cubicBezTo>
                  <a:cubicBezTo>
                    <a:pt x="0" y="3"/>
                    <a:pt x="4" y="0"/>
                    <a:pt x="8" y="0"/>
                  </a:cubicBezTo>
                  <a:cubicBezTo>
                    <a:pt x="12" y="0"/>
                    <a:pt x="16" y="3"/>
                    <a:pt x="16" y="8"/>
                  </a:cubicBezTo>
                  <a:cubicBezTo>
                    <a:pt x="16" y="29"/>
                    <a:pt x="16" y="29"/>
                    <a:pt x="16" y="29"/>
                  </a:cubicBezTo>
                  <a:cubicBezTo>
                    <a:pt x="16" y="33"/>
                    <a:pt x="12" y="37"/>
                    <a:pt x="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484" name="Freeform 90">
              <a:extLst>
                <a:ext uri="{FF2B5EF4-FFF2-40B4-BE49-F238E27FC236}">
                  <a16:creationId xmlns:a16="http://schemas.microsoft.com/office/drawing/2014/main" id="{1CCE4755-9DC5-4A76-CFA0-2699F46DCFC6}"/>
                </a:ext>
              </a:extLst>
            </p:cNvPr>
            <p:cNvSpPr>
              <a:spLocks/>
            </p:cNvSpPr>
            <p:nvPr/>
          </p:nvSpPr>
          <p:spPr bwMode="auto">
            <a:xfrm>
              <a:off x="3506788" y="1373188"/>
              <a:ext cx="49213" cy="34925"/>
            </a:xfrm>
            <a:custGeom>
              <a:avLst/>
              <a:gdLst>
                <a:gd name="T0" fmla="*/ 70 w 82"/>
                <a:gd name="T1" fmla="*/ 61 h 61"/>
                <a:gd name="T2" fmla="*/ 68 w 82"/>
                <a:gd name="T3" fmla="*/ 61 h 61"/>
                <a:gd name="T4" fmla="*/ 62 w 82"/>
                <a:gd name="T5" fmla="*/ 52 h 61"/>
                <a:gd name="T6" fmla="*/ 30 w 82"/>
                <a:gd name="T7" fmla="*/ 31 h 61"/>
                <a:gd name="T8" fmla="*/ 27 w 82"/>
                <a:gd name="T9" fmla="*/ 30 h 61"/>
                <a:gd name="T10" fmla="*/ 4 w 82"/>
                <a:gd name="T11" fmla="*/ 16 h 61"/>
                <a:gd name="T12" fmla="*/ 2 w 82"/>
                <a:gd name="T13" fmla="*/ 5 h 61"/>
                <a:gd name="T14" fmla="*/ 13 w 82"/>
                <a:gd name="T15" fmla="*/ 2 h 61"/>
                <a:gd name="T16" fmla="*/ 35 w 82"/>
                <a:gd name="T17" fmla="*/ 16 h 61"/>
                <a:gd name="T18" fmla="*/ 78 w 82"/>
                <a:gd name="T19" fmla="*/ 55 h 61"/>
                <a:gd name="T20" fmla="*/ 70 w 82"/>
                <a:gd name="T21"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2" h="61">
                  <a:moveTo>
                    <a:pt x="70" y="61"/>
                  </a:moveTo>
                  <a:cubicBezTo>
                    <a:pt x="69" y="61"/>
                    <a:pt x="69" y="61"/>
                    <a:pt x="68" y="61"/>
                  </a:cubicBezTo>
                  <a:cubicBezTo>
                    <a:pt x="64" y="60"/>
                    <a:pt x="61" y="56"/>
                    <a:pt x="62" y="52"/>
                  </a:cubicBezTo>
                  <a:cubicBezTo>
                    <a:pt x="62" y="47"/>
                    <a:pt x="56" y="37"/>
                    <a:pt x="30" y="31"/>
                  </a:cubicBezTo>
                  <a:cubicBezTo>
                    <a:pt x="29" y="31"/>
                    <a:pt x="28" y="31"/>
                    <a:pt x="27" y="30"/>
                  </a:cubicBezTo>
                  <a:cubicBezTo>
                    <a:pt x="4" y="16"/>
                    <a:pt x="4" y="16"/>
                    <a:pt x="4" y="16"/>
                  </a:cubicBezTo>
                  <a:cubicBezTo>
                    <a:pt x="1" y="13"/>
                    <a:pt x="0" y="8"/>
                    <a:pt x="2" y="5"/>
                  </a:cubicBezTo>
                  <a:cubicBezTo>
                    <a:pt x="4" y="1"/>
                    <a:pt x="9" y="0"/>
                    <a:pt x="13" y="2"/>
                  </a:cubicBezTo>
                  <a:cubicBezTo>
                    <a:pt x="35" y="16"/>
                    <a:pt x="35" y="16"/>
                    <a:pt x="35" y="16"/>
                  </a:cubicBezTo>
                  <a:cubicBezTo>
                    <a:pt x="82" y="26"/>
                    <a:pt x="78" y="53"/>
                    <a:pt x="78" y="55"/>
                  </a:cubicBezTo>
                  <a:cubicBezTo>
                    <a:pt x="77" y="58"/>
                    <a:pt x="74" y="61"/>
                    <a:pt x="7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485" name="Freeform 91">
              <a:extLst>
                <a:ext uri="{FF2B5EF4-FFF2-40B4-BE49-F238E27FC236}">
                  <a16:creationId xmlns:a16="http://schemas.microsoft.com/office/drawing/2014/main" id="{5B09E988-2612-3F7B-768F-28343F67BA24}"/>
                </a:ext>
              </a:extLst>
            </p:cNvPr>
            <p:cNvSpPr>
              <a:spLocks noEditPoints="1"/>
            </p:cNvSpPr>
            <p:nvPr/>
          </p:nvSpPr>
          <p:spPr bwMode="auto">
            <a:xfrm>
              <a:off x="3478213" y="1363663"/>
              <a:ext cx="41275" cy="30163"/>
            </a:xfrm>
            <a:custGeom>
              <a:avLst/>
              <a:gdLst>
                <a:gd name="T0" fmla="*/ 25 w 69"/>
                <a:gd name="T1" fmla="*/ 50 h 50"/>
                <a:gd name="T2" fmla="*/ 19 w 69"/>
                <a:gd name="T3" fmla="*/ 48 h 50"/>
                <a:gd name="T4" fmla="*/ 3 w 69"/>
                <a:gd name="T5" fmla="*/ 31 h 50"/>
                <a:gd name="T6" fmla="*/ 0 w 69"/>
                <a:gd name="T7" fmla="*/ 26 h 50"/>
                <a:gd name="T8" fmla="*/ 0 w 69"/>
                <a:gd name="T9" fmla="*/ 15 h 50"/>
                <a:gd name="T10" fmla="*/ 7 w 69"/>
                <a:gd name="T11" fmla="*/ 7 h 50"/>
                <a:gd name="T12" fmla="*/ 38 w 69"/>
                <a:gd name="T13" fmla="*/ 0 h 50"/>
                <a:gd name="T14" fmla="*/ 44 w 69"/>
                <a:gd name="T15" fmla="*/ 1 h 50"/>
                <a:gd name="T16" fmla="*/ 65 w 69"/>
                <a:gd name="T17" fmla="*/ 13 h 50"/>
                <a:gd name="T18" fmla="*/ 69 w 69"/>
                <a:gd name="T19" fmla="*/ 20 h 50"/>
                <a:gd name="T20" fmla="*/ 65 w 69"/>
                <a:gd name="T21" fmla="*/ 27 h 50"/>
                <a:gd name="T22" fmla="*/ 29 w 69"/>
                <a:gd name="T23" fmla="*/ 49 h 50"/>
                <a:gd name="T24" fmla="*/ 25 w 69"/>
                <a:gd name="T25" fmla="*/ 50 h 50"/>
                <a:gd name="T26" fmla="*/ 16 w 69"/>
                <a:gd name="T27" fmla="*/ 22 h 50"/>
                <a:gd name="T28" fmla="*/ 26 w 69"/>
                <a:gd name="T29" fmla="*/ 32 h 50"/>
                <a:gd name="T30" fmla="*/ 45 w 69"/>
                <a:gd name="T31" fmla="*/ 21 h 50"/>
                <a:gd name="T32" fmla="*/ 39 w 69"/>
                <a:gd name="T33" fmla="*/ 17 h 50"/>
                <a:gd name="T34" fmla="*/ 16 w 69"/>
                <a:gd name="T35" fmla="*/ 21 h 50"/>
                <a:gd name="T36" fmla="*/ 16 w 69"/>
                <a:gd name="T37" fmla="*/ 2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9" h="50">
                  <a:moveTo>
                    <a:pt x="25" y="50"/>
                  </a:moveTo>
                  <a:cubicBezTo>
                    <a:pt x="23" y="50"/>
                    <a:pt x="21" y="49"/>
                    <a:pt x="19" y="48"/>
                  </a:cubicBezTo>
                  <a:cubicBezTo>
                    <a:pt x="3" y="31"/>
                    <a:pt x="3" y="31"/>
                    <a:pt x="3" y="31"/>
                  </a:cubicBezTo>
                  <a:cubicBezTo>
                    <a:pt x="1" y="30"/>
                    <a:pt x="0" y="28"/>
                    <a:pt x="0" y="26"/>
                  </a:cubicBezTo>
                  <a:cubicBezTo>
                    <a:pt x="0" y="15"/>
                    <a:pt x="0" y="15"/>
                    <a:pt x="0" y="15"/>
                  </a:cubicBezTo>
                  <a:cubicBezTo>
                    <a:pt x="0" y="11"/>
                    <a:pt x="3" y="8"/>
                    <a:pt x="7" y="7"/>
                  </a:cubicBezTo>
                  <a:cubicBezTo>
                    <a:pt x="38" y="0"/>
                    <a:pt x="38" y="0"/>
                    <a:pt x="38" y="0"/>
                  </a:cubicBezTo>
                  <a:cubicBezTo>
                    <a:pt x="40" y="0"/>
                    <a:pt x="42" y="0"/>
                    <a:pt x="44" y="1"/>
                  </a:cubicBezTo>
                  <a:cubicBezTo>
                    <a:pt x="65" y="13"/>
                    <a:pt x="65" y="13"/>
                    <a:pt x="65" y="13"/>
                  </a:cubicBezTo>
                  <a:cubicBezTo>
                    <a:pt x="68" y="15"/>
                    <a:pt x="69" y="17"/>
                    <a:pt x="69" y="20"/>
                  </a:cubicBezTo>
                  <a:cubicBezTo>
                    <a:pt x="69" y="23"/>
                    <a:pt x="68" y="26"/>
                    <a:pt x="65" y="27"/>
                  </a:cubicBezTo>
                  <a:cubicBezTo>
                    <a:pt x="29" y="49"/>
                    <a:pt x="29" y="49"/>
                    <a:pt x="29" y="49"/>
                  </a:cubicBezTo>
                  <a:cubicBezTo>
                    <a:pt x="28" y="50"/>
                    <a:pt x="27" y="50"/>
                    <a:pt x="25" y="50"/>
                  </a:cubicBezTo>
                  <a:close/>
                  <a:moveTo>
                    <a:pt x="16" y="22"/>
                  </a:moveTo>
                  <a:cubicBezTo>
                    <a:pt x="26" y="32"/>
                    <a:pt x="26" y="32"/>
                    <a:pt x="26" y="32"/>
                  </a:cubicBezTo>
                  <a:cubicBezTo>
                    <a:pt x="45" y="21"/>
                    <a:pt x="45" y="21"/>
                    <a:pt x="45" y="21"/>
                  </a:cubicBezTo>
                  <a:cubicBezTo>
                    <a:pt x="39" y="17"/>
                    <a:pt x="39" y="17"/>
                    <a:pt x="39" y="17"/>
                  </a:cubicBezTo>
                  <a:cubicBezTo>
                    <a:pt x="16" y="21"/>
                    <a:pt x="16" y="21"/>
                    <a:pt x="16" y="21"/>
                  </a:cubicBezTo>
                  <a:lnTo>
                    <a:pt x="16" y="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486" name="Freeform 92">
              <a:extLst>
                <a:ext uri="{FF2B5EF4-FFF2-40B4-BE49-F238E27FC236}">
                  <a16:creationId xmlns:a16="http://schemas.microsoft.com/office/drawing/2014/main" id="{27121720-0F5D-D5E2-FD0B-B446A49A76BD}"/>
                </a:ext>
              </a:extLst>
            </p:cNvPr>
            <p:cNvSpPr>
              <a:spLocks/>
            </p:cNvSpPr>
            <p:nvPr/>
          </p:nvSpPr>
          <p:spPr bwMode="auto">
            <a:xfrm>
              <a:off x="3494088" y="1352550"/>
              <a:ext cx="9525" cy="22225"/>
            </a:xfrm>
            <a:custGeom>
              <a:avLst/>
              <a:gdLst>
                <a:gd name="T0" fmla="*/ 8 w 16"/>
                <a:gd name="T1" fmla="*/ 37 h 37"/>
                <a:gd name="T2" fmla="*/ 0 w 16"/>
                <a:gd name="T3" fmla="*/ 29 h 37"/>
                <a:gd name="T4" fmla="*/ 0 w 16"/>
                <a:gd name="T5" fmla="*/ 8 h 37"/>
                <a:gd name="T6" fmla="*/ 8 w 16"/>
                <a:gd name="T7" fmla="*/ 0 h 37"/>
                <a:gd name="T8" fmla="*/ 16 w 16"/>
                <a:gd name="T9" fmla="*/ 8 h 37"/>
                <a:gd name="T10" fmla="*/ 16 w 16"/>
                <a:gd name="T11" fmla="*/ 29 h 37"/>
                <a:gd name="T12" fmla="*/ 8 w 16"/>
                <a:gd name="T13" fmla="*/ 37 h 37"/>
              </a:gdLst>
              <a:ahLst/>
              <a:cxnLst>
                <a:cxn ang="0">
                  <a:pos x="T0" y="T1"/>
                </a:cxn>
                <a:cxn ang="0">
                  <a:pos x="T2" y="T3"/>
                </a:cxn>
                <a:cxn ang="0">
                  <a:pos x="T4" y="T5"/>
                </a:cxn>
                <a:cxn ang="0">
                  <a:pos x="T6" y="T7"/>
                </a:cxn>
                <a:cxn ang="0">
                  <a:pos x="T8" y="T9"/>
                </a:cxn>
                <a:cxn ang="0">
                  <a:pos x="T10" y="T11"/>
                </a:cxn>
                <a:cxn ang="0">
                  <a:pos x="T12" y="T13"/>
                </a:cxn>
              </a:cxnLst>
              <a:rect l="0" t="0" r="r" b="b"/>
              <a:pathLst>
                <a:path w="16" h="37">
                  <a:moveTo>
                    <a:pt x="8" y="37"/>
                  </a:moveTo>
                  <a:cubicBezTo>
                    <a:pt x="4" y="37"/>
                    <a:pt x="0" y="33"/>
                    <a:pt x="0" y="29"/>
                  </a:cubicBezTo>
                  <a:cubicBezTo>
                    <a:pt x="0" y="8"/>
                    <a:pt x="0" y="8"/>
                    <a:pt x="0" y="8"/>
                  </a:cubicBezTo>
                  <a:cubicBezTo>
                    <a:pt x="0" y="3"/>
                    <a:pt x="4" y="0"/>
                    <a:pt x="8" y="0"/>
                  </a:cubicBezTo>
                  <a:cubicBezTo>
                    <a:pt x="13" y="0"/>
                    <a:pt x="16" y="3"/>
                    <a:pt x="16" y="8"/>
                  </a:cubicBezTo>
                  <a:cubicBezTo>
                    <a:pt x="16" y="29"/>
                    <a:pt x="16" y="29"/>
                    <a:pt x="16" y="29"/>
                  </a:cubicBezTo>
                  <a:cubicBezTo>
                    <a:pt x="16" y="33"/>
                    <a:pt x="13" y="37"/>
                    <a:pt x="8"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487" name="Freeform 93">
              <a:extLst>
                <a:ext uri="{FF2B5EF4-FFF2-40B4-BE49-F238E27FC236}">
                  <a16:creationId xmlns:a16="http://schemas.microsoft.com/office/drawing/2014/main" id="{DA2587D0-389B-E950-B70D-96E77F3D9D6E}"/>
                </a:ext>
              </a:extLst>
            </p:cNvPr>
            <p:cNvSpPr>
              <a:spLocks noEditPoints="1"/>
            </p:cNvSpPr>
            <p:nvPr/>
          </p:nvSpPr>
          <p:spPr bwMode="auto">
            <a:xfrm>
              <a:off x="3451225" y="1282700"/>
              <a:ext cx="63500" cy="82550"/>
            </a:xfrm>
            <a:custGeom>
              <a:avLst/>
              <a:gdLst>
                <a:gd name="T0" fmla="*/ 56 w 108"/>
                <a:gd name="T1" fmla="*/ 140 h 140"/>
                <a:gd name="T2" fmla="*/ 4 w 108"/>
                <a:gd name="T3" fmla="*/ 88 h 140"/>
                <a:gd name="T4" fmla="*/ 1 w 108"/>
                <a:gd name="T5" fmla="*/ 82 h 140"/>
                <a:gd name="T6" fmla="*/ 0 w 108"/>
                <a:gd name="T7" fmla="*/ 78 h 140"/>
                <a:gd name="T8" fmla="*/ 0 w 108"/>
                <a:gd name="T9" fmla="*/ 35 h 140"/>
                <a:gd name="T10" fmla="*/ 5 w 108"/>
                <a:gd name="T11" fmla="*/ 21 h 140"/>
                <a:gd name="T12" fmla="*/ 19 w 108"/>
                <a:gd name="T13" fmla="*/ 13 h 140"/>
                <a:gd name="T14" fmla="*/ 42 w 108"/>
                <a:gd name="T15" fmla="*/ 0 h 140"/>
                <a:gd name="T16" fmla="*/ 82 w 108"/>
                <a:gd name="T17" fmla="*/ 0 h 140"/>
                <a:gd name="T18" fmla="*/ 108 w 108"/>
                <a:gd name="T19" fmla="*/ 26 h 140"/>
                <a:gd name="T20" fmla="*/ 108 w 108"/>
                <a:gd name="T21" fmla="*/ 78 h 140"/>
                <a:gd name="T22" fmla="*/ 105 w 108"/>
                <a:gd name="T23" fmla="*/ 84 h 140"/>
                <a:gd name="T24" fmla="*/ 102 w 108"/>
                <a:gd name="T25" fmla="*/ 86 h 140"/>
                <a:gd name="T26" fmla="*/ 56 w 108"/>
                <a:gd name="T27" fmla="*/ 140 h 140"/>
                <a:gd name="T28" fmla="*/ 16 w 108"/>
                <a:gd name="T29" fmla="*/ 75 h 140"/>
                <a:gd name="T30" fmla="*/ 19 w 108"/>
                <a:gd name="T31" fmla="*/ 81 h 140"/>
                <a:gd name="T32" fmla="*/ 20 w 108"/>
                <a:gd name="T33" fmla="*/ 85 h 140"/>
                <a:gd name="T34" fmla="*/ 56 w 108"/>
                <a:gd name="T35" fmla="*/ 124 h 140"/>
                <a:gd name="T36" fmla="*/ 86 w 108"/>
                <a:gd name="T37" fmla="*/ 82 h 140"/>
                <a:gd name="T38" fmla="*/ 89 w 108"/>
                <a:gd name="T39" fmla="*/ 77 h 140"/>
                <a:gd name="T40" fmla="*/ 92 w 108"/>
                <a:gd name="T41" fmla="*/ 74 h 140"/>
                <a:gd name="T42" fmla="*/ 92 w 108"/>
                <a:gd name="T43" fmla="*/ 26 h 140"/>
                <a:gd name="T44" fmla="*/ 81 w 108"/>
                <a:gd name="T45" fmla="*/ 16 h 140"/>
                <a:gd name="T46" fmla="*/ 42 w 108"/>
                <a:gd name="T47" fmla="*/ 16 h 140"/>
                <a:gd name="T48" fmla="*/ 33 w 108"/>
                <a:gd name="T49" fmla="*/ 21 h 140"/>
                <a:gd name="T50" fmla="*/ 25 w 108"/>
                <a:gd name="T51" fmla="*/ 29 h 140"/>
                <a:gd name="T52" fmla="*/ 17 w 108"/>
                <a:gd name="T53" fmla="*/ 31 h 140"/>
                <a:gd name="T54" fmla="*/ 16 w 108"/>
                <a:gd name="T55" fmla="*/ 34 h 140"/>
                <a:gd name="T56" fmla="*/ 16 w 108"/>
                <a:gd name="T57" fmla="*/ 35 h 140"/>
                <a:gd name="T58" fmla="*/ 16 w 108"/>
                <a:gd name="T59" fmla="*/ 7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08" h="140">
                  <a:moveTo>
                    <a:pt x="56" y="140"/>
                  </a:moveTo>
                  <a:cubicBezTo>
                    <a:pt x="26" y="140"/>
                    <a:pt x="8" y="121"/>
                    <a:pt x="4" y="88"/>
                  </a:cubicBezTo>
                  <a:cubicBezTo>
                    <a:pt x="1" y="82"/>
                    <a:pt x="1" y="82"/>
                    <a:pt x="1" y="82"/>
                  </a:cubicBezTo>
                  <a:cubicBezTo>
                    <a:pt x="0" y="81"/>
                    <a:pt x="0" y="79"/>
                    <a:pt x="0" y="78"/>
                  </a:cubicBezTo>
                  <a:cubicBezTo>
                    <a:pt x="0" y="35"/>
                    <a:pt x="0" y="35"/>
                    <a:pt x="0" y="35"/>
                  </a:cubicBezTo>
                  <a:cubicBezTo>
                    <a:pt x="0" y="33"/>
                    <a:pt x="0" y="26"/>
                    <a:pt x="5" y="21"/>
                  </a:cubicBezTo>
                  <a:cubicBezTo>
                    <a:pt x="8" y="17"/>
                    <a:pt x="13" y="14"/>
                    <a:pt x="19" y="13"/>
                  </a:cubicBezTo>
                  <a:cubicBezTo>
                    <a:pt x="22" y="7"/>
                    <a:pt x="29" y="0"/>
                    <a:pt x="42" y="0"/>
                  </a:cubicBezTo>
                  <a:cubicBezTo>
                    <a:pt x="82" y="0"/>
                    <a:pt x="82" y="0"/>
                    <a:pt x="82" y="0"/>
                  </a:cubicBezTo>
                  <a:cubicBezTo>
                    <a:pt x="92" y="1"/>
                    <a:pt x="108" y="8"/>
                    <a:pt x="108" y="26"/>
                  </a:cubicBezTo>
                  <a:cubicBezTo>
                    <a:pt x="108" y="78"/>
                    <a:pt x="108" y="78"/>
                    <a:pt x="108" y="78"/>
                  </a:cubicBezTo>
                  <a:cubicBezTo>
                    <a:pt x="108" y="80"/>
                    <a:pt x="107" y="82"/>
                    <a:pt x="105" y="84"/>
                  </a:cubicBezTo>
                  <a:cubicBezTo>
                    <a:pt x="102" y="86"/>
                    <a:pt x="102" y="86"/>
                    <a:pt x="102" y="86"/>
                  </a:cubicBezTo>
                  <a:cubicBezTo>
                    <a:pt x="101" y="107"/>
                    <a:pt x="90" y="140"/>
                    <a:pt x="56" y="140"/>
                  </a:cubicBezTo>
                  <a:close/>
                  <a:moveTo>
                    <a:pt x="16" y="75"/>
                  </a:moveTo>
                  <a:cubicBezTo>
                    <a:pt x="19" y="81"/>
                    <a:pt x="19" y="81"/>
                    <a:pt x="19" y="81"/>
                  </a:cubicBezTo>
                  <a:cubicBezTo>
                    <a:pt x="20" y="82"/>
                    <a:pt x="20" y="84"/>
                    <a:pt x="20" y="85"/>
                  </a:cubicBezTo>
                  <a:cubicBezTo>
                    <a:pt x="22" y="111"/>
                    <a:pt x="34" y="124"/>
                    <a:pt x="56" y="124"/>
                  </a:cubicBezTo>
                  <a:cubicBezTo>
                    <a:pt x="85" y="124"/>
                    <a:pt x="86" y="84"/>
                    <a:pt x="86" y="82"/>
                  </a:cubicBezTo>
                  <a:cubicBezTo>
                    <a:pt x="86" y="80"/>
                    <a:pt x="87" y="78"/>
                    <a:pt x="89" y="77"/>
                  </a:cubicBezTo>
                  <a:cubicBezTo>
                    <a:pt x="92" y="74"/>
                    <a:pt x="92" y="74"/>
                    <a:pt x="92" y="74"/>
                  </a:cubicBezTo>
                  <a:cubicBezTo>
                    <a:pt x="92" y="26"/>
                    <a:pt x="92" y="26"/>
                    <a:pt x="92" y="26"/>
                  </a:cubicBezTo>
                  <a:cubicBezTo>
                    <a:pt x="92" y="18"/>
                    <a:pt x="84" y="16"/>
                    <a:pt x="81" y="16"/>
                  </a:cubicBezTo>
                  <a:cubicBezTo>
                    <a:pt x="42" y="16"/>
                    <a:pt x="42" y="16"/>
                    <a:pt x="42" y="16"/>
                  </a:cubicBezTo>
                  <a:cubicBezTo>
                    <a:pt x="35" y="16"/>
                    <a:pt x="33" y="19"/>
                    <a:pt x="33" y="21"/>
                  </a:cubicBezTo>
                  <a:cubicBezTo>
                    <a:pt x="33" y="26"/>
                    <a:pt x="30" y="29"/>
                    <a:pt x="25" y="29"/>
                  </a:cubicBezTo>
                  <a:cubicBezTo>
                    <a:pt x="21" y="29"/>
                    <a:pt x="18" y="30"/>
                    <a:pt x="17" y="31"/>
                  </a:cubicBezTo>
                  <a:cubicBezTo>
                    <a:pt x="16" y="32"/>
                    <a:pt x="16" y="34"/>
                    <a:pt x="16" y="34"/>
                  </a:cubicBezTo>
                  <a:cubicBezTo>
                    <a:pt x="16" y="34"/>
                    <a:pt x="16" y="34"/>
                    <a:pt x="16" y="35"/>
                  </a:cubicBezTo>
                  <a:lnTo>
                    <a:pt x="16" y="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488" name="Freeform 94">
              <a:extLst>
                <a:ext uri="{FF2B5EF4-FFF2-40B4-BE49-F238E27FC236}">
                  <a16:creationId xmlns:a16="http://schemas.microsoft.com/office/drawing/2014/main" id="{296F36D2-7864-E761-64CD-50F7A06E7967}"/>
                </a:ext>
              </a:extLst>
            </p:cNvPr>
            <p:cNvSpPr>
              <a:spLocks noEditPoints="1"/>
            </p:cNvSpPr>
            <p:nvPr/>
          </p:nvSpPr>
          <p:spPr bwMode="auto">
            <a:xfrm>
              <a:off x="3451225" y="1296988"/>
              <a:ext cx="63500" cy="30163"/>
            </a:xfrm>
            <a:custGeom>
              <a:avLst/>
              <a:gdLst>
                <a:gd name="T0" fmla="*/ 98 w 106"/>
                <a:gd name="T1" fmla="*/ 51 h 51"/>
                <a:gd name="T2" fmla="*/ 84 w 106"/>
                <a:gd name="T3" fmla="*/ 46 h 51"/>
                <a:gd name="T4" fmla="*/ 79 w 106"/>
                <a:gd name="T5" fmla="*/ 29 h 51"/>
                <a:gd name="T6" fmla="*/ 79 w 106"/>
                <a:gd name="T7" fmla="*/ 28 h 51"/>
                <a:gd name="T8" fmla="*/ 77 w 106"/>
                <a:gd name="T9" fmla="*/ 26 h 51"/>
                <a:gd name="T10" fmla="*/ 72 w 106"/>
                <a:gd name="T11" fmla="*/ 21 h 51"/>
                <a:gd name="T12" fmla="*/ 65 w 106"/>
                <a:gd name="T13" fmla="*/ 24 h 51"/>
                <a:gd name="T14" fmla="*/ 61 w 106"/>
                <a:gd name="T15" fmla="*/ 25 h 51"/>
                <a:gd name="T16" fmla="*/ 31 w 106"/>
                <a:gd name="T17" fmla="*/ 25 h 51"/>
                <a:gd name="T18" fmla="*/ 31 w 106"/>
                <a:gd name="T19" fmla="*/ 25 h 51"/>
                <a:gd name="T20" fmla="*/ 30 w 106"/>
                <a:gd name="T21" fmla="*/ 33 h 51"/>
                <a:gd name="T22" fmla="*/ 8 w 106"/>
                <a:gd name="T23" fmla="*/ 50 h 51"/>
                <a:gd name="T24" fmla="*/ 0 w 106"/>
                <a:gd name="T25" fmla="*/ 42 h 51"/>
                <a:gd name="T26" fmla="*/ 8 w 106"/>
                <a:gd name="T27" fmla="*/ 34 h 51"/>
                <a:gd name="T28" fmla="*/ 14 w 106"/>
                <a:gd name="T29" fmla="*/ 33 h 51"/>
                <a:gd name="T30" fmla="*/ 31 w 106"/>
                <a:gd name="T31" fmla="*/ 9 h 51"/>
                <a:gd name="T32" fmla="*/ 60 w 106"/>
                <a:gd name="T33" fmla="*/ 9 h 51"/>
                <a:gd name="T34" fmla="*/ 76 w 106"/>
                <a:gd name="T35" fmla="*/ 1 h 51"/>
                <a:gd name="T36" fmla="*/ 84 w 106"/>
                <a:gd name="T37" fmla="*/ 2 h 51"/>
                <a:gd name="T38" fmla="*/ 87 w 106"/>
                <a:gd name="T39" fmla="*/ 8 h 51"/>
                <a:gd name="T40" fmla="*/ 87 w 106"/>
                <a:gd name="T41" fmla="*/ 13 h 51"/>
                <a:gd name="T42" fmla="*/ 95 w 106"/>
                <a:gd name="T43" fmla="*/ 28 h 51"/>
                <a:gd name="T44" fmla="*/ 95 w 106"/>
                <a:gd name="T45" fmla="*/ 29 h 51"/>
                <a:gd name="T46" fmla="*/ 95 w 106"/>
                <a:gd name="T47" fmla="*/ 35 h 51"/>
                <a:gd name="T48" fmla="*/ 98 w 106"/>
                <a:gd name="T49" fmla="*/ 35 h 51"/>
                <a:gd name="T50" fmla="*/ 106 w 106"/>
                <a:gd name="T51" fmla="*/ 43 h 51"/>
                <a:gd name="T52" fmla="*/ 98 w 106"/>
                <a:gd name="T53" fmla="*/ 51 h 51"/>
                <a:gd name="T54" fmla="*/ 30 w 106"/>
                <a:gd name="T55" fmla="*/ 25 h 51"/>
                <a:gd name="T56" fmla="*/ 30 w 106"/>
                <a:gd name="T57" fmla="*/ 25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06" h="51">
                  <a:moveTo>
                    <a:pt x="98" y="51"/>
                  </a:moveTo>
                  <a:cubicBezTo>
                    <a:pt x="92" y="51"/>
                    <a:pt x="87" y="50"/>
                    <a:pt x="84" y="46"/>
                  </a:cubicBezTo>
                  <a:cubicBezTo>
                    <a:pt x="79" y="41"/>
                    <a:pt x="79" y="34"/>
                    <a:pt x="79" y="29"/>
                  </a:cubicBezTo>
                  <a:cubicBezTo>
                    <a:pt x="79" y="28"/>
                    <a:pt x="79" y="28"/>
                    <a:pt x="79" y="28"/>
                  </a:cubicBezTo>
                  <a:cubicBezTo>
                    <a:pt x="79" y="27"/>
                    <a:pt x="79" y="27"/>
                    <a:pt x="77" y="26"/>
                  </a:cubicBezTo>
                  <a:cubicBezTo>
                    <a:pt x="75" y="26"/>
                    <a:pt x="72" y="23"/>
                    <a:pt x="72" y="21"/>
                  </a:cubicBezTo>
                  <a:cubicBezTo>
                    <a:pt x="65" y="24"/>
                    <a:pt x="65" y="24"/>
                    <a:pt x="65" y="24"/>
                  </a:cubicBezTo>
                  <a:cubicBezTo>
                    <a:pt x="64" y="24"/>
                    <a:pt x="62" y="25"/>
                    <a:pt x="61" y="25"/>
                  </a:cubicBezTo>
                  <a:cubicBezTo>
                    <a:pt x="31" y="25"/>
                    <a:pt x="31" y="25"/>
                    <a:pt x="31" y="25"/>
                  </a:cubicBezTo>
                  <a:cubicBezTo>
                    <a:pt x="31" y="25"/>
                    <a:pt x="31" y="25"/>
                    <a:pt x="31" y="25"/>
                  </a:cubicBezTo>
                  <a:cubicBezTo>
                    <a:pt x="30" y="25"/>
                    <a:pt x="30" y="28"/>
                    <a:pt x="30" y="33"/>
                  </a:cubicBezTo>
                  <a:cubicBezTo>
                    <a:pt x="30" y="45"/>
                    <a:pt x="19" y="50"/>
                    <a:pt x="8" y="50"/>
                  </a:cubicBezTo>
                  <a:cubicBezTo>
                    <a:pt x="4" y="50"/>
                    <a:pt x="0" y="47"/>
                    <a:pt x="0" y="42"/>
                  </a:cubicBezTo>
                  <a:cubicBezTo>
                    <a:pt x="0" y="38"/>
                    <a:pt x="4" y="34"/>
                    <a:pt x="8" y="34"/>
                  </a:cubicBezTo>
                  <a:cubicBezTo>
                    <a:pt x="10" y="34"/>
                    <a:pt x="13" y="34"/>
                    <a:pt x="14" y="33"/>
                  </a:cubicBezTo>
                  <a:cubicBezTo>
                    <a:pt x="14" y="26"/>
                    <a:pt x="14" y="9"/>
                    <a:pt x="31" y="9"/>
                  </a:cubicBezTo>
                  <a:cubicBezTo>
                    <a:pt x="60" y="9"/>
                    <a:pt x="60" y="9"/>
                    <a:pt x="60" y="9"/>
                  </a:cubicBezTo>
                  <a:cubicBezTo>
                    <a:pt x="76" y="1"/>
                    <a:pt x="76" y="1"/>
                    <a:pt x="76" y="1"/>
                  </a:cubicBezTo>
                  <a:cubicBezTo>
                    <a:pt x="78" y="0"/>
                    <a:pt x="81" y="0"/>
                    <a:pt x="84" y="2"/>
                  </a:cubicBezTo>
                  <a:cubicBezTo>
                    <a:pt x="86" y="3"/>
                    <a:pt x="87" y="6"/>
                    <a:pt x="87" y="8"/>
                  </a:cubicBezTo>
                  <a:cubicBezTo>
                    <a:pt x="87" y="13"/>
                    <a:pt x="87" y="13"/>
                    <a:pt x="87" y="13"/>
                  </a:cubicBezTo>
                  <a:cubicBezTo>
                    <a:pt x="91" y="16"/>
                    <a:pt x="95" y="21"/>
                    <a:pt x="95" y="28"/>
                  </a:cubicBezTo>
                  <a:cubicBezTo>
                    <a:pt x="95" y="29"/>
                    <a:pt x="95" y="29"/>
                    <a:pt x="95" y="29"/>
                  </a:cubicBezTo>
                  <a:cubicBezTo>
                    <a:pt x="95" y="31"/>
                    <a:pt x="95" y="34"/>
                    <a:pt x="95" y="35"/>
                  </a:cubicBezTo>
                  <a:cubicBezTo>
                    <a:pt x="96" y="35"/>
                    <a:pt x="96" y="35"/>
                    <a:pt x="98" y="35"/>
                  </a:cubicBezTo>
                  <a:cubicBezTo>
                    <a:pt x="102" y="35"/>
                    <a:pt x="106" y="39"/>
                    <a:pt x="106" y="43"/>
                  </a:cubicBezTo>
                  <a:cubicBezTo>
                    <a:pt x="106" y="48"/>
                    <a:pt x="102" y="51"/>
                    <a:pt x="98" y="51"/>
                  </a:cubicBezTo>
                  <a:close/>
                  <a:moveTo>
                    <a:pt x="30" y="25"/>
                  </a:moveTo>
                  <a:cubicBezTo>
                    <a:pt x="30" y="25"/>
                    <a:pt x="30" y="25"/>
                    <a:pt x="3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grpSp>
      <p:sp>
        <p:nvSpPr>
          <p:cNvPr id="1489" name="TextBox 1488">
            <a:extLst>
              <a:ext uri="{FF2B5EF4-FFF2-40B4-BE49-F238E27FC236}">
                <a16:creationId xmlns:a16="http://schemas.microsoft.com/office/drawing/2014/main" id="{DCE0E5E2-404D-A8A2-9D5D-E57F60EE30F0}"/>
              </a:ext>
            </a:extLst>
          </p:cNvPr>
          <p:cNvSpPr txBox="1"/>
          <p:nvPr/>
        </p:nvSpPr>
        <p:spPr>
          <a:xfrm>
            <a:off x="8103272" y="5121826"/>
            <a:ext cx="1354761" cy="297454"/>
          </a:xfrm>
          <a:prstGeom prst="rect">
            <a:avLst/>
          </a:prstGeom>
          <a:noFill/>
        </p:spPr>
        <p:txBody>
          <a:bodyPr wrap="square" rtlCol="0">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chemeClr val="tx2"/>
                </a:solidFill>
                <a:effectLst/>
                <a:uLnTx/>
                <a:uFillTx/>
                <a:latin typeface="Century Gothic"/>
                <a:ea typeface="+mn-ea"/>
                <a:cs typeface="+mn-cs"/>
              </a:rPr>
              <a:t>ID Wallet SDK</a:t>
            </a:r>
          </a:p>
        </p:txBody>
      </p:sp>
      <p:sp>
        <p:nvSpPr>
          <p:cNvPr id="1490" name="Flowchart: Punched Tape 1489">
            <a:extLst>
              <a:ext uri="{FF2B5EF4-FFF2-40B4-BE49-F238E27FC236}">
                <a16:creationId xmlns:a16="http://schemas.microsoft.com/office/drawing/2014/main" id="{9A77DA60-F7DD-E181-F8E0-4F8AE7A7B9BB}"/>
              </a:ext>
            </a:extLst>
          </p:cNvPr>
          <p:cNvSpPr/>
          <p:nvPr/>
        </p:nvSpPr>
        <p:spPr>
          <a:xfrm flipH="1">
            <a:off x="8267795" y="1757862"/>
            <a:ext cx="170147" cy="134359"/>
          </a:xfrm>
          <a:prstGeom prst="flowChartPunchedTape">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Century Gothic" panose="020F0302020204030204"/>
              <a:ea typeface="+mn-ea"/>
              <a:cs typeface="+mn-cs"/>
            </a:endParaRPr>
          </a:p>
        </p:txBody>
      </p:sp>
      <p:cxnSp>
        <p:nvCxnSpPr>
          <p:cNvPr id="1491" name="Straight Connector 1490">
            <a:extLst>
              <a:ext uri="{FF2B5EF4-FFF2-40B4-BE49-F238E27FC236}">
                <a16:creationId xmlns:a16="http://schemas.microsoft.com/office/drawing/2014/main" id="{5AD61CD5-5BB3-1F3A-930D-827A9A4780F5}"/>
              </a:ext>
            </a:extLst>
          </p:cNvPr>
          <p:cNvCxnSpPr/>
          <p:nvPr/>
        </p:nvCxnSpPr>
        <p:spPr>
          <a:xfrm>
            <a:off x="8253205" y="1754638"/>
            <a:ext cx="2903" cy="223852"/>
          </a:xfrm>
          <a:prstGeom prst="line">
            <a:avLst/>
          </a:prstGeom>
          <a:ln w="9525" cmpd="sng">
            <a:solidFill>
              <a:schemeClr val="accent5"/>
            </a:solidFill>
          </a:ln>
          <a:effectLst/>
        </p:spPr>
        <p:style>
          <a:lnRef idx="2">
            <a:schemeClr val="accent1"/>
          </a:lnRef>
          <a:fillRef idx="0">
            <a:schemeClr val="accent1"/>
          </a:fillRef>
          <a:effectRef idx="1">
            <a:schemeClr val="accent1"/>
          </a:effectRef>
          <a:fontRef idx="minor">
            <a:schemeClr val="tx1"/>
          </a:fontRef>
        </p:style>
      </p:cxnSp>
      <p:grpSp>
        <p:nvGrpSpPr>
          <p:cNvPr id="1492" name="Group 1491">
            <a:extLst>
              <a:ext uri="{FF2B5EF4-FFF2-40B4-BE49-F238E27FC236}">
                <a16:creationId xmlns:a16="http://schemas.microsoft.com/office/drawing/2014/main" id="{CEF890B9-2608-DA78-F5BD-235515BA280A}"/>
              </a:ext>
            </a:extLst>
          </p:cNvPr>
          <p:cNvGrpSpPr/>
          <p:nvPr/>
        </p:nvGrpSpPr>
        <p:grpSpPr>
          <a:xfrm>
            <a:off x="4912121" y="1383909"/>
            <a:ext cx="2131806" cy="741458"/>
            <a:chOff x="3516568" y="1439201"/>
            <a:chExt cx="2131806" cy="741458"/>
          </a:xfrm>
        </p:grpSpPr>
        <p:grpSp>
          <p:nvGrpSpPr>
            <p:cNvPr id="1493" name="Group 1492">
              <a:extLst>
                <a:ext uri="{FF2B5EF4-FFF2-40B4-BE49-F238E27FC236}">
                  <a16:creationId xmlns:a16="http://schemas.microsoft.com/office/drawing/2014/main" id="{61C4A516-FD34-56F2-8677-2ACB2391C7D6}"/>
                </a:ext>
              </a:extLst>
            </p:cNvPr>
            <p:cNvGrpSpPr/>
            <p:nvPr/>
          </p:nvGrpSpPr>
          <p:grpSpPr>
            <a:xfrm>
              <a:off x="5363576" y="1850095"/>
              <a:ext cx="284798" cy="310814"/>
              <a:chOff x="5106049" y="1285748"/>
              <a:chExt cx="407369" cy="444581"/>
            </a:xfrm>
            <a:effectLst>
              <a:outerShdw blurRad="50800" dist="38100" dir="2700000" algn="tl" rotWithShape="0">
                <a:prstClr val="black">
                  <a:alpha val="40000"/>
                </a:prstClr>
              </a:outerShdw>
            </a:effectLst>
          </p:grpSpPr>
          <p:sp>
            <p:nvSpPr>
              <p:cNvPr id="1580" name="Rectangle: Rounded Corners 1579">
                <a:extLst>
                  <a:ext uri="{FF2B5EF4-FFF2-40B4-BE49-F238E27FC236}">
                    <a16:creationId xmlns:a16="http://schemas.microsoft.com/office/drawing/2014/main" id="{CD6B0921-E854-965C-DAEB-F77CE4A4AD5B}"/>
                  </a:ext>
                </a:extLst>
              </p:cNvPr>
              <p:cNvSpPr/>
              <p:nvPr/>
            </p:nvSpPr>
            <p:spPr>
              <a:xfrm rot="18928246">
                <a:off x="5198438" y="1340464"/>
                <a:ext cx="219075" cy="165410"/>
              </a:xfrm>
              <a:prstGeom prst="roundRect">
                <a:avLst>
                  <a:gd name="adj" fmla="val 1052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81" name="Group 1580">
                <a:extLst>
                  <a:ext uri="{FF2B5EF4-FFF2-40B4-BE49-F238E27FC236}">
                    <a16:creationId xmlns:a16="http://schemas.microsoft.com/office/drawing/2014/main" id="{C00E94B2-CAED-3414-58FA-8E27A306EE44}"/>
                  </a:ext>
                </a:extLst>
              </p:cNvPr>
              <p:cNvGrpSpPr/>
              <p:nvPr/>
            </p:nvGrpSpPr>
            <p:grpSpPr>
              <a:xfrm>
                <a:off x="5106049" y="1285748"/>
                <a:ext cx="407369" cy="444581"/>
                <a:chOff x="5106049" y="1285748"/>
                <a:chExt cx="407369" cy="444581"/>
              </a:xfrm>
            </p:grpSpPr>
            <p:grpSp>
              <p:nvGrpSpPr>
                <p:cNvPr id="1582" name="Group 1581">
                  <a:extLst>
                    <a:ext uri="{FF2B5EF4-FFF2-40B4-BE49-F238E27FC236}">
                      <a16:creationId xmlns:a16="http://schemas.microsoft.com/office/drawing/2014/main" id="{86EA9A95-249E-E367-B420-6253837A1763}"/>
                    </a:ext>
                  </a:extLst>
                </p:cNvPr>
                <p:cNvGrpSpPr/>
                <p:nvPr/>
              </p:nvGrpSpPr>
              <p:grpSpPr>
                <a:xfrm>
                  <a:off x="5117306" y="1443038"/>
                  <a:ext cx="388144" cy="280987"/>
                  <a:chOff x="5117306" y="1443038"/>
                  <a:chExt cx="388144" cy="280987"/>
                </a:xfrm>
              </p:grpSpPr>
              <p:sp>
                <p:nvSpPr>
                  <p:cNvPr id="1587" name="Rectangle: Rounded Corners 1586">
                    <a:extLst>
                      <a:ext uri="{FF2B5EF4-FFF2-40B4-BE49-F238E27FC236}">
                        <a16:creationId xmlns:a16="http://schemas.microsoft.com/office/drawing/2014/main" id="{EFEC77D1-952F-389E-DD5D-F2E0654BAC55}"/>
                      </a:ext>
                    </a:extLst>
                  </p:cNvPr>
                  <p:cNvSpPr/>
                  <p:nvPr/>
                </p:nvSpPr>
                <p:spPr>
                  <a:xfrm>
                    <a:off x="5117306" y="1443038"/>
                    <a:ext cx="359569" cy="280987"/>
                  </a:xfrm>
                  <a:prstGeom prst="roundRect">
                    <a:avLst>
                      <a:gd name="adj" fmla="val 3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88" name="Rectangle: Rounded Corners 1587">
                    <a:extLst>
                      <a:ext uri="{FF2B5EF4-FFF2-40B4-BE49-F238E27FC236}">
                        <a16:creationId xmlns:a16="http://schemas.microsoft.com/office/drawing/2014/main" id="{B1AFF7D9-F612-0047-1767-791E63946D3F}"/>
                      </a:ext>
                    </a:extLst>
                  </p:cNvPr>
                  <p:cNvSpPr/>
                  <p:nvPr/>
                </p:nvSpPr>
                <p:spPr>
                  <a:xfrm>
                    <a:off x="5407819" y="1539293"/>
                    <a:ext cx="97631" cy="88196"/>
                  </a:xfrm>
                  <a:prstGeom prst="roundRect">
                    <a:avLst>
                      <a:gd name="adj" fmla="val 3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583" name="Group 1582">
                  <a:extLst>
                    <a:ext uri="{FF2B5EF4-FFF2-40B4-BE49-F238E27FC236}">
                      <a16:creationId xmlns:a16="http://schemas.microsoft.com/office/drawing/2014/main" id="{91E537A9-1272-0A1E-C333-F404F500964B}"/>
                    </a:ext>
                  </a:extLst>
                </p:cNvPr>
                <p:cNvGrpSpPr/>
                <p:nvPr/>
              </p:nvGrpSpPr>
              <p:grpSpPr>
                <a:xfrm>
                  <a:off x="5106049" y="1285748"/>
                  <a:ext cx="407369" cy="444581"/>
                  <a:chOff x="3635375" y="1549400"/>
                  <a:chExt cx="330200" cy="360363"/>
                </a:xfrm>
                <a:solidFill>
                  <a:schemeClr val="accent1"/>
                </a:solidFill>
              </p:grpSpPr>
              <p:sp>
                <p:nvSpPr>
                  <p:cNvPr id="1584" name="Freeform 199">
                    <a:extLst>
                      <a:ext uri="{FF2B5EF4-FFF2-40B4-BE49-F238E27FC236}">
                        <a16:creationId xmlns:a16="http://schemas.microsoft.com/office/drawing/2014/main" id="{2F627E43-FEAA-A267-B980-12912910ADC0}"/>
                      </a:ext>
                    </a:extLst>
                  </p:cNvPr>
                  <p:cNvSpPr>
                    <a:spLocks/>
                  </p:cNvSpPr>
                  <p:nvPr/>
                </p:nvSpPr>
                <p:spPr bwMode="auto">
                  <a:xfrm>
                    <a:off x="3698875" y="1549400"/>
                    <a:ext cx="211138" cy="117475"/>
                  </a:xfrm>
                  <a:custGeom>
                    <a:avLst/>
                    <a:gdLst>
                      <a:gd name="T0" fmla="*/ 290 w 317"/>
                      <a:gd name="T1" fmla="*/ 176 h 176"/>
                      <a:gd name="T2" fmla="*/ 285 w 317"/>
                      <a:gd name="T3" fmla="*/ 174 h 176"/>
                      <a:gd name="T4" fmla="*/ 285 w 317"/>
                      <a:gd name="T5" fmla="*/ 164 h 176"/>
                      <a:gd name="T6" fmla="*/ 293 w 317"/>
                      <a:gd name="T7" fmla="*/ 156 h 176"/>
                      <a:gd name="T8" fmla="*/ 293 w 317"/>
                      <a:gd name="T9" fmla="*/ 122 h 176"/>
                      <a:gd name="T10" fmla="*/ 191 w 317"/>
                      <a:gd name="T11" fmla="*/ 21 h 176"/>
                      <a:gd name="T12" fmla="*/ 174 w 317"/>
                      <a:gd name="T13" fmla="*/ 14 h 176"/>
                      <a:gd name="T14" fmla="*/ 157 w 317"/>
                      <a:gd name="T15" fmla="*/ 21 h 176"/>
                      <a:gd name="T16" fmla="*/ 12 w 317"/>
                      <a:gd name="T17" fmla="*/ 166 h 176"/>
                      <a:gd name="T18" fmla="*/ 2 w 317"/>
                      <a:gd name="T19" fmla="*/ 166 h 176"/>
                      <a:gd name="T20" fmla="*/ 2 w 317"/>
                      <a:gd name="T21" fmla="*/ 156 h 176"/>
                      <a:gd name="T22" fmla="*/ 147 w 317"/>
                      <a:gd name="T23" fmla="*/ 11 h 176"/>
                      <a:gd name="T24" fmla="*/ 174 w 317"/>
                      <a:gd name="T25" fmla="*/ 0 h 176"/>
                      <a:gd name="T26" fmla="*/ 201 w 317"/>
                      <a:gd name="T27" fmla="*/ 11 h 176"/>
                      <a:gd name="T28" fmla="*/ 302 w 317"/>
                      <a:gd name="T29" fmla="*/ 112 h 176"/>
                      <a:gd name="T30" fmla="*/ 302 w 317"/>
                      <a:gd name="T31" fmla="*/ 166 h 176"/>
                      <a:gd name="T32" fmla="*/ 295 w 317"/>
                      <a:gd name="T33" fmla="*/ 174 h 176"/>
                      <a:gd name="T34" fmla="*/ 290 w 317"/>
                      <a:gd name="T35"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7" h="176">
                        <a:moveTo>
                          <a:pt x="290" y="176"/>
                        </a:moveTo>
                        <a:cubicBezTo>
                          <a:pt x="288" y="176"/>
                          <a:pt x="286" y="175"/>
                          <a:pt x="285" y="174"/>
                        </a:cubicBezTo>
                        <a:cubicBezTo>
                          <a:pt x="282" y="171"/>
                          <a:pt x="282" y="167"/>
                          <a:pt x="285" y="164"/>
                        </a:cubicBezTo>
                        <a:cubicBezTo>
                          <a:pt x="293" y="156"/>
                          <a:pt x="293" y="156"/>
                          <a:pt x="293" y="156"/>
                        </a:cubicBezTo>
                        <a:cubicBezTo>
                          <a:pt x="302" y="147"/>
                          <a:pt x="302" y="132"/>
                          <a:pt x="293" y="122"/>
                        </a:cubicBezTo>
                        <a:cubicBezTo>
                          <a:pt x="191" y="21"/>
                          <a:pt x="191" y="21"/>
                          <a:pt x="191" y="21"/>
                        </a:cubicBezTo>
                        <a:cubicBezTo>
                          <a:pt x="187" y="16"/>
                          <a:pt x="181" y="14"/>
                          <a:pt x="174" y="14"/>
                        </a:cubicBezTo>
                        <a:cubicBezTo>
                          <a:pt x="168" y="14"/>
                          <a:pt x="162" y="16"/>
                          <a:pt x="157" y="21"/>
                        </a:cubicBezTo>
                        <a:cubicBezTo>
                          <a:pt x="12" y="166"/>
                          <a:pt x="12" y="166"/>
                          <a:pt x="12" y="166"/>
                        </a:cubicBezTo>
                        <a:cubicBezTo>
                          <a:pt x="9" y="169"/>
                          <a:pt x="5" y="169"/>
                          <a:pt x="2" y="166"/>
                        </a:cubicBezTo>
                        <a:cubicBezTo>
                          <a:pt x="0" y="163"/>
                          <a:pt x="0" y="159"/>
                          <a:pt x="2" y="156"/>
                        </a:cubicBezTo>
                        <a:cubicBezTo>
                          <a:pt x="147" y="11"/>
                          <a:pt x="147" y="11"/>
                          <a:pt x="147" y="11"/>
                        </a:cubicBezTo>
                        <a:cubicBezTo>
                          <a:pt x="155" y="4"/>
                          <a:pt x="164" y="0"/>
                          <a:pt x="174" y="0"/>
                        </a:cubicBezTo>
                        <a:cubicBezTo>
                          <a:pt x="184" y="0"/>
                          <a:pt x="194" y="4"/>
                          <a:pt x="201" y="11"/>
                        </a:cubicBezTo>
                        <a:cubicBezTo>
                          <a:pt x="302" y="112"/>
                          <a:pt x="302" y="112"/>
                          <a:pt x="302" y="112"/>
                        </a:cubicBezTo>
                        <a:cubicBezTo>
                          <a:pt x="317" y="127"/>
                          <a:pt x="317" y="151"/>
                          <a:pt x="302" y="166"/>
                        </a:cubicBezTo>
                        <a:cubicBezTo>
                          <a:pt x="295" y="174"/>
                          <a:pt x="295" y="174"/>
                          <a:pt x="295" y="174"/>
                        </a:cubicBezTo>
                        <a:cubicBezTo>
                          <a:pt x="293" y="175"/>
                          <a:pt x="292" y="176"/>
                          <a:pt x="290" y="1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85" name="Freeform 206">
                    <a:extLst>
                      <a:ext uri="{FF2B5EF4-FFF2-40B4-BE49-F238E27FC236}">
                        <a16:creationId xmlns:a16="http://schemas.microsoft.com/office/drawing/2014/main" id="{ADD26394-84EC-EBA9-26E4-FD128255EF9D}"/>
                      </a:ext>
                    </a:extLst>
                  </p:cNvPr>
                  <p:cNvSpPr>
                    <a:spLocks/>
                  </p:cNvSpPr>
                  <p:nvPr/>
                </p:nvSpPr>
                <p:spPr bwMode="auto">
                  <a:xfrm>
                    <a:off x="3635375" y="1670050"/>
                    <a:ext cx="301625" cy="239713"/>
                  </a:xfrm>
                  <a:custGeom>
                    <a:avLst/>
                    <a:gdLst>
                      <a:gd name="T0" fmla="*/ 424 w 453"/>
                      <a:gd name="T1" fmla="*/ 359 h 359"/>
                      <a:gd name="T2" fmla="*/ 30 w 453"/>
                      <a:gd name="T3" fmla="*/ 359 h 359"/>
                      <a:gd name="T4" fmla="*/ 0 w 453"/>
                      <a:gd name="T5" fmla="*/ 329 h 359"/>
                      <a:gd name="T6" fmla="*/ 0 w 453"/>
                      <a:gd name="T7" fmla="*/ 30 h 359"/>
                      <a:gd name="T8" fmla="*/ 30 w 453"/>
                      <a:gd name="T9" fmla="*/ 0 h 359"/>
                      <a:gd name="T10" fmla="*/ 424 w 453"/>
                      <a:gd name="T11" fmla="*/ 0 h 359"/>
                      <a:gd name="T12" fmla="*/ 453 w 453"/>
                      <a:gd name="T13" fmla="*/ 30 h 359"/>
                      <a:gd name="T14" fmla="*/ 453 w 453"/>
                      <a:gd name="T15" fmla="*/ 129 h 359"/>
                      <a:gd name="T16" fmla="*/ 446 w 453"/>
                      <a:gd name="T17" fmla="*/ 136 h 359"/>
                      <a:gd name="T18" fmla="*/ 439 w 453"/>
                      <a:gd name="T19" fmla="*/ 129 h 359"/>
                      <a:gd name="T20" fmla="*/ 439 w 453"/>
                      <a:gd name="T21" fmla="*/ 30 h 359"/>
                      <a:gd name="T22" fmla="*/ 424 w 453"/>
                      <a:gd name="T23" fmla="*/ 14 h 359"/>
                      <a:gd name="T24" fmla="*/ 30 w 453"/>
                      <a:gd name="T25" fmla="*/ 14 h 359"/>
                      <a:gd name="T26" fmla="*/ 14 w 453"/>
                      <a:gd name="T27" fmla="*/ 30 h 359"/>
                      <a:gd name="T28" fmla="*/ 14 w 453"/>
                      <a:gd name="T29" fmla="*/ 329 h 359"/>
                      <a:gd name="T30" fmla="*/ 30 w 453"/>
                      <a:gd name="T31" fmla="*/ 345 h 359"/>
                      <a:gd name="T32" fmla="*/ 424 w 453"/>
                      <a:gd name="T33" fmla="*/ 345 h 359"/>
                      <a:gd name="T34" fmla="*/ 439 w 453"/>
                      <a:gd name="T35" fmla="*/ 329 h 359"/>
                      <a:gd name="T36" fmla="*/ 439 w 453"/>
                      <a:gd name="T37" fmla="*/ 230 h 359"/>
                      <a:gd name="T38" fmla="*/ 446 w 453"/>
                      <a:gd name="T39" fmla="*/ 223 h 359"/>
                      <a:gd name="T40" fmla="*/ 453 w 453"/>
                      <a:gd name="T41" fmla="*/ 230 h 359"/>
                      <a:gd name="T42" fmla="*/ 453 w 453"/>
                      <a:gd name="T43" fmla="*/ 329 h 359"/>
                      <a:gd name="T44" fmla="*/ 424 w 453"/>
                      <a:gd name="T45" fmla="*/ 359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3" h="359">
                        <a:moveTo>
                          <a:pt x="424" y="359"/>
                        </a:moveTo>
                        <a:cubicBezTo>
                          <a:pt x="30" y="359"/>
                          <a:pt x="30" y="359"/>
                          <a:pt x="30" y="359"/>
                        </a:cubicBezTo>
                        <a:cubicBezTo>
                          <a:pt x="14" y="359"/>
                          <a:pt x="0" y="345"/>
                          <a:pt x="0" y="329"/>
                        </a:cubicBezTo>
                        <a:cubicBezTo>
                          <a:pt x="0" y="30"/>
                          <a:pt x="0" y="30"/>
                          <a:pt x="0" y="30"/>
                        </a:cubicBezTo>
                        <a:cubicBezTo>
                          <a:pt x="0" y="14"/>
                          <a:pt x="14" y="0"/>
                          <a:pt x="30" y="0"/>
                        </a:cubicBezTo>
                        <a:cubicBezTo>
                          <a:pt x="424" y="0"/>
                          <a:pt x="424" y="0"/>
                          <a:pt x="424" y="0"/>
                        </a:cubicBezTo>
                        <a:cubicBezTo>
                          <a:pt x="440" y="0"/>
                          <a:pt x="453" y="14"/>
                          <a:pt x="453" y="30"/>
                        </a:cubicBezTo>
                        <a:cubicBezTo>
                          <a:pt x="453" y="129"/>
                          <a:pt x="453" y="129"/>
                          <a:pt x="453" y="129"/>
                        </a:cubicBezTo>
                        <a:cubicBezTo>
                          <a:pt x="453" y="132"/>
                          <a:pt x="450" y="136"/>
                          <a:pt x="446" y="136"/>
                        </a:cubicBezTo>
                        <a:cubicBezTo>
                          <a:pt x="442" y="136"/>
                          <a:pt x="439" y="132"/>
                          <a:pt x="439" y="129"/>
                        </a:cubicBezTo>
                        <a:cubicBezTo>
                          <a:pt x="439" y="30"/>
                          <a:pt x="439" y="30"/>
                          <a:pt x="439" y="30"/>
                        </a:cubicBezTo>
                        <a:cubicBezTo>
                          <a:pt x="439" y="21"/>
                          <a:pt x="432" y="14"/>
                          <a:pt x="424" y="14"/>
                        </a:cubicBezTo>
                        <a:cubicBezTo>
                          <a:pt x="30" y="14"/>
                          <a:pt x="30" y="14"/>
                          <a:pt x="30" y="14"/>
                        </a:cubicBezTo>
                        <a:cubicBezTo>
                          <a:pt x="21" y="14"/>
                          <a:pt x="14" y="21"/>
                          <a:pt x="14" y="30"/>
                        </a:cubicBezTo>
                        <a:cubicBezTo>
                          <a:pt x="14" y="329"/>
                          <a:pt x="14" y="329"/>
                          <a:pt x="14" y="329"/>
                        </a:cubicBezTo>
                        <a:cubicBezTo>
                          <a:pt x="14" y="338"/>
                          <a:pt x="21" y="345"/>
                          <a:pt x="30" y="345"/>
                        </a:cubicBezTo>
                        <a:cubicBezTo>
                          <a:pt x="424" y="345"/>
                          <a:pt x="424" y="345"/>
                          <a:pt x="424" y="345"/>
                        </a:cubicBezTo>
                        <a:cubicBezTo>
                          <a:pt x="432" y="345"/>
                          <a:pt x="439" y="338"/>
                          <a:pt x="439" y="329"/>
                        </a:cubicBezTo>
                        <a:cubicBezTo>
                          <a:pt x="439" y="230"/>
                          <a:pt x="439" y="230"/>
                          <a:pt x="439" y="230"/>
                        </a:cubicBezTo>
                        <a:cubicBezTo>
                          <a:pt x="439" y="227"/>
                          <a:pt x="442" y="223"/>
                          <a:pt x="446" y="223"/>
                        </a:cubicBezTo>
                        <a:cubicBezTo>
                          <a:pt x="450" y="223"/>
                          <a:pt x="453" y="227"/>
                          <a:pt x="453" y="230"/>
                        </a:cubicBezTo>
                        <a:cubicBezTo>
                          <a:pt x="453" y="329"/>
                          <a:pt x="453" y="329"/>
                          <a:pt x="453" y="329"/>
                        </a:cubicBezTo>
                        <a:cubicBezTo>
                          <a:pt x="453" y="345"/>
                          <a:pt x="440" y="359"/>
                          <a:pt x="424" y="3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86" name="Freeform 208">
                    <a:extLst>
                      <a:ext uri="{FF2B5EF4-FFF2-40B4-BE49-F238E27FC236}">
                        <a16:creationId xmlns:a16="http://schemas.microsoft.com/office/drawing/2014/main" id="{5E6B4E2E-A8C3-8D1C-D2EA-F1CA8D87B524}"/>
                      </a:ext>
                    </a:extLst>
                  </p:cNvPr>
                  <p:cNvSpPr>
                    <a:spLocks noEditPoints="1"/>
                  </p:cNvSpPr>
                  <p:nvPr/>
                </p:nvSpPr>
                <p:spPr bwMode="auto">
                  <a:xfrm>
                    <a:off x="3873500" y="1751013"/>
                    <a:ext cx="92075" cy="77788"/>
                  </a:xfrm>
                  <a:custGeom>
                    <a:avLst/>
                    <a:gdLst>
                      <a:gd name="T0" fmla="*/ 117 w 138"/>
                      <a:gd name="T1" fmla="*/ 115 h 115"/>
                      <a:gd name="T2" fmla="*/ 20 w 138"/>
                      <a:gd name="T3" fmla="*/ 115 h 115"/>
                      <a:gd name="T4" fmla="*/ 0 w 138"/>
                      <a:gd name="T5" fmla="*/ 95 h 115"/>
                      <a:gd name="T6" fmla="*/ 0 w 138"/>
                      <a:gd name="T7" fmla="*/ 20 h 115"/>
                      <a:gd name="T8" fmla="*/ 20 w 138"/>
                      <a:gd name="T9" fmla="*/ 0 h 115"/>
                      <a:gd name="T10" fmla="*/ 117 w 138"/>
                      <a:gd name="T11" fmla="*/ 0 h 115"/>
                      <a:gd name="T12" fmla="*/ 138 w 138"/>
                      <a:gd name="T13" fmla="*/ 20 h 115"/>
                      <a:gd name="T14" fmla="*/ 138 w 138"/>
                      <a:gd name="T15" fmla="*/ 95 h 115"/>
                      <a:gd name="T16" fmla="*/ 117 w 138"/>
                      <a:gd name="T17" fmla="*/ 115 h 115"/>
                      <a:gd name="T18" fmla="*/ 20 w 138"/>
                      <a:gd name="T19" fmla="*/ 14 h 115"/>
                      <a:gd name="T20" fmla="*/ 14 w 138"/>
                      <a:gd name="T21" fmla="*/ 20 h 115"/>
                      <a:gd name="T22" fmla="*/ 14 w 138"/>
                      <a:gd name="T23" fmla="*/ 95 h 115"/>
                      <a:gd name="T24" fmla="*/ 20 w 138"/>
                      <a:gd name="T25" fmla="*/ 101 h 115"/>
                      <a:gd name="T26" fmla="*/ 117 w 138"/>
                      <a:gd name="T27" fmla="*/ 101 h 115"/>
                      <a:gd name="T28" fmla="*/ 124 w 138"/>
                      <a:gd name="T29" fmla="*/ 95 h 115"/>
                      <a:gd name="T30" fmla="*/ 124 w 138"/>
                      <a:gd name="T31" fmla="*/ 20 h 115"/>
                      <a:gd name="T32" fmla="*/ 117 w 138"/>
                      <a:gd name="T33" fmla="*/ 14 h 115"/>
                      <a:gd name="T34" fmla="*/ 20 w 138"/>
                      <a:gd name="T35" fmla="*/ 1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8" h="115">
                        <a:moveTo>
                          <a:pt x="117" y="115"/>
                        </a:moveTo>
                        <a:cubicBezTo>
                          <a:pt x="20" y="115"/>
                          <a:pt x="20" y="115"/>
                          <a:pt x="20" y="115"/>
                        </a:cubicBezTo>
                        <a:cubicBezTo>
                          <a:pt x="9" y="115"/>
                          <a:pt x="0" y="106"/>
                          <a:pt x="0" y="95"/>
                        </a:cubicBezTo>
                        <a:cubicBezTo>
                          <a:pt x="0" y="20"/>
                          <a:pt x="0" y="20"/>
                          <a:pt x="0" y="20"/>
                        </a:cubicBezTo>
                        <a:cubicBezTo>
                          <a:pt x="0" y="9"/>
                          <a:pt x="9" y="0"/>
                          <a:pt x="20" y="0"/>
                        </a:cubicBezTo>
                        <a:cubicBezTo>
                          <a:pt x="117" y="0"/>
                          <a:pt x="117" y="0"/>
                          <a:pt x="117" y="0"/>
                        </a:cubicBezTo>
                        <a:cubicBezTo>
                          <a:pt x="128" y="0"/>
                          <a:pt x="138" y="9"/>
                          <a:pt x="138" y="20"/>
                        </a:cubicBezTo>
                        <a:cubicBezTo>
                          <a:pt x="138" y="95"/>
                          <a:pt x="138" y="95"/>
                          <a:pt x="138" y="95"/>
                        </a:cubicBezTo>
                        <a:cubicBezTo>
                          <a:pt x="138" y="106"/>
                          <a:pt x="128" y="115"/>
                          <a:pt x="117" y="115"/>
                        </a:cubicBezTo>
                        <a:close/>
                        <a:moveTo>
                          <a:pt x="20" y="14"/>
                        </a:moveTo>
                        <a:cubicBezTo>
                          <a:pt x="17" y="14"/>
                          <a:pt x="14" y="16"/>
                          <a:pt x="14" y="20"/>
                        </a:cubicBezTo>
                        <a:cubicBezTo>
                          <a:pt x="14" y="95"/>
                          <a:pt x="14" y="95"/>
                          <a:pt x="14" y="95"/>
                        </a:cubicBezTo>
                        <a:cubicBezTo>
                          <a:pt x="14" y="99"/>
                          <a:pt x="17" y="101"/>
                          <a:pt x="20" y="101"/>
                        </a:cubicBezTo>
                        <a:cubicBezTo>
                          <a:pt x="117" y="101"/>
                          <a:pt x="117" y="101"/>
                          <a:pt x="117" y="101"/>
                        </a:cubicBezTo>
                        <a:cubicBezTo>
                          <a:pt x="121" y="101"/>
                          <a:pt x="124" y="99"/>
                          <a:pt x="124" y="95"/>
                        </a:cubicBezTo>
                        <a:cubicBezTo>
                          <a:pt x="124" y="20"/>
                          <a:pt x="124" y="20"/>
                          <a:pt x="124" y="20"/>
                        </a:cubicBezTo>
                        <a:cubicBezTo>
                          <a:pt x="124" y="16"/>
                          <a:pt x="121" y="14"/>
                          <a:pt x="117" y="14"/>
                        </a:cubicBezTo>
                        <a:lnTo>
                          <a:pt x="2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grpSp>
          </p:grpSp>
        </p:grpSp>
        <p:grpSp>
          <p:nvGrpSpPr>
            <p:cNvPr id="1494" name="Group 1493">
              <a:extLst>
                <a:ext uri="{FF2B5EF4-FFF2-40B4-BE49-F238E27FC236}">
                  <a16:creationId xmlns:a16="http://schemas.microsoft.com/office/drawing/2014/main" id="{D097758A-FC04-D8BD-69B6-7B29D9C48785}"/>
                </a:ext>
              </a:extLst>
            </p:cNvPr>
            <p:cNvGrpSpPr/>
            <p:nvPr/>
          </p:nvGrpSpPr>
          <p:grpSpPr>
            <a:xfrm>
              <a:off x="5204989" y="1610247"/>
              <a:ext cx="405636" cy="442690"/>
              <a:chOff x="5106049" y="1285748"/>
              <a:chExt cx="407369" cy="444581"/>
            </a:xfrm>
            <a:effectLst>
              <a:outerShdw blurRad="50800" dist="38100" dir="2700000" algn="tl" rotWithShape="0">
                <a:prstClr val="black">
                  <a:alpha val="40000"/>
                </a:prstClr>
              </a:outerShdw>
            </a:effectLst>
          </p:grpSpPr>
          <p:sp>
            <p:nvSpPr>
              <p:cNvPr id="1571" name="Rectangle: Rounded Corners 1570">
                <a:extLst>
                  <a:ext uri="{FF2B5EF4-FFF2-40B4-BE49-F238E27FC236}">
                    <a16:creationId xmlns:a16="http://schemas.microsoft.com/office/drawing/2014/main" id="{711A7F77-7BBA-6B1B-3F34-EAB92E9CFCB7}"/>
                  </a:ext>
                </a:extLst>
              </p:cNvPr>
              <p:cNvSpPr/>
              <p:nvPr/>
            </p:nvSpPr>
            <p:spPr>
              <a:xfrm rot="18928246">
                <a:off x="5198438" y="1340464"/>
                <a:ext cx="219075" cy="165410"/>
              </a:xfrm>
              <a:prstGeom prst="roundRect">
                <a:avLst>
                  <a:gd name="adj" fmla="val 1052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72" name="Group 1571">
                <a:extLst>
                  <a:ext uri="{FF2B5EF4-FFF2-40B4-BE49-F238E27FC236}">
                    <a16:creationId xmlns:a16="http://schemas.microsoft.com/office/drawing/2014/main" id="{F7FE1886-6485-3EE8-449B-8DBDB9404A49}"/>
                  </a:ext>
                </a:extLst>
              </p:cNvPr>
              <p:cNvGrpSpPr/>
              <p:nvPr/>
            </p:nvGrpSpPr>
            <p:grpSpPr>
              <a:xfrm>
                <a:off x="5106049" y="1285748"/>
                <a:ext cx="407369" cy="444581"/>
                <a:chOff x="5106049" y="1285748"/>
                <a:chExt cx="407369" cy="444581"/>
              </a:xfrm>
            </p:grpSpPr>
            <p:grpSp>
              <p:nvGrpSpPr>
                <p:cNvPr id="1573" name="Group 1572">
                  <a:extLst>
                    <a:ext uri="{FF2B5EF4-FFF2-40B4-BE49-F238E27FC236}">
                      <a16:creationId xmlns:a16="http://schemas.microsoft.com/office/drawing/2014/main" id="{2886534F-B347-5B8C-D1F8-545D7D5BD99E}"/>
                    </a:ext>
                  </a:extLst>
                </p:cNvPr>
                <p:cNvGrpSpPr/>
                <p:nvPr/>
              </p:nvGrpSpPr>
              <p:grpSpPr>
                <a:xfrm>
                  <a:off x="5117306" y="1443038"/>
                  <a:ext cx="388144" cy="280987"/>
                  <a:chOff x="5117306" y="1443038"/>
                  <a:chExt cx="388144" cy="280987"/>
                </a:xfrm>
              </p:grpSpPr>
              <p:sp>
                <p:nvSpPr>
                  <p:cNvPr id="1578" name="Rectangle: Rounded Corners 1577">
                    <a:extLst>
                      <a:ext uri="{FF2B5EF4-FFF2-40B4-BE49-F238E27FC236}">
                        <a16:creationId xmlns:a16="http://schemas.microsoft.com/office/drawing/2014/main" id="{AB3A2CCC-B458-F4A6-AF97-66132C8B1B14}"/>
                      </a:ext>
                    </a:extLst>
                  </p:cNvPr>
                  <p:cNvSpPr/>
                  <p:nvPr/>
                </p:nvSpPr>
                <p:spPr>
                  <a:xfrm>
                    <a:off x="5117306" y="1443038"/>
                    <a:ext cx="359569" cy="280987"/>
                  </a:xfrm>
                  <a:prstGeom prst="roundRect">
                    <a:avLst>
                      <a:gd name="adj" fmla="val 3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79" name="Rectangle: Rounded Corners 1578">
                    <a:extLst>
                      <a:ext uri="{FF2B5EF4-FFF2-40B4-BE49-F238E27FC236}">
                        <a16:creationId xmlns:a16="http://schemas.microsoft.com/office/drawing/2014/main" id="{9D3C5857-0F83-A929-FE38-298F641B13D6}"/>
                      </a:ext>
                    </a:extLst>
                  </p:cNvPr>
                  <p:cNvSpPr/>
                  <p:nvPr/>
                </p:nvSpPr>
                <p:spPr>
                  <a:xfrm>
                    <a:off x="5407819" y="1539293"/>
                    <a:ext cx="97631" cy="88196"/>
                  </a:xfrm>
                  <a:prstGeom prst="roundRect">
                    <a:avLst>
                      <a:gd name="adj" fmla="val 3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574" name="Group 1573">
                  <a:extLst>
                    <a:ext uri="{FF2B5EF4-FFF2-40B4-BE49-F238E27FC236}">
                      <a16:creationId xmlns:a16="http://schemas.microsoft.com/office/drawing/2014/main" id="{28E77A5F-700F-C907-6C85-B4DB36E172E1}"/>
                    </a:ext>
                  </a:extLst>
                </p:cNvPr>
                <p:cNvGrpSpPr/>
                <p:nvPr/>
              </p:nvGrpSpPr>
              <p:grpSpPr>
                <a:xfrm>
                  <a:off x="5106049" y="1285748"/>
                  <a:ext cx="407369" cy="444581"/>
                  <a:chOff x="3635375" y="1549400"/>
                  <a:chExt cx="330200" cy="360363"/>
                </a:xfrm>
                <a:solidFill>
                  <a:schemeClr val="accent1"/>
                </a:solidFill>
              </p:grpSpPr>
              <p:sp>
                <p:nvSpPr>
                  <p:cNvPr id="1575" name="Freeform 199">
                    <a:extLst>
                      <a:ext uri="{FF2B5EF4-FFF2-40B4-BE49-F238E27FC236}">
                        <a16:creationId xmlns:a16="http://schemas.microsoft.com/office/drawing/2014/main" id="{49D76E37-39F8-A167-4E09-865AB3A98E58}"/>
                      </a:ext>
                    </a:extLst>
                  </p:cNvPr>
                  <p:cNvSpPr>
                    <a:spLocks/>
                  </p:cNvSpPr>
                  <p:nvPr/>
                </p:nvSpPr>
                <p:spPr bwMode="auto">
                  <a:xfrm>
                    <a:off x="3698875" y="1549400"/>
                    <a:ext cx="211138" cy="117475"/>
                  </a:xfrm>
                  <a:custGeom>
                    <a:avLst/>
                    <a:gdLst>
                      <a:gd name="T0" fmla="*/ 290 w 317"/>
                      <a:gd name="T1" fmla="*/ 176 h 176"/>
                      <a:gd name="T2" fmla="*/ 285 w 317"/>
                      <a:gd name="T3" fmla="*/ 174 h 176"/>
                      <a:gd name="T4" fmla="*/ 285 w 317"/>
                      <a:gd name="T5" fmla="*/ 164 h 176"/>
                      <a:gd name="T6" fmla="*/ 293 w 317"/>
                      <a:gd name="T7" fmla="*/ 156 h 176"/>
                      <a:gd name="T8" fmla="*/ 293 w 317"/>
                      <a:gd name="T9" fmla="*/ 122 h 176"/>
                      <a:gd name="T10" fmla="*/ 191 w 317"/>
                      <a:gd name="T11" fmla="*/ 21 h 176"/>
                      <a:gd name="T12" fmla="*/ 174 w 317"/>
                      <a:gd name="T13" fmla="*/ 14 h 176"/>
                      <a:gd name="T14" fmla="*/ 157 w 317"/>
                      <a:gd name="T15" fmla="*/ 21 h 176"/>
                      <a:gd name="T16" fmla="*/ 12 w 317"/>
                      <a:gd name="T17" fmla="*/ 166 h 176"/>
                      <a:gd name="T18" fmla="*/ 2 w 317"/>
                      <a:gd name="T19" fmla="*/ 166 h 176"/>
                      <a:gd name="T20" fmla="*/ 2 w 317"/>
                      <a:gd name="T21" fmla="*/ 156 h 176"/>
                      <a:gd name="T22" fmla="*/ 147 w 317"/>
                      <a:gd name="T23" fmla="*/ 11 h 176"/>
                      <a:gd name="T24" fmla="*/ 174 w 317"/>
                      <a:gd name="T25" fmla="*/ 0 h 176"/>
                      <a:gd name="T26" fmla="*/ 201 w 317"/>
                      <a:gd name="T27" fmla="*/ 11 h 176"/>
                      <a:gd name="T28" fmla="*/ 302 w 317"/>
                      <a:gd name="T29" fmla="*/ 112 h 176"/>
                      <a:gd name="T30" fmla="*/ 302 w 317"/>
                      <a:gd name="T31" fmla="*/ 166 h 176"/>
                      <a:gd name="T32" fmla="*/ 295 w 317"/>
                      <a:gd name="T33" fmla="*/ 174 h 176"/>
                      <a:gd name="T34" fmla="*/ 290 w 317"/>
                      <a:gd name="T35"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7" h="176">
                        <a:moveTo>
                          <a:pt x="290" y="176"/>
                        </a:moveTo>
                        <a:cubicBezTo>
                          <a:pt x="288" y="176"/>
                          <a:pt x="286" y="175"/>
                          <a:pt x="285" y="174"/>
                        </a:cubicBezTo>
                        <a:cubicBezTo>
                          <a:pt x="282" y="171"/>
                          <a:pt x="282" y="167"/>
                          <a:pt x="285" y="164"/>
                        </a:cubicBezTo>
                        <a:cubicBezTo>
                          <a:pt x="293" y="156"/>
                          <a:pt x="293" y="156"/>
                          <a:pt x="293" y="156"/>
                        </a:cubicBezTo>
                        <a:cubicBezTo>
                          <a:pt x="302" y="147"/>
                          <a:pt x="302" y="132"/>
                          <a:pt x="293" y="122"/>
                        </a:cubicBezTo>
                        <a:cubicBezTo>
                          <a:pt x="191" y="21"/>
                          <a:pt x="191" y="21"/>
                          <a:pt x="191" y="21"/>
                        </a:cubicBezTo>
                        <a:cubicBezTo>
                          <a:pt x="187" y="16"/>
                          <a:pt x="181" y="14"/>
                          <a:pt x="174" y="14"/>
                        </a:cubicBezTo>
                        <a:cubicBezTo>
                          <a:pt x="168" y="14"/>
                          <a:pt x="162" y="16"/>
                          <a:pt x="157" y="21"/>
                        </a:cubicBezTo>
                        <a:cubicBezTo>
                          <a:pt x="12" y="166"/>
                          <a:pt x="12" y="166"/>
                          <a:pt x="12" y="166"/>
                        </a:cubicBezTo>
                        <a:cubicBezTo>
                          <a:pt x="9" y="169"/>
                          <a:pt x="5" y="169"/>
                          <a:pt x="2" y="166"/>
                        </a:cubicBezTo>
                        <a:cubicBezTo>
                          <a:pt x="0" y="163"/>
                          <a:pt x="0" y="159"/>
                          <a:pt x="2" y="156"/>
                        </a:cubicBezTo>
                        <a:cubicBezTo>
                          <a:pt x="147" y="11"/>
                          <a:pt x="147" y="11"/>
                          <a:pt x="147" y="11"/>
                        </a:cubicBezTo>
                        <a:cubicBezTo>
                          <a:pt x="155" y="4"/>
                          <a:pt x="164" y="0"/>
                          <a:pt x="174" y="0"/>
                        </a:cubicBezTo>
                        <a:cubicBezTo>
                          <a:pt x="184" y="0"/>
                          <a:pt x="194" y="4"/>
                          <a:pt x="201" y="11"/>
                        </a:cubicBezTo>
                        <a:cubicBezTo>
                          <a:pt x="302" y="112"/>
                          <a:pt x="302" y="112"/>
                          <a:pt x="302" y="112"/>
                        </a:cubicBezTo>
                        <a:cubicBezTo>
                          <a:pt x="317" y="127"/>
                          <a:pt x="317" y="151"/>
                          <a:pt x="302" y="166"/>
                        </a:cubicBezTo>
                        <a:cubicBezTo>
                          <a:pt x="295" y="174"/>
                          <a:pt x="295" y="174"/>
                          <a:pt x="295" y="174"/>
                        </a:cubicBezTo>
                        <a:cubicBezTo>
                          <a:pt x="293" y="175"/>
                          <a:pt x="292" y="176"/>
                          <a:pt x="290" y="1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76" name="Freeform 206">
                    <a:extLst>
                      <a:ext uri="{FF2B5EF4-FFF2-40B4-BE49-F238E27FC236}">
                        <a16:creationId xmlns:a16="http://schemas.microsoft.com/office/drawing/2014/main" id="{E80973F4-1107-669C-5FB1-5E79445A97A3}"/>
                      </a:ext>
                    </a:extLst>
                  </p:cNvPr>
                  <p:cNvSpPr>
                    <a:spLocks/>
                  </p:cNvSpPr>
                  <p:nvPr/>
                </p:nvSpPr>
                <p:spPr bwMode="auto">
                  <a:xfrm>
                    <a:off x="3635375" y="1670050"/>
                    <a:ext cx="301625" cy="239713"/>
                  </a:xfrm>
                  <a:custGeom>
                    <a:avLst/>
                    <a:gdLst>
                      <a:gd name="T0" fmla="*/ 424 w 453"/>
                      <a:gd name="T1" fmla="*/ 359 h 359"/>
                      <a:gd name="T2" fmla="*/ 30 w 453"/>
                      <a:gd name="T3" fmla="*/ 359 h 359"/>
                      <a:gd name="T4" fmla="*/ 0 w 453"/>
                      <a:gd name="T5" fmla="*/ 329 h 359"/>
                      <a:gd name="T6" fmla="*/ 0 w 453"/>
                      <a:gd name="T7" fmla="*/ 30 h 359"/>
                      <a:gd name="T8" fmla="*/ 30 w 453"/>
                      <a:gd name="T9" fmla="*/ 0 h 359"/>
                      <a:gd name="T10" fmla="*/ 424 w 453"/>
                      <a:gd name="T11" fmla="*/ 0 h 359"/>
                      <a:gd name="T12" fmla="*/ 453 w 453"/>
                      <a:gd name="T13" fmla="*/ 30 h 359"/>
                      <a:gd name="T14" fmla="*/ 453 w 453"/>
                      <a:gd name="T15" fmla="*/ 129 h 359"/>
                      <a:gd name="T16" fmla="*/ 446 w 453"/>
                      <a:gd name="T17" fmla="*/ 136 h 359"/>
                      <a:gd name="T18" fmla="*/ 439 w 453"/>
                      <a:gd name="T19" fmla="*/ 129 h 359"/>
                      <a:gd name="T20" fmla="*/ 439 w 453"/>
                      <a:gd name="T21" fmla="*/ 30 h 359"/>
                      <a:gd name="T22" fmla="*/ 424 w 453"/>
                      <a:gd name="T23" fmla="*/ 14 h 359"/>
                      <a:gd name="T24" fmla="*/ 30 w 453"/>
                      <a:gd name="T25" fmla="*/ 14 h 359"/>
                      <a:gd name="T26" fmla="*/ 14 w 453"/>
                      <a:gd name="T27" fmla="*/ 30 h 359"/>
                      <a:gd name="T28" fmla="*/ 14 w 453"/>
                      <a:gd name="T29" fmla="*/ 329 h 359"/>
                      <a:gd name="T30" fmla="*/ 30 w 453"/>
                      <a:gd name="T31" fmla="*/ 345 h 359"/>
                      <a:gd name="T32" fmla="*/ 424 w 453"/>
                      <a:gd name="T33" fmla="*/ 345 h 359"/>
                      <a:gd name="T34" fmla="*/ 439 w 453"/>
                      <a:gd name="T35" fmla="*/ 329 h 359"/>
                      <a:gd name="T36" fmla="*/ 439 w 453"/>
                      <a:gd name="T37" fmla="*/ 230 h 359"/>
                      <a:gd name="T38" fmla="*/ 446 w 453"/>
                      <a:gd name="T39" fmla="*/ 223 h 359"/>
                      <a:gd name="T40" fmla="*/ 453 w 453"/>
                      <a:gd name="T41" fmla="*/ 230 h 359"/>
                      <a:gd name="T42" fmla="*/ 453 w 453"/>
                      <a:gd name="T43" fmla="*/ 329 h 359"/>
                      <a:gd name="T44" fmla="*/ 424 w 453"/>
                      <a:gd name="T45" fmla="*/ 359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3" h="359">
                        <a:moveTo>
                          <a:pt x="424" y="359"/>
                        </a:moveTo>
                        <a:cubicBezTo>
                          <a:pt x="30" y="359"/>
                          <a:pt x="30" y="359"/>
                          <a:pt x="30" y="359"/>
                        </a:cubicBezTo>
                        <a:cubicBezTo>
                          <a:pt x="14" y="359"/>
                          <a:pt x="0" y="345"/>
                          <a:pt x="0" y="329"/>
                        </a:cubicBezTo>
                        <a:cubicBezTo>
                          <a:pt x="0" y="30"/>
                          <a:pt x="0" y="30"/>
                          <a:pt x="0" y="30"/>
                        </a:cubicBezTo>
                        <a:cubicBezTo>
                          <a:pt x="0" y="14"/>
                          <a:pt x="14" y="0"/>
                          <a:pt x="30" y="0"/>
                        </a:cubicBezTo>
                        <a:cubicBezTo>
                          <a:pt x="424" y="0"/>
                          <a:pt x="424" y="0"/>
                          <a:pt x="424" y="0"/>
                        </a:cubicBezTo>
                        <a:cubicBezTo>
                          <a:pt x="440" y="0"/>
                          <a:pt x="453" y="14"/>
                          <a:pt x="453" y="30"/>
                        </a:cubicBezTo>
                        <a:cubicBezTo>
                          <a:pt x="453" y="129"/>
                          <a:pt x="453" y="129"/>
                          <a:pt x="453" y="129"/>
                        </a:cubicBezTo>
                        <a:cubicBezTo>
                          <a:pt x="453" y="132"/>
                          <a:pt x="450" y="136"/>
                          <a:pt x="446" y="136"/>
                        </a:cubicBezTo>
                        <a:cubicBezTo>
                          <a:pt x="442" y="136"/>
                          <a:pt x="439" y="132"/>
                          <a:pt x="439" y="129"/>
                        </a:cubicBezTo>
                        <a:cubicBezTo>
                          <a:pt x="439" y="30"/>
                          <a:pt x="439" y="30"/>
                          <a:pt x="439" y="30"/>
                        </a:cubicBezTo>
                        <a:cubicBezTo>
                          <a:pt x="439" y="21"/>
                          <a:pt x="432" y="14"/>
                          <a:pt x="424" y="14"/>
                        </a:cubicBezTo>
                        <a:cubicBezTo>
                          <a:pt x="30" y="14"/>
                          <a:pt x="30" y="14"/>
                          <a:pt x="30" y="14"/>
                        </a:cubicBezTo>
                        <a:cubicBezTo>
                          <a:pt x="21" y="14"/>
                          <a:pt x="14" y="21"/>
                          <a:pt x="14" y="30"/>
                        </a:cubicBezTo>
                        <a:cubicBezTo>
                          <a:pt x="14" y="329"/>
                          <a:pt x="14" y="329"/>
                          <a:pt x="14" y="329"/>
                        </a:cubicBezTo>
                        <a:cubicBezTo>
                          <a:pt x="14" y="338"/>
                          <a:pt x="21" y="345"/>
                          <a:pt x="30" y="345"/>
                        </a:cubicBezTo>
                        <a:cubicBezTo>
                          <a:pt x="424" y="345"/>
                          <a:pt x="424" y="345"/>
                          <a:pt x="424" y="345"/>
                        </a:cubicBezTo>
                        <a:cubicBezTo>
                          <a:pt x="432" y="345"/>
                          <a:pt x="439" y="338"/>
                          <a:pt x="439" y="329"/>
                        </a:cubicBezTo>
                        <a:cubicBezTo>
                          <a:pt x="439" y="230"/>
                          <a:pt x="439" y="230"/>
                          <a:pt x="439" y="230"/>
                        </a:cubicBezTo>
                        <a:cubicBezTo>
                          <a:pt x="439" y="227"/>
                          <a:pt x="442" y="223"/>
                          <a:pt x="446" y="223"/>
                        </a:cubicBezTo>
                        <a:cubicBezTo>
                          <a:pt x="450" y="223"/>
                          <a:pt x="453" y="227"/>
                          <a:pt x="453" y="230"/>
                        </a:cubicBezTo>
                        <a:cubicBezTo>
                          <a:pt x="453" y="329"/>
                          <a:pt x="453" y="329"/>
                          <a:pt x="453" y="329"/>
                        </a:cubicBezTo>
                        <a:cubicBezTo>
                          <a:pt x="453" y="345"/>
                          <a:pt x="440" y="359"/>
                          <a:pt x="424" y="3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77" name="Freeform 208">
                    <a:extLst>
                      <a:ext uri="{FF2B5EF4-FFF2-40B4-BE49-F238E27FC236}">
                        <a16:creationId xmlns:a16="http://schemas.microsoft.com/office/drawing/2014/main" id="{9BFF6295-74C0-EC1F-99E0-98415F275100}"/>
                      </a:ext>
                    </a:extLst>
                  </p:cNvPr>
                  <p:cNvSpPr>
                    <a:spLocks noEditPoints="1"/>
                  </p:cNvSpPr>
                  <p:nvPr/>
                </p:nvSpPr>
                <p:spPr bwMode="auto">
                  <a:xfrm>
                    <a:off x="3873500" y="1751013"/>
                    <a:ext cx="92075" cy="77788"/>
                  </a:xfrm>
                  <a:custGeom>
                    <a:avLst/>
                    <a:gdLst>
                      <a:gd name="T0" fmla="*/ 117 w 138"/>
                      <a:gd name="T1" fmla="*/ 115 h 115"/>
                      <a:gd name="T2" fmla="*/ 20 w 138"/>
                      <a:gd name="T3" fmla="*/ 115 h 115"/>
                      <a:gd name="T4" fmla="*/ 0 w 138"/>
                      <a:gd name="T5" fmla="*/ 95 h 115"/>
                      <a:gd name="T6" fmla="*/ 0 w 138"/>
                      <a:gd name="T7" fmla="*/ 20 h 115"/>
                      <a:gd name="T8" fmla="*/ 20 w 138"/>
                      <a:gd name="T9" fmla="*/ 0 h 115"/>
                      <a:gd name="T10" fmla="*/ 117 w 138"/>
                      <a:gd name="T11" fmla="*/ 0 h 115"/>
                      <a:gd name="T12" fmla="*/ 138 w 138"/>
                      <a:gd name="T13" fmla="*/ 20 h 115"/>
                      <a:gd name="T14" fmla="*/ 138 w 138"/>
                      <a:gd name="T15" fmla="*/ 95 h 115"/>
                      <a:gd name="T16" fmla="*/ 117 w 138"/>
                      <a:gd name="T17" fmla="*/ 115 h 115"/>
                      <a:gd name="T18" fmla="*/ 20 w 138"/>
                      <a:gd name="T19" fmla="*/ 14 h 115"/>
                      <a:gd name="T20" fmla="*/ 14 w 138"/>
                      <a:gd name="T21" fmla="*/ 20 h 115"/>
                      <a:gd name="T22" fmla="*/ 14 w 138"/>
                      <a:gd name="T23" fmla="*/ 95 h 115"/>
                      <a:gd name="T24" fmla="*/ 20 w 138"/>
                      <a:gd name="T25" fmla="*/ 101 h 115"/>
                      <a:gd name="T26" fmla="*/ 117 w 138"/>
                      <a:gd name="T27" fmla="*/ 101 h 115"/>
                      <a:gd name="T28" fmla="*/ 124 w 138"/>
                      <a:gd name="T29" fmla="*/ 95 h 115"/>
                      <a:gd name="T30" fmla="*/ 124 w 138"/>
                      <a:gd name="T31" fmla="*/ 20 h 115"/>
                      <a:gd name="T32" fmla="*/ 117 w 138"/>
                      <a:gd name="T33" fmla="*/ 14 h 115"/>
                      <a:gd name="T34" fmla="*/ 20 w 138"/>
                      <a:gd name="T35" fmla="*/ 1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8" h="115">
                        <a:moveTo>
                          <a:pt x="117" y="115"/>
                        </a:moveTo>
                        <a:cubicBezTo>
                          <a:pt x="20" y="115"/>
                          <a:pt x="20" y="115"/>
                          <a:pt x="20" y="115"/>
                        </a:cubicBezTo>
                        <a:cubicBezTo>
                          <a:pt x="9" y="115"/>
                          <a:pt x="0" y="106"/>
                          <a:pt x="0" y="95"/>
                        </a:cubicBezTo>
                        <a:cubicBezTo>
                          <a:pt x="0" y="20"/>
                          <a:pt x="0" y="20"/>
                          <a:pt x="0" y="20"/>
                        </a:cubicBezTo>
                        <a:cubicBezTo>
                          <a:pt x="0" y="9"/>
                          <a:pt x="9" y="0"/>
                          <a:pt x="20" y="0"/>
                        </a:cubicBezTo>
                        <a:cubicBezTo>
                          <a:pt x="117" y="0"/>
                          <a:pt x="117" y="0"/>
                          <a:pt x="117" y="0"/>
                        </a:cubicBezTo>
                        <a:cubicBezTo>
                          <a:pt x="128" y="0"/>
                          <a:pt x="138" y="9"/>
                          <a:pt x="138" y="20"/>
                        </a:cubicBezTo>
                        <a:cubicBezTo>
                          <a:pt x="138" y="95"/>
                          <a:pt x="138" y="95"/>
                          <a:pt x="138" y="95"/>
                        </a:cubicBezTo>
                        <a:cubicBezTo>
                          <a:pt x="138" y="106"/>
                          <a:pt x="128" y="115"/>
                          <a:pt x="117" y="115"/>
                        </a:cubicBezTo>
                        <a:close/>
                        <a:moveTo>
                          <a:pt x="20" y="14"/>
                        </a:moveTo>
                        <a:cubicBezTo>
                          <a:pt x="17" y="14"/>
                          <a:pt x="14" y="16"/>
                          <a:pt x="14" y="20"/>
                        </a:cubicBezTo>
                        <a:cubicBezTo>
                          <a:pt x="14" y="95"/>
                          <a:pt x="14" y="95"/>
                          <a:pt x="14" y="95"/>
                        </a:cubicBezTo>
                        <a:cubicBezTo>
                          <a:pt x="14" y="99"/>
                          <a:pt x="17" y="101"/>
                          <a:pt x="20" y="101"/>
                        </a:cubicBezTo>
                        <a:cubicBezTo>
                          <a:pt x="117" y="101"/>
                          <a:pt x="117" y="101"/>
                          <a:pt x="117" y="101"/>
                        </a:cubicBezTo>
                        <a:cubicBezTo>
                          <a:pt x="121" y="101"/>
                          <a:pt x="124" y="99"/>
                          <a:pt x="124" y="95"/>
                        </a:cubicBezTo>
                        <a:cubicBezTo>
                          <a:pt x="124" y="20"/>
                          <a:pt x="124" y="20"/>
                          <a:pt x="124" y="20"/>
                        </a:cubicBezTo>
                        <a:cubicBezTo>
                          <a:pt x="124" y="16"/>
                          <a:pt x="121" y="14"/>
                          <a:pt x="117" y="14"/>
                        </a:cubicBezTo>
                        <a:lnTo>
                          <a:pt x="2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grpSp>
          </p:grpSp>
        </p:grpSp>
        <p:grpSp>
          <p:nvGrpSpPr>
            <p:cNvPr id="1495" name="Group 1494">
              <a:extLst>
                <a:ext uri="{FF2B5EF4-FFF2-40B4-BE49-F238E27FC236}">
                  <a16:creationId xmlns:a16="http://schemas.microsoft.com/office/drawing/2014/main" id="{6FA0BB0F-751D-66FB-03F0-7BADC4EEFA87}"/>
                </a:ext>
              </a:extLst>
            </p:cNvPr>
            <p:cNvGrpSpPr/>
            <p:nvPr/>
          </p:nvGrpSpPr>
          <p:grpSpPr>
            <a:xfrm>
              <a:off x="4991749" y="1461008"/>
              <a:ext cx="407369" cy="444581"/>
              <a:chOff x="5106049" y="1285748"/>
              <a:chExt cx="407369" cy="444581"/>
            </a:xfrm>
            <a:effectLst>
              <a:outerShdw blurRad="50800" dist="38100" dir="2700000" algn="tl" rotWithShape="0">
                <a:prstClr val="black">
                  <a:alpha val="40000"/>
                </a:prstClr>
              </a:outerShdw>
            </a:effectLst>
          </p:grpSpPr>
          <p:sp>
            <p:nvSpPr>
              <p:cNvPr id="1562" name="Rectangle: Rounded Corners 1561">
                <a:extLst>
                  <a:ext uri="{FF2B5EF4-FFF2-40B4-BE49-F238E27FC236}">
                    <a16:creationId xmlns:a16="http://schemas.microsoft.com/office/drawing/2014/main" id="{6F4920A7-7BAF-F59B-3E17-A8D35A181C39}"/>
                  </a:ext>
                </a:extLst>
              </p:cNvPr>
              <p:cNvSpPr/>
              <p:nvPr/>
            </p:nvSpPr>
            <p:spPr>
              <a:xfrm rot="18928246">
                <a:off x="5198438" y="1340464"/>
                <a:ext cx="219075" cy="165410"/>
              </a:xfrm>
              <a:prstGeom prst="roundRect">
                <a:avLst>
                  <a:gd name="adj" fmla="val 1052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63" name="Group 1562">
                <a:extLst>
                  <a:ext uri="{FF2B5EF4-FFF2-40B4-BE49-F238E27FC236}">
                    <a16:creationId xmlns:a16="http://schemas.microsoft.com/office/drawing/2014/main" id="{DC158ECF-98EC-60E4-7181-759075BCCF0E}"/>
                  </a:ext>
                </a:extLst>
              </p:cNvPr>
              <p:cNvGrpSpPr/>
              <p:nvPr/>
            </p:nvGrpSpPr>
            <p:grpSpPr>
              <a:xfrm>
                <a:off x="5106049" y="1285748"/>
                <a:ext cx="407369" cy="444581"/>
                <a:chOff x="5106049" y="1285748"/>
                <a:chExt cx="407369" cy="444581"/>
              </a:xfrm>
            </p:grpSpPr>
            <p:grpSp>
              <p:nvGrpSpPr>
                <p:cNvPr id="1564" name="Group 1563">
                  <a:extLst>
                    <a:ext uri="{FF2B5EF4-FFF2-40B4-BE49-F238E27FC236}">
                      <a16:creationId xmlns:a16="http://schemas.microsoft.com/office/drawing/2014/main" id="{EFCA91B4-0C56-7070-51D0-AB20CFD8C0D5}"/>
                    </a:ext>
                  </a:extLst>
                </p:cNvPr>
                <p:cNvGrpSpPr/>
                <p:nvPr/>
              </p:nvGrpSpPr>
              <p:grpSpPr>
                <a:xfrm>
                  <a:off x="5117306" y="1443038"/>
                  <a:ext cx="388144" cy="280987"/>
                  <a:chOff x="5117306" y="1443038"/>
                  <a:chExt cx="388144" cy="280987"/>
                </a:xfrm>
              </p:grpSpPr>
              <p:sp>
                <p:nvSpPr>
                  <p:cNvPr id="1569" name="Rectangle: Rounded Corners 1568">
                    <a:extLst>
                      <a:ext uri="{FF2B5EF4-FFF2-40B4-BE49-F238E27FC236}">
                        <a16:creationId xmlns:a16="http://schemas.microsoft.com/office/drawing/2014/main" id="{9AFCF3DD-B28C-B938-8620-751214E4EE75}"/>
                      </a:ext>
                    </a:extLst>
                  </p:cNvPr>
                  <p:cNvSpPr/>
                  <p:nvPr/>
                </p:nvSpPr>
                <p:spPr>
                  <a:xfrm>
                    <a:off x="5117306" y="1443038"/>
                    <a:ext cx="359569" cy="280987"/>
                  </a:xfrm>
                  <a:prstGeom prst="roundRect">
                    <a:avLst>
                      <a:gd name="adj" fmla="val 3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70" name="Rectangle: Rounded Corners 1569">
                    <a:extLst>
                      <a:ext uri="{FF2B5EF4-FFF2-40B4-BE49-F238E27FC236}">
                        <a16:creationId xmlns:a16="http://schemas.microsoft.com/office/drawing/2014/main" id="{F55AC5F7-632A-CEDA-C902-856915485358}"/>
                      </a:ext>
                    </a:extLst>
                  </p:cNvPr>
                  <p:cNvSpPr/>
                  <p:nvPr/>
                </p:nvSpPr>
                <p:spPr>
                  <a:xfrm>
                    <a:off x="5407819" y="1539293"/>
                    <a:ext cx="97631" cy="88196"/>
                  </a:xfrm>
                  <a:prstGeom prst="roundRect">
                    <a:avLst>
                      <a:gd name="adj" fmla="val 3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565" name="Group 1564">
                  <a:extLst>
                    <a:ext uri="{FF2B5EF4-FFF2-40B4-BE49-F238E27FC236}">
                      <a16:creationId xmlns:a16="http://schemas.microsoft.com/office/drawing/2014/main" id="{DA7E9502-BAE5-AC61-0DEA-07B328639A04}"/>
                    </a:ext>
                  </a:extLst>
                </p:cNvPr>
                <p:cNvGrpSpPr/>
                <p:nvPr/>
              </p:nvGrpSpPr>
              <p:grpSpPr>
                <a:xfrm>
                  <a:off x="5106049" y="1285748"/>
                  <a:ext cx="407369" cy="444581"/>
                  <a:chOff x="3635375" y="1549400"/>
                  <a:chExt cx="330200" cy="360363"/>
                </a:xfrm>
                <a:solidFill>
                  <a:schemeClr val="accent1"/>
                </a:solidFill>
              </p:grpSpPr>
              <p:sp>
                <p:nvSpPr>
                  <p:cNvPr id="1566" name="Freeform 199">
                    <a:extLst>
                      <a:ext uri="{FF2B5EF4-FFF2-40B4-BE49-F238E27FC236}">
                        <a16:creationId xmlns:a16="http://schemas.microsoft.com/office/drawing/2014/main" id="{2ABC923A-A5ED-E673-34D1-079D871B44DB}"/>
                      </a:ext>
                    </a:extLst>
                  </p:cNvPr>
                  <p:cNvSpPr>
                    <a:spLocks/>
                  </p:cNvSpPr>
                  <p:nvPr/>
                </p:nvSpPr>
                <p:spPr bwMode="auto">
                  <a:xfrm>
                    <a:off x="3698875" y="1549400"/>
                    <a:ext cx="211138" cy="117475"/>
                  </a:xfrm>
                  <a:custGeom>
                    <a:avLst/>
                    <a:gdLst>
                      <a:gd name="T0" fmla="*/ 290 w 317"/>
                      <a:gd name="T1" fmla="*/ 176 h 176"/>
                      <a:gd name="T2" fmla="*/ 285 w 317"/>
                      <a:gd name="T3" fmla="*/ 174 h 176"/>
                      <a:gd name="T4" fmla="*/ 285 w 317"/>
                      <a:gd name="T5" fmla="*/ 164 h 176"/>
                      <a:gd name="T6" fmla="*/ 293 w 317"/>
                      <a:gd name="T7" fmla="*/ 156 h 176"/>
                      <a:gd name="T8" fmla="*/ 293 w 317"/>
                      <a:gd name="T9" fmla="*/ 122 h 176"/>
                      <a:gd name="T10" fmla="*/ 191 w 317"/>
                      <a:gd name="T11" fmla="*/ 21 h 176"/>
                      <a:gd name="T12" fmla="*/ 174 w 317"/>
                      <a:gd name="T13" fmla="*/ 14 h 176"/>
                      <a:gd name="T14" fmla="*/ 157 w 317"/>
                      <a:gd name="T15" fmla="*/ 21 h 176"/>
                      <a:gd name="T16" fmla="*/ 12 w 317"/>
                      <a:gd name="T17" fmla="*/ 166 h 176"/>
                      <a:gd name="T18" fmla="*/ 2 w 317"/>
                      <a:gd name="T19" fmla="*/ 166 h 176"/>
                      <a:gd name="T20" fmla="*/ 2 w 317"/>
                      <a:gd name="T21" fmla="*/ 156 h 176"/>
                      <a:gd name="T22" fmla="*/ 147 w 317"/>
                      <a:gd name="T23" fmla="*/ 11 h 176"/>
                      <a:gd name="T24" fmla="*/ 174 w 317"/>
                      <a:gd name="T25" fmla="*/ 0 h 176"/>
                      <a:gd name="T26" fmla="*/ 201 w 317"/>
                      <a:gd name="T27" fmla="*/ 11 h 176"/>
                      <a:gd name="T28" fmla="*/ 302 w 317"/>
                      <a:gd name="T29" fmla="*/ 112 h 176"/>
                      <a:gd name="T30" fmla="*/ 302 w 317"/>
                      <a:gd name="T31" fmla="*/ 166 h 176"/>
                      <a:gd name="T32" fmla="*/ 295 w 317"/>
                      <a:gd name="T33" fmla="*/ 174 h 176"/>
                      <a:gd name="T34" fmla="*/ 290 w 317"/>
                      <a:gd name="T35"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7" h="176">
                        <a:moveTo>
                          <a:pt x="290" y="176"/>
                        </a:moveTo>
                        <a:cubicBezTo>
                          <a:pt x="288" y="176"/>
                          <a:pt x="286" y="175"/>
                          <a:pt x="285" y="174"/>
                        </a:cubicBezTo>
                        <a:cubicBezTo>
                          <a:pt x="282" y="171"/>
                          <a:pt x="282" y="167"/>
                          <a:pt x="285" y="164"/>
                        </a:cubicBezTo>
                        <a:cubicBezTo>
                          <a:pt x="293" y="156"/>
                          <a:pt x="293" y="156"/>
                          <a:pt x="293" y="156"/>
                        </a:cubicBezTo>
                        <a:cubicBezTo>
                          <a:pt x="302" y="147"/>
                          <a:pt x="302" y="132"/>
                          <a:pt x="293" y="122"/>
                        </a:cubicBezTo>
                        <a:cubicBezTo>
                          <a:pt x="191" y="21"/>
                          <a:pt x="191" y="21"/>
                          <a:pt x="191" y="21"/>
                        </a:cubicBezTo>
                        <a:cubicBezTo>
                          <a:pt x="187" y="16"/>
                          <a:pt x="181" y="14"/>
                          <a:pt x="174" y="14"/>
                        </a:cubicBezTo>
                        <a:cubicBezTo>
                          <a:pt x="168" y="14"/>
                          <a:pt x="162" y="16"/>
                          <a:pt x="157" y="21"/>
                        </a:cubicBezTo>
                        <a:cubicBezTo>
                          <a:pt x="12" y="166"/>
                          <a:pt x="12" y="166"/>
                          <a:pt x="12" y="166"/>
                        </a:cubicBezTo>
                        <a:cubicBezTo>
                          <a:pt x="9" y="169"/>
                          <a:pt x="5" y="169"/>
                          <a:pt x="2" y="166"/>
                        </a:cubicBezTo>
                        <a:cubicBezTo>
                          <a:pt x="0" y="163"/>
                          <a:pt x="0" y="159"/>
                          <a:pt x="2" y="156"/>
                        </a:cubicBezTo>
                        <a:cubicBezTo>
                          <a:pt x="147" y="11"/>
                          <a:pt x="147" y="11"/>
                          <a:pt x="147" y="11"/>
                        </a:cubicBezTo>
                        <a:cubicBezTo>
                          <a:pt x="155" y="4"/>
                          <a:pt x="164" y="0"/>
                          <a:pt x="174" y="0"/>
                        </a:cubicBezTo>
                        <a:cubicBezTo>
                          <a:pt x="184" y="0"/>
                          <a:pt x="194" y="4"/>
                          <a:pt x="201" y="11"/>
                        </a:cubicBezTo>
                        <a:cubicBezTo>
                          <a:pt x="302" y="112"/>
                          <a:pt x="302" y="112"/>
                          <a:pt x="302" y="112"/>
                        </a:cubicBezTo>
                        <a:cubicBezTo>
                          <a:pt x="317" y="127"/>
                          <a:pt x="317" y="151"/>
                          <a:pt x="302" y="166"/>
                        </a:cubicBezTo>
                        <a:cubicBezTo>
                          <a:pt x="295" y="174"/>
                          <a:pt x="295" y="174"/>
                          <a:pt x="295" y="174"/>
                        </a:cubicBezTo>
                        <a:cubicBezTo>
                          <a:pt x="293" y="175"/>
                          <a:pt x="292" y="176"/>
                          <a:pt x="290" y="1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67" name="Freeform 206">
                    <a:extLst>
                      <a:ext uri="{FF2B5EF4-FFF2-40B4-BE49-F238E27FC236}">
                        <a16:creationId xmlns:a16="http://schemas.microsoft.com/office/drawing/2014/main" id="{6832B7C2-B255-4093-3427-160A2CCDC05D}"/>
                      </a:ext>
                    </a:extLst>
                  </p:cNvPr>
                  <p:cNvSpPr>
                    <a:spLocks/>
                  </p:cNvSpPr>
                  <p:nvPr/>
                </p:nvSpPr>
                <p:spPr bwMode="auto">
                  <a:xfrm>
                    <a:off x="3635375" y="1670050"/>
                    <a:ext cx="301625" cy="239713"/>
                  </a:xfrm>
                  <a:custGeom>
                    <a:avLst/>
                    <a:gdLst>
                      <a:gd name="T0" fmla="*/ 424 w 453"/>
                      <a:gd name="T1" fmla="*/ 359 h 359"/>
                      <a:gd name="T2" fmla="*/ 30 w 453"/>
                      <a:gd name="T3" fmla="*/ 359 h 359"/>
                      <a:gd name="T4" fmla="*/ 0 w 453"/>
                      <a:gd name="T5" fmla="*/ 329 h 359"/>
                      <a:gd name="T6" fmla="*/ 0 w 453"/>
                      <a:gd name="T7" fmla="*/ 30 h 359"/>
                      <a:gd name="T8" fmla="*/ 30 w 453"/>
                      <a:gd name="T9" fmla="*/ 0 h 359"/>
                      <a:gd name="T10" fmla="*/ 424 w 453"/>
                      <a:gd name="T11" fmla="*/ 0 h 359"/>
                      <a:gd name="T12" fmla="*/ 453 w 453"/>
                      <a:gd name="T13" fmla="*/ 30 h 359"/>
                      <a:gd name="T14" fmla="*/ 453 w 453"/>
                      <a:gd name="T15" fmla="*/ 129 h 359"/>
                      <a:gd name="T16" fmla="*/ 446 w 453"/>
                      <a:gd name="T17" fmla="*/ 136 h 359"/>
                      <a:gd name="T18" fmla="*/ 439 w 453"/>
                      <a:gd name="T19" fmla="*/ 129 h 359"/>
                      <a:gd name="T20" fmla="*/ 439 w 453"/>
                      <a:gd name="T21" fmla="*/ 30 h 359"/>
                      <a:gd name="T22" fmla="*/ 424 w 453"/>
                      <a:gd name="T23" fmla="*/ 14 h 359"/>
                      <a:gd name="T24" fmla="*/ 30 w 453"/>
                      <a:gd name="T25" fmla="*/ 14 h 359"/>
                      <a:gd name="T26" fmla="*/ 14 w 453"/>
                      <a:gd name="T27" fmla="*/ 30 h 359"/>
                      <a:gd name="T28" fmla="*/ 14 w 453"/>
                      <a:gd name="T29" fmla="*/ 329 h 359"/>
                      <a:gd name="T30" fmla="*/ 30 w 453"/>
                      <a:gd name="T31" fmla="*/ 345 h 359"/>
                      <a:gd name="T32" fmla="*/ 424 w 453"/>
                      <a:gd name="T33" fmla="*/ 345 h 359"/>
                      <a:gd name="T34" fmla="*/ 439 w 453"/>
                      <a:gd name="T35" fmla="*/ 329 h 359"/>
                      <a:gd name="T36" fmla="*/ 439 w 453"/>
                      <a:gd name="T37" fmla="*/ 230 h 359"/>
                      <a:gd name="T38" fmla="*/ 446 w 453"/>
                      <a:gd name="T39" fmla="*/ 223 h 359"/>
                      <a:gd name="T40" fmla="*/ 453 w 453"/>
                      <a:gd name="T41" fmla="*/ 230 h 359"/>
                      <a:gd name="T42" fmla="*/ 453 w 453"/>
                      <a:gd name="T43" fmla="*/ 329 h 359"/>
                      <a:gd name="T44" fmla="*/ 424 w 453"/>
                      <a:gd name="T45" fmla="*/ 359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53" h="359">
                        <a:moveTo>
                          <a:pt x="424" y="359"/>
                        </a:moveTo>
                        <a:cubicBezTo>
                          <a:pt x="30" y="359"/>
                          <a:pt x="30" y="359"/>
                          <a:pt x="30" y="359"/>
                        </a:cubicBezTo>
                        <a:cubicBezTo>
                          <a:pt x="14" y="359"/>
                          <a:pt x="0" y="345"/>
                          <a:pt x="0" y="329"/>
                        </a:cubicBezTo>
                        <a:cubicBezTo>
                          <a:pt x="0" y="30"/>
                          <a:pt x="0" y="30"/>
                          <a:pt x="0" y="30"/>
                        </a:cubicBezTo>
                        <a:cubicBezTo>
                          <a:pt x="0" y="14"/>
                          <a:pt x="14" y="0"/>
                          <a:pt x="30" y="0"/>
                        </a:cubicBezTo>
                        <a:cubicBezTo>
                          <a:pt x="424" y="0"/>
                          <a:pt x="424" y="0"/>
                          <a:pt x="424" y="0"/>
                        </a:cubicBezTo>
                        <a:cubicBezTo>
                          <a:pt x="440" y="0"/>
                          <a:pt x="453" y="14"/>
                          <a:pt x="453" y="30"/>
                        </a:cubicBezTo>
                        <a:cubicBezTo>
                          <a:pt x="453" y="129"/>
                          <a:pt x="453" y="129"/>
                          <a:pt x="453" y="129"/>
                        </a:cubicBezTo>
                        <a:cubicBezTo>
                          <a:pt x="453" y="132"/>
                          <a:pt x="450" y="136"/>
                          <a:pt x="446" y="136"/>
                        </a:cubicBezTo>
                        <a:cubicBezTo>
                          <a:pt x="442" y="136"/>
                          <a:pt x="439" y="132"/>
                          <a:pt x="439" y="129"/>
                        </a:cubicBezTo>
                        <a:cubicBezTo>
                          <a:pt x="439" y="30"/>
                          <a:pt x="439" y="30"/>
                          <a:pt x="439" y="30"/>
                        </a:cubicBezTo>
                        <a:cubicBezTo>
                          <a:pt x="439" y="21"/>
                          <a:pt x="432" y="14"/>
                          <a:pt x="424" y="14"/>
                        </a:cubicBezTo>
                        <a:cubicBezTo>
                          <a:pt x="30" y="14"/>
                          <a:pt x="30" y="14"/>
                          <a:pt x="30" y="14"/>
                        </a:cubicBezTo>
                        <a:cubicBezTo>
                          <a:pt x="21" y="14"/>
                          <a:pt x="14" y="21"/>
                          <a:pt x="14" y="30"/>
                        </a:cubicBezTo>
                        <a:cubicBezTo>
                          <a:pt x="14" y="329"/>
                          <a:pt x="14" y="329"/>
                          <a:pt x="14" y="329"/>
                        </a:cubicBezTo>
                        <a:cubicBezTo>
                          <a:pt x="14" y="338"/>
                          <a:pt x="21" y="345"/>
                          <a:pt x="30" y="345"/>
                        </a:cubicBezTo>
                        <a:cubicBezTo>
                          <a:pt x="424" y="345"/>
                          <a:pt x="424" y="345"/>
                          <a:pt x="424" y="345"/>
                        </a:cubicBezTo>
                        <a:cubicBezTo>
                          <a:pt x="432" y="345"/>
                          <a:pt x="439" y="338"/>
                          <a:pt x="439" y="329"/>
                        </a:cubicBezTo>
                        <a:cubicBezTo>
                          <a:pt x="439" y="230"/>
                          <a:pt x="439" y="230"/>
                          <a:pt x="439" y="230"/>
                        </a:cubicBezTo>
                        <a:cubicBezTo>
                          <a:pt x="439" y="227"/>
                          <a:pt x="442" y="223"/>
                          <a:pt x="446" y="223"/>
                        </a:cubicBezTo>
                        <a:cubicBezTo>
                          <a:pt x="450" y="223"/>
                          <a:pt x="453" y="227"/>
                          <a:pt x="453" y="230"/>
                        </a:cubicBezTo>
                        <a:cubicBezTo>
                          <a:pt x="453" y="329"/>
                          <a:pt x="453" y="329"/>
                          <a:pt x="453" y="329"/>
                        </a:cubicBezTo>
                        <a:cubicBezTo>
                          <a:pt x="453" y="345"/>
                          <a:pt x="440" y="359"/>
                          <a:pt x="424" y="3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68" name="Freeform 208">
                    <a:extLst>
                      <a:ext uri="{FF2B5EF4-FFF2-40B4-BE49-F238E27FC236}">
                        <a16:creationId xmlns:a16="http://schemas.microsoft.com/office/drawing/2014/main" id="{FC2C1205-608A-363A-C5AD-29CCF56B6211}"/>
                      </a:ext>
                    </a:extLst>
                  </p:cNvPr>
                  <p:cNvSpPr>
                    <a:spLocks noEditPoints="1"/>
                  </p:cNvSpPr>
                  <p:nvPr/>
                </p:nvSpPr>
                <p:spPr bwMode="auto">
                  <a:xfrm>
                    <a:off x="3873500" y="1751013"/>
                    <a:ext cx="92075" cy="77788"/>
                  </a:xfrm>
                  <a:custGeom>
                    <a:avLst/>
                    <a:gdLst>
                      <a:gd name="T0" fmla="*/ 117 w 138"/>
                      <a:gd name="T1" fmla="*/ 115 h 115"/>
                      <a:gd name="T2" fmla="*/ 20 w 138"/>
                      <a:gd name="T3" fmla="*/ 115 h 115"/>
                      <a:gd name="T4" fmla="*/ 0 w 138"/>
                      <a:gd name="T5" fmla="*/ 95 h 115"/>
                      <a:gd name="T6" fmla="*/ 0 w 138"/>
                      <a:gd name="T7" fmla="*/ 20 h 115"/>
                      <a:gd name="T8" fmla="*/ 20 w 138"/>
                      <a:gd name="T9" fmla="*/ 0 h 115"/>
                      <a:gd name="T10" fmla="*/ 117 w 138"/>
                      <a:gd name="T11" fmla="*/ 0 h 115"/>
                      <a:gd name="T12" fmla="*/ 138 w 138"/>
                      <a:gd name="T13" fmla="*/ 20 h 115"/>
                      <a:gd name="T14" fmla="*/ 138 w 138"/>
                      <a:gd name="T15" fmla="*/ 95 h 115"/>
                      <a:gd name="T16" fmla="*/ 117 w 138"/>
                      <a:gd name="T17" fmla="*/ 115 h 115"/>
                      <a:gd name="T18" fmla="*/ 20 w 138"/>
                      <a:gd name="T19" fmla="*/ 14 h 115"/>
                      <a:gd name="T20" fmla="*/ 14 w 138"/>
                      <a:gd name="T21" fmla="*/ 20 h 115"/>
                      <a:gd name="T22" fmla="*/ 14 w 138"/>
                      <a:gd name="T23" fmla="*/ 95 h 115"/>
                      <a:gd name="T24" fmla="*/ 20 w 138"/>
                      <a:gd name="T25" fmla="*/ 101 h 115"/>
                      <a:gd name="T26" fmla="*/ 117 w 138"/>
                      <a:gd name="T27" fmla="*/ 101 h 115"/>
                      <a:gd name="T28" fmla="*/ 124 w 138"/>
                      <a:gd name="T29" fmla="*/ 95 h 115"/>
                      <a:gd name="T30" fmla="*/ 124 w 138"/>
                      <a:gd name="T31" fmla="*/ 20 h 115"/>
                      <a:gd name="T32" fmla="*/ 117 w 138"/>
                      <a:gd name="T33" fmla="*/ 14 h 115"/>
                      <a:gd name="T34" fmla="*/ 20 w 138"/>
                      <a:gd name="T35" fmla="*/ 1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8" h="115">
                        <a:moveTo>
                          <a:pt x="117" y="115"/>
                        </a:moveTo>
                        <a:cubicBezTo>
                          <a:pt x="20" y="115"/>
                          <a:pt x="20" y="115"/>
                          <a:pt x="20" y="115"/>
                        </a:cubicBezTo>
                        <a:cubicBezTo>
                          <a:pt x="9" y="115"/>
                          <a:pt x="0" y="106"/>
                          <a:pt x="0" y="95"/>
                        </a:cubicBezTo>
                        <a:cubicBezTo>
                          <a:pt x="0" y="20"/>
                          <a:pt x="0" y="20"/>
                          <a:pt x="0" y="20"/>
                        </a:cubicBezTo>
                        <a:cubicBezTo>
                          <a:pt x="0" y="9"/>
                          <a:pt x="9" y="0"/>
                          <a:pt x="20" y="0"/>
                        </a:cubicBezTo>
                        <a:cubicBezTo>
                          <a:pt x="117" y="0"/>
                          <a:pt x="117" y="0"/>
                          <a:pt x="117" y="0"/>
                        </a:cubicBezTo>
                        <a:cubicBezTo>
                          <a:pt x="128" y="0"/>
                          <a:pt x="138" y="9"/>
                          <a:pt x="138" y="20"/>
                        </a:cubicBezTo>
                        <a:cubicBezTo>
                          <a:pt x="138" y="95"/>
                          <a:pt x="138" y="95"/>
                          <a:pt x="138" y="95"/>
                        </a:cubicBezTo>
                        <a:cubicBezTo>
                          <a:pt x="138" y="106"/>
                          <a:pt x="128" y="115"/>
                          <a:pt x="117" y="115"/>
                        </a:cubicBezTo>
                        <a:close/>
                        <a:moveTo>
                          <a:pt x="20" y="14"/>
                        </a:moveTo>
                        <a:cubicBezTo>
                          <a:pt x="17" y="14"/>
                          <a:pt x="14" y="16"/>
                          <a:pt x="14" y="20"/>
                        </a:cubicBezTo>
                        <a:cubicBezTo>
                          <a:pt x="14" y="95"/>
                          <a:pt x="14" y="95"/>
                          <a:pt x="14" y="95"/>
                        </a:cubicBezTo>
                        <a:cubicBezTo>
                          <a:pt x="14" y="99"/>
                          <a:pt x="17" y="101"/>
                          <a:pt x="20" y="101"/>
                        </a:cubicBezTo>
                        <a:cubicBezTo>
                          <a:pt x="117" y="101"/>
                          <a:pt x="117" y="101"/>
                          <a:pt x="117" y="101"/>
                        </a:cubicBezTo>
                        <a:cubicBezTo>
                          <a:pt x="121" y="101"/>
                          <a:pt x="124" y="99"/>
                          <a:pt x="124" y="95"/>
                        </a:cubicBezTo>
                        <a:cubicBezTo>
                          <a:pt x="124" y="20"/>
                          <a:pt x="124" y="20"/>
                          <a:pt x="124" y="20"/>
                        </a:cubicBezTo>
                        <a:cubicBezTo>
                          <a:pt x="124" y="16"/>
                          <a:pt x="121" y="14"/>
                          <a:pt x="117" y="14"/>
                        </a:cubicBezTo>
                        <a:lnTo>
                          <a:pt x="20"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grpSp>
          </p:grpSp>
        </p:grpSp>
        <p:grpSp>
          <p:nvGrpSpPr>
            <p:cNvPr id="1496" name="Group 1495">
              <a:extLst>
                <a:ext uri="{FF2B5EF4-FFF2-40B4-BE49-F238E27FC236}">
                  <a16:creationId xmlns:a16="http://schemas.microsoft.com/office/drawing/2014/main" id="{52A44AD5-F43A-05A2-6707-0832731EC72C}"/>
                </a:ext>
              </a:extLst>
            </p:cNvPr>
            <p:cNvGrpSpPr/>
            <p:nvPr/>
          </p:nvGrpSpPr>
          <p:grpSpPr>
            <a:xfrm>
              <a:off x="3690923" y="1439201"/>
              <a:ext cx="495619" cy="369400"/>
              <a:chOff x="3557670" y="1636560"/>
              <a:chExt cx="490125" cy="365305"/>
            </a:xfrm>
            <a:solidFill>
              <a:schemeClr val="accent1"/>
            </a:solidFill>
          </p:grpSpPr>
          <p:sp>
            <p:nvSpPr>
              <p:cNvPr id="1536" name="Freeform 459">
                <a:extLst>
                  <a:ext uri="{FF2B5EF4-FFF2-40B4-BE49-F238E27FC236}">
                    <a16:creationId xmlns:a16="http://schemas.microsoft.com/office/drawing/2014/main" id="{45882D36-89D4-B7FA-6926-ABD42C2418C0}"/>
                  </a:ext>
                </a:extLst>
              </p:cNvPr>
              <p:cNvSpPr>
                <a:spLocks noEditPoints="1"/>
              </p:cNvSpPr>
              <p:nvPr/>
            </p:nvSpPr>
            <p:spPr bwMode="auto">
              <a:xfrm>
                <a:off x="3689771" y="1796329"/>
                <a:ext cx="225923" cy="205536"/>
              </a:xfrm>
              <a:custGeom>
                <a:avLst/>
                <a:gdLst>
                  <a:gd name="T0" fmla="*/ 450 w 457"/>
                  <a:gd name="T1" fmla="*/ 415 h 415"/>
                  <a:gd name="T2" fmla="*/ 7 w 457"/>
                  <a:gd name="T3" fmla="*/ 415 h 415"/>
                  <a:gd name="T4" fmla="*/ 0 w 457"/>
                  <a:gd name="T5" fmla="*/ 408 h 415"/>
                  <a:gd name="T6" fmla="*/ 0 w 457"/>
                  <a:gd name="T7" fmla="*/ 7 h 415"/>
                  <a:gd name="T8" fmla="*/ 7 w 457"/>
                  <a:gd name="T9" fmla="*/ 0 h 415"/>
                  <a:gd name="T10" fmla="*/ 450 w 457"/>
                  <a:gd name="T11" fmla="*/ 0 h 415"/>
                  <a:gd name="T12" fmla="*/ 457 w 457"/>
                  <a:gd name="T13" fmla="*/ 7 h 415"/>
                  <a:gd name="T14" fmla="*/ 457 w 457"/>
                  <a:gd name="T15" fmla="*/ 408 h 415"/>
                  <a:gd name="T16" fmla="*/ 450 w 457"/>
                  <a:gd name="T17" fmla="*/ 415 h 415"/>
                  <a:gd name="T18" fmla="*/ 14 w 457"/>
                  <a:gd name="T19" fmla="*/ 401 h 415"/>
                  <a:gd name="T20" fmla="*/ 443 w 457"/>
                  <a:gd name="T21" fmla="*/ 401 h 415"/>
                  <a:gd name="T22" fmla="*/ 443 w 457"/>
                  <a:gd name="T23" fmla="*/ 14 h 415"/>
                  <a:gd name="T24" fmla="*/ 14 w 457"/>
                  <a:gd name="T25" fmla="*/ 14 h 415"/>
                  <a:gd name="T26" fmla="*/ 14 w 457"/>
                  <a:gd name="T27" fmla="*/ 401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7" h="415">
                    <a:moveTo>
                      <a:pt x="450" y="415"/>
                    </a:moveTo>
                    <a:cubicBezTo>
                      <a:pt x="7" y="415"/>
                      <a:pt x="7" y="415"/>
                      <a:pt x="7" y="415"/>
                    </a:cubicBezTo>
                    <a:cubicBezTo>
                      <a:pt x="3" y="415"/>
                      <a:pt x="0" y="412"/>
                      <a:pt x="0" y="408"/>
                    </a:cubicBezTo>
                    <a:cubicBezTo>
                      <a:pt x="0" y="7"/>
                      <a:pt x="0" y="7"/>
                      <a:pt x="0" y="7"/>
                    </a:cubicBezTo>
                    <a:cubicBezTo>
                      <a:pt x="0" y="3"/>
                      <a:pt x="3" y="0"/>
                      <a:pt x="7" y="0"/>
                    </a:cubicBezTo>
                    <a:cubicBezTo>
                      <a:pt x="450" y="0"/>
                      <a:pt x="450" y="0"/>
                      <a:pt x="450" y="0"/>
                    </a:cubicBezTo>
                    <a:cubicBezTo>
                      <a:pt x="454" y="0"/>
                      <a:pt x="457" y="3"/>
                      <a:pt x="457" y="7"/>
                    </a:cubicBezTo>
                    <a:cubicBezTo>
                      <a:pt x="457" y="408"/>
                      <a:pt x="457" y="408"/>
                      <a:pt x="457" y="408"/>
                    </a:cubicBezTo>
                    <a:cubicBezTo>
                      <a:pt x="457" y="412"/>
                      <a:pt x="454" y="415"/>
                      <a:pt x="450" y="415"/>
                    </a:cubicBezTo>
                    <a:close/>
                    <a:moveTo>
                      <a:pt x="14" y="401"/>
                    </a:moveTo>
                    <a:cubicBezTo>
                      <a:pt x="443" y="401"/>
                      <a:pt x="443" y="401"/>
                      <a:pt x="443" y="401"/>
                    </a:cubicBezTo>
                    <a:cubicBezTo>
                      <a:pt x="443" y="14"/>
                      <a:pt x="443" y="14"/>
                      <a:pt x="443" y="14"/>
                    </a:cubicBezTo>
                    <a:cubicBezTo>
                      <a:pt x="14" y="14"/>
                      <a:pt x="14" y="14"/>
                      <a:pt x="14" y="14"/>
                    </a:cubicBezTo>
                    <a:lnTo>
                      <a:pt x="14" y="4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37" name="Freeform 460">
                <a:extLst>
                  <a:ext uri="{FF2B5EF4-FFF2-40B4-BE49-F238E27FC236}">
                    <a16:creationId xmlns:a16="http://schemas.microsoft.com/office/drawing/2014/main" id="{9004B854-3B5F-4DF5-E331-B53B9123B84C}"/>
                  </a:ext>
                </a:extLst>
              </p:cNvPr>
              <p:cNvSpPr>
                <a:spLocks/>
              </p:cNvSpPr>
              <p:nvPr/>
            </p:nvSpPr>
            <p:spPr bwMode="auto">
              <a:xfrm>
                <a:off x="3699964" y="1763668"/>
                <a:ext cx="204288" cy="39110"/>
              </a:xfrm>
              <a:custGeom>
                <a:avLst/>
                <a:gdLst>
                  <a:gd name="T0" fmla="*/ 406 w 413"/>
                  <a:gd name="T1" fmla="*/ 79 h 79"/>
                  <a:gd name="T2" fmla="*/ 399 w 413"/>
                  <a:gd name="T3" fmla="*/ 72 h 79"/>
                  <a:gd name="T4" fmla="*/ 399 w 413"/>
                  <a:gd name="T5" fmla="*/ 17 h 79"/>
                  <a:gd name="T6" fmla="*/ 396 w 413"/>
                  <a:gd name="T7" fmla="*/ 14 h 79"/>
                  <a:gd name="T8" fmla="*/ 17 w 413"/>
                  <a:gd name="T9" fmla="*/ 14 h 79"/>
                  <a:gd name="T10" fmla="*/ 14 w 413"/>
                  <a:gd name="T11" fmla="*/ 17 h 79"/>
                  <a:gd name="T12" fmla="*/ 14 w 413"/>
                  <a:gd name="T13" fmla="*/ 72 h 79"/>
                  <a:gd name="T14" fmla="*/ 7 w 413"/>
                  <a:gd name="T15" fmla="*/ 79 h 79"/>
                  <a:gd name="T16" fmla="*/ 0 w 413"/>
                  <a:gd name="T17" fmla="*/ 72 h 79"/>
                  <a:gd name="T18" fmla="*/ 0 w 413"/>
                  <a:gd name="T19" fmla="*/ 17 h 79"/>
                  <a:gd name="T20" fmla="*/ 17 w 413"/>
                  <a:gd name="T21" fmla="*/ 0 h 79"/>
                  <a:gd name="T22" fmla="*/ 396 w 413"/>
                  <a:gd name="T23" fmla="*/ 0 h 79"/>
                  <a:gd name="T24" fmla="*/ 413 w 413"/>
                  <a:gd name="T25" fmla="*/ 17 h 79"/>
                  <a:gd name="T26" fmla="*/ 413 w 413"/>
                  <a:gd name="T27" fmla="*/ 72 h 79"/>
                  <a:gd name="T28" fmla="*/ 406 w 413"/>
                  <a:gd name="T29"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3" h="79">
                    <a:moveTo>
                      <a:pt x="406" y="79"/>
                    </a:moveTo>
                    <a:cubicBezTo>
                      <a:pt x="402" y="79"/>
                      <a:pt x="399" y="76"/>
                      <a:pt x="399" y="72"/>
                    </a:cubicBezTo>
                    <a:cubicBezTo>
                      <a:pt x="399" y="17"/>
                      <a:pt x="399" y="17"/>
                      <a:pt x="399" y="17"/>
                    </a:cubicBezTo>
                    <a:cubicBezTo>
                      <a:pt x="399" y="16"/>
                      <a:pt x="397" y="14"/>
                      <a:pt x="396" y="14"/>
                    </a:cubicBezTo>
                    <a:cubicBezTo>
                      <a:pt x="17" y="14"/>
                      <a:pt x="17" y="14"/>
                      <a:pt x="17" y="14"/>
                    </a:cubicBezTo>
                    <a:cubicBezTo>
                      <a:pt x="16" y="14"/>
                      <a:pt x="14" y="16"/>
                      <a:pt x="14" y="17"/>
                    </a:cubicBezTo>
                    <a:cubicBezTo>
                      <a:pt x="14" y="72"/>
                      <a:pt x="14" y="72"/>
                      <a:pt x="14" y="72"/>
                    </a:cubicBezTo>
                    <a:cubicBezTo>
                      <a:pt x="14" y="75"/>
                      <a:pt x="11" y="79"/>
                      <a:pt x="7" y="79"/>
                    </a:cubicBezTo>
                    <a:cubicBezTo>
                      <a:pt x="4" y="79"/>
                      <a:pt x="0" y="75"/>
                      <a:pt x="0" y="72"/>
                    </a:cubicBezTo>
                    <a:cubicBezTo>
                      <a:pt x="0" y="17"/>
                      <a:pt x="0" y="17"/>
                      <a:pt x="0" y="17"/>
                    </a:cubicBezTo>
                    <a:cubicBezTo>
                      <a:pt x="0" y="8"/>
                      <a:pt x="8" y="0"/>
                      <a:pt x="17" y="0"/>
                    </a:cubicBezTo>
                    <a:cubicBezTo>
                      <a:pt x="396" y="0"/>
                      <a:pt x="396" y="0"/>
                      <a:pt x="396" y="0"/>
                    </a:cubicBezTo>
                    <a:cubicBezTo>
                      <a:pt x="405" y="0"/>
                      <a:pt x="413" y="8"/>
                      <a:pt x="413" y="17"/>
                    </a:cubicBezTo>
                    <a:cubicBezTo>
                      <a:pt x="413" y="72"/>
                      <a:pt x="413" y="72"/>
                      <a:pt x="413" y="72"/>
                    </a:cubicBezTo>
                    <a:cubicBezTo>
                      <a:pt x="413" y="76"/>
                      <a:pt x="410" y="79"/>
                      <a:pt x="406"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38" name="Freeform 461">
                <a:extLst>
                  <a:ext uri="{FF2B5EF4-FFF2-40B4-BE49-F238E27FC236}">
                    <a16:creationId xmlns:a16="http://schemas.microsoft.com/office/drawing/2014/main" id="{B83FE545-1EF8-3CAF-687F-0DE9688C0FAC}"/>
                  </a:ext>
                </a:extLst>
              </p:cNvPr>
              <p:cNvSpPr>
                <a:spLocks/>
              </p:cNvSpPr>
              <p:nvPr/>
            </p:nvSpPr>
            <p:spPr bwMode="auto">
              <a:xfrm>
                <a:off x="3800028" y="1636560"/>
                <a:ext cx="6865" cy="70731"/>
              </a:xfrm>
              <a:custGeom>
                <a:avLst/>
                <a:gdLst>
                  <a:gd name="T0" fmla="*/ 7 w 14"/>
                  <a:gd name="T1" fmla="*/ 143 h 143"/>
                  <a:gd name="T2" fmla="*/ 0 w 14"/>
                  <a:gd name="T3" fmla="*/ 136 h 143"/>
                  <a:gd name="T4" fmla="*/ 0 w 14"/>
                  <a:gd name="T5" fmla="*/ 7 h 143"/>
                  <a:gd name="T6" fmla="*/ 7 w 14"/>
                  <a:gd name="T7" fmla="*/ 0 h 143"/>
                  <a:gd name="T8" fmla="*/ 14 w 14"/>
                  <a:gd name="T9" fmla="*/ 7 h 143"/>
                  <a:gd name="T10" fmla="*/ 14 w 14"/>
                  <a:gd name="T11" fmla="*/ 136 h 143"/>
                  <a:gd name="T12" fmla="*/ 7 w 14"/>
                  <a:gd name="T13" fmla="*/ 143 h 143"/>
                </a:gdLst>
                <a:ahLst/>
                <a:cxnLst>
                  <a:cxn ang="0">
                    <a:pos x="T0" y="T1"/>
                  </a:cxn>
                  <a:cxn ang="0">
                    <a:pos x="T2" y="T3"/>
                  </a:cxn>
                  <a:cxn ang="0">
                    <a:pos x="T4" y="T5"/>
                  </a:cxn>
                  <a:cxn ang="0">
                    <a:pos x="T6" y="T7"/>
                  </a:cxn>
                  <a:cxn ang="0">
                    <a:pos x="T8" y="T9"/>
                  </a:cxn>
                  <a:cxn ang="0">
                    <a:pos x="T10" y="T11"/>
                  </a:cxn>
                  <a:cxn ang="0">
                    <a:pos x="T12" y="T13"/>
                  </a:cxn>
                </a:cxnLst>
                <a:rect l="0" t="0" r="r" b="b"/>
                <a:pathLst>
                  <a:path w="14" h="143">
                    <a:moveTo>
                      <a:pt x="7" y="143"/>
                    </a:moveTo>
                    <a:cubicBezTo>
                      <a:pt x="3" y="143"/>
                      <a:pt x="0" y="140"/>
                      <a:pt x="0" y="136"/>
                    </a:cubicBezTo>
                    <a:cubicBezTo>
                      <a:pt x="0" y="7"/>
                      <a:pt x="0" y="7"/>
                      <a:pt x="0" y="7"/>
                    </a:cubicBezTo>
                    <a:cubicBezTo>
                      <a:pt x="0" y="3"/>
                      <a:pt x="3" y="0"/>
                      <a:pt x="7" y="0"/>
                    </a:cubicBezTo>
                    <a:cubicBezTo>
                      <a:pt x="11" y="0"/>
                      <a:pt x="14" y="3"/>
                      <a:pt x="14" y="7"/>
                    </a:cubicBezTo>
                    <a:cubicBezTo>
                      <a:pt x="14" y="136"/>
                      <a:pt x="14" y="136"/>
                      <a:pt x="14" y="136"/>
                    </a:cubicBezTo>
                    <a:cubicBezTo>
                      <a:pt x="14" y="140"/>
                      <a:pt x="11" y="143"/>
                      <a:pt x="7"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39" name="Freeform 462">
                <a:extLst>
                  <a:ext uri="{FF2B5EF4-FFF2-40B4-BE49-F238E27FC236}">
                    <a16:creationId xmlns:a16="http://schemas.microsoft.com/office/drawing/2014/main" id="{351E659A-9A69-7D27-45DA-90EFDF5BC548}"/>
                  </a:ext>
                </a:extLst>
              </p:cNvPr>
              <p:cNvSpPr>
                <a:spLocks noEditPoints="1"/>
              </p:cNvSpPr>
              <p:nvPr/>
            </p:nvSpPr>
            <p:spPr bwMode="auto">
              <a:xfrm>
                <a:off x="3583258" y="1866644"/>
                <a:ext cx="34742" cy="35158"/>
              </a:xfrm>
              <a:custGeom>
                <a:avLst/>
                <a:gdLst>
                  <a:gd name="T0" fmla="*/ 51 w 70"/>
                  <a:gd name="T1" fmla="*/ 71 h 71"/>
                  <a:gd name="T2" fmla="*/ 18 w 70"/>
                  <a:gd name="T3" fmla="*/ 71 h 71"/>
                  <a:gd name="T4" fmla="*/ 0 w 70"/>
                  <a:gd name="T5" fmla="*/ 52 h 71"/>
                  <a:gd name="T6" fmla="*/ 0 w 70"/>
                  <a:gd name="T7" fmla="*/ 19 h 71"/>
                  <a:gd name="T8" fmla="*/ 18 w 70"/>
                  <a:gd name="T9" fmla="*/ 0 h 71"/>
                  <a:gd name="T10" fmla="*/ 51 w 70"/>
                  <a:gd name="T11" fmla="*/ 0 h 71"/>
                  <a:gd name="T12" fmla="*/ 70 w 70"/>
                  <a:gd name="T13" fmla="*/ 19 h 71"/>
                  <a:gd name="T14" fmla="*/ 70 w 70"/>
                  <a:gd name="T15" fmla="*/ 52 h 71"/>
                  <a:gd name="T16" fmla="*/ 51 w 70"/>
                  <a:gd name="T17" fmla="*/ 71 h 71"/>
                  <a:gd name="T18" fmla="*/ 18 w 70"/>
                  <a:gd name="T19" fmla="*/ 14 h 71"/>
                  <a:gd name="T20" fmla="*/ 14 w 70"/>
                  <a:gd name="T21" fmla="*/ 19 h 71"/>
                  <a:gd name="T22" fmla="*/ 14 w 70"/>
                  <a:gd name="T23" fmla="*/ 52 h 71"/>
                  <a:gd name="T24" fmla="*/ 18 w 70"/>
                  <a:gd name="T25" fmla="*/ 57 h 71"/>
                  <a:gd name="T26" fmla="*/ 51 w 70"/>
                  <a:gd name="T27" fmla="*/ 57 h 71"/>
                  <a:gd name="T28" fmla="*/ 56 w 70"/>
                  <a:gd name="T29" fmla="*/ 52 h 71"/>
                  <a:gd name="T30" fmla="*/ 56 w 70"/>
                  <a:gd name="T31" fmla="*/ 19 h 71"/>
                  <a:gd name="T32" fmla="*/ 51 w 70"/>
                  <a:gd name="T33" fmla="*/ 14 h 71"/>
                  <a:gd name="T34" fmla="*/ 18 w 70"/>
                  <a:gd name="T35" fmla="*/ 1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 h="71">
                    <a:moveTo>
                      <a:pt x="51" y="71"/>
                    </a:moveTo>
                    <a:cubicBezTo>
                      <a:pt x="18" y="71"/>
                      <a:pt x="18" y="71"/>
                      <a:pt x="18" y="71"/>
                    </a:cubicBezTo>
                    <a:cubicBezTo>
                      <a:pt x="8" y="71"/>
                      <a:pt x="0" y="62"/>
                      <a:pt x="0" y="52"/>
                    </a:cubicBezTo>
                    <a:cubicBezTo>
                      <a:pt x="0" y="19"/>
                      <a:pt x="0" y="19"/>
                      <a:pt x="0" y="19"/>
                    </a:cubicBezTo>
                    <a:cubicBezTo>
                      <a:pt x="0" y="9"/>
                      <a:pt x="8" y="0"/>
                      <a:pt x="18" y="0"/>
                    </a:cubicBezTo>
                    <a:cubicBezTo>
                      <a:pt x="51" y="0"/>
                      <a:pt x="51" y="0"/>
                      <a:pt x="51" y="0"/>
                    </a:cubicBezTo>
                    <a:cubicBezTo>
                      <a:pt x="61" y="0"/>
                      <a:pt x="70" y="9"/>
                      <a:pt x="70" y="19"/>
                    </a:cubicBezTo>
                    <a:cubicBezTo>
                      <a:pt x="70" y="52"/>
                      <a:pt x="70" y="52"/>
                      <a:pt x="70" y="52"/>
                    </a:cubicBezTo>
                    <a:cubicBezTo>
                      <a:pt x="70" y="62"/>
                      <a:pt x="61" y="71"/>
                      <a:pt x="51" y="71"/>
                    </a:cubicBezTo>
                    <a:close/>
                    <a:moveTo>
                      <a:pt x="18" y="14"/>
                    </a:moveTo>
                    <a:cubicBezTo>
                      <a:pt x="16" y="14"/>
                      <a:pt x="14" y="17"/>
                      <a:pt x="14" y="19"/>
                    </a:cubicBezTo>
                    <a:cubicBezTo>
                      <a:pt x="14" y="52"/>
                      <a:pt x="14" y="52"/>
                      <a:pt x="14" y="52"/>
                    </a:cubicBezTo>
                    <a:cubicBezTo>
                      <a:pt x="14" y="54"/>
                      <a:pt x="16" y="57"/>
                      <a:pt x="18" y="57"/>
                    </a:cubicBezTo>
                    <a:cubicBezTo>
                      <a:pt x="51" y="57"/>
                      <a:pt x="51" y="57"/>
                      <a:pt x="51" y="57"/>
                    </a:cubicBezTo>
                    <a:cubicBezTo>
                      <a:pt x="53" y="57"/>
                      <a:pt x="56" y="54"/>
                      <a:pt x="56" y="52"/>
                    </a:cubicBezTo>
                    <a:cubicBezTo>
                      <a:pt x="56" y="19"/>
                      <a:pt x="56" y="19"/>
                      <a:pt x="56" y="19"/>
                    </a:cubicBezTo>
                    <a:cubicBezTo>
                      <a:pt x="56" y="17"/>
                      <a:pt x="53" y="14"/>
                      <a:pt x="51" y="14"/>
                    </a:cubicBezTo>
                    <a:lnTo>
                      <a:pt x="18"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40" name="Freeform 463">
                <a:extLst>
                  <a:ext uri="{FF2B5EF4-FFF2-40B4-BE49-F238E27FC236}">
                    <a16:creationId xmlns:a16="http://schemas.microsoft.com/office/drawing/2014/main" id="{004B40A6-C669-4C86-27F9-B2ADC77FDFC4}"/>
                  </a:ext>
                </a:extLst>
              </p:cNvPr>
              <p:cNvSpPr>
                <a:spLocks/>
              </p:cNvSpPr>
              <p:nvPr/>
            </p:nvSpPr>
            <p:spPr bwMode="auto">
              <a:xfrm>
                <a:off x="3583258" y="1909291"/>
                <a:ext cx="34742" cy="91950"/>
              </a:xfrm>
              <a:custGeom>
                <a:avLst/>
                <a:gdLst>
                  <a:gd name="T0" fmla="*/ 63 w 70"/>
                  <a:gd name="T1" fmla="*/ 186 h 186"/>
                  <a:gd name="T2" fmla="*/ 56 w 70"/>
                  <a:gd name="T3" fmla="*/ 179 h 186"/>
                  <a:gd name="T4" fmla="*/ 56 w 70"/>
                  <a:gd name="T5" fmla="*/ 17 h 186"/>
                  <a:gd name="T6" fmla="*/ 53 w 70"/>
                  <a:gd name="T7" fmla="*/ 14 h 186"/>
                  <a:gd name="T8" fmla="*/ 16 w 70"/>
                  <a:gd name="T9" fmla="*/ 14 h 186"/>
                  <a:gd name="T10" fmla="*/ 14 w 70"/>
                  <a:gd name="T11" fmla="*/ 17 h 186"/>
                  <a:gd name="T12" fmla="*/ 14 w 70"/>
                  <a:gd name="T13" fmla="*/ 179 h 186"/>
                  <a:gd name="T14" fmla="*/ 7 w 70"/>
                  <a:gd name="T15" fmla="*/ 186 h 186"/>
                  <a:gd name="T16" fmla="*/ 0 w 70"/>
                  <a:gd name="T17" fmla="*/ 179 h 186"/>
                  <a:gd name="T18" fmla="*/ 0 w 70"/>
                  <a:gd name="T19" fmla="*/ 17 h 186"/>
                  <a:gd name="T20" fmla="*/ 16 w 70"/>
                  <a:gd name="T21" fmla="*/ 0 h 186"/>
                  <a:gd name="T22" fmla="*/ 53 w 70"/>
                  <a:gd name="T23" fmla="*/ 0 h 186"/>
                  <a:gd name="T24" fmla="*/ 70 w 70"/>
                  <a:gd name="T25" fmla="*/ 17 h 186"/>
                  <a:gd name="T26" fmla="*/ 70 w 70"/>
                  <a:gd name="T27" fmla="*/ 179 h 186"/>
                  <a:gd name="T28" fmla="*/ 63 w 70"/>
                  <a:gd name="T29"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 h="186">
                    <a:moveTo>
                      <a:pt x="63" y="186"/>
                    </a:moveTo>
                    <a:cubicBezTo>
                      <a:pt x="59" y="186"/>
                      <a:pt x="56" y="183"/>
                      <a:pt x="56" y="179"/>
                    </a:cubicBezTo>
                    <a:cubicBezTo>
                      <a:pt x="56" y="17"/>
                      <a:pt x="56" y="17"/>
                      <a:pt x="56" y="17"/>
                    </a:cubicBezTo>
                    <a:cubicBezTo>
                      <a:pt x="56" y="15"/>
                      <a:pt x="54" y="14"/>
                      <a:pt x="53" y="14"/>
                    </a:cubicBezTo>
                    <a:cubicBezTo>
                      <a:pt x="16" y="14"/>
                      <a:pt x="16" y="14"/>
                      <a:pt x="16" y="14"/>
                    </a:cubicBezTo>
                    <a:cubicBezTo>
                      <a:pt x="15" y="14"/>
                      <a:pt x="14" y="15"/>
                      <a:pt x="14" y="17"/>
                    </a:cubicBezTo>
                    <a:cubicBezTo>
                      <a:pt x="14" y="179"/>
                      <a:pt x="14" y="179"/>
                      <a:pt x="14" y="179"/>
                    </a:cubicBezTo>
                    <a:cubicBezTo>
                      <a:pt x="14" y="183"/>
                      <a:pt x="10" y="186"/>
                      <a:pt x="7" y="186"/>
                    </a:cubicBezTo>
                    <a:cubicBezTo>
                      <a:pt x="3" y="186"/>
                      <a:pt x="0" y="183"/>
                      <a:pt x="0" y="179"/>
                    </a:cubicBezTo>
                    <a:cubicBezTo>
                      <a:pt x="0" y="17"/>
                      <a:pt x="0" y="17"/>
                      <a:pt x="0" y="17"/>
                    </a:cubicBezTo>
                    <a:cubicBezTo>
                      <a:pt x="0" y="7"/>
                      <a:pt x="7" y="0"/>
                      <a:pt x="16" y="0"/>
                    </a:cubicBezTo>
                    <a:cubicBezTo>
                      <a:pt x="53" y="0"/>
                      <a:pt x="53" y="0"/>
                      <a:pt x="53" y="0"/>
                    </a:cubicBezTo>
                    <a:cubicBezTo>
                      <a:pt x="62" y="0"/>
                      <a:pt x="70" y="7"/>
                      <a:pt x="70" y="17"/>
                    </a:cubicBezTo>
                    <a:cubicBezTo>
                      <a:pt x="70" y="179"/>
                      <a:pt x="70" y="179"/>
                      <a:pt x="70" y="179"/>
                    </a:cubicBezTo>
                    <a:cubicBezTo>
                      <a:pt x="70" y="183"/>
                      <a:pt x="67" y="186"/>
                      <a:pt x="63" y="1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41" name="Freeform 464">
                <a:extLst>
                  <a:ext uri="{FF2B5EF4-FFF2-40B4-BE49-F238E27FC236}">
                    <a16:creationId xmlns:a16="http://schemas.microsoft.com/office/drawing/2014/main" id="{C316F743-8ADB-0412-B851-8268AFFDCE9E}"/>
                  </a:ext>
                </a:extLst>
              </p:cNvPr>
              <p:cNvSpPr>
                <a:spLocks noEditPoints="1"/>
              </p:cNvSpPr>
              <p:nvPr/>
            </p:nvSpPr>
            <p:spPr bwMode="auto">
              <a:xfrm>
                <a:off x="3636306" y="1866644"/>
                <a:ext cx="35158" cy="35158"/>
              </a:xfrm>
              <a:custGeom>
                <a:avLst/>
                <a:gdLst>
                  <a:gd name="T0" fmla="*/ 52 w 71"/>
                  <a:gd name="T1" fmla="*/ 71 h 71"/>
                  <a:gd name="T2" fmla="*/ 19 w 71"/>
                  <a:gd name="T3" fmla="*/ 71 h 71"/>
                  <a:gd name="T4" fmla="*/ 0 w 71"/>
                  <a:gd name="T5" fmla="*/ 52 h 71"/>
                  <a:gd name="T6" fmla="*/ 0 w 71"/>
                  <a:gd name="T7" fmla="*/ 19 h 71"/>
                  <a:gd name="T8" fmla="*/ 19 w 71"/>
                  <a:gd name="T9" fmla="*/ 0 h 71"/>
                  <a:gd name="T10" fmla="*/ 52 w 71"/>
                  <a:gd name="T11" fmla="*/ 0 h 71"/>
                  <a:gd name="T12" fmla="*/ 71 w 71"/>
                  <a:gd name="T13" fmla="*/ 19 h 71"/>
                  <a:gd name="T14" fmla="*/ 71 w 71"/>
                  <a:gd name="T15" fmla="*/ 52 h 71"/>
                  <a:gd name="T16" fmla="*/ 52 w 71"/>
                  <a:gd name="T17" fmla="*/ 71 h 71"/>
                  <a:gd name="T18" fmla="*/ 19 w 71"/>
                  <a:gd name="T19" fmla="*/ 14 h 71"/>
                  <a:gd name="T20" fmla="*/ 14 w 71"/>
                  <a:gd name="T21" fmla="*/ 19 h 71"/>
                  <a:gd name="T22" fmla="*/ 14 w 71"/>
                  <a:gd name="T23" fmla="*/ 52 h 71"/>
                  <a:gd name="T24" fmla="*/ 19 w 71"/>
                  <a:gd name="T25" fmla="*/ 57 h 71"/>
                  <a:gd name="T26" fmla="*/ 52 w 71"/>
                  <a:gd name="T27" fmla="*/ 57 h 71"/>
                  <a:gd name="T28" fmla="*/ 57 w 71"/>
                  <a:gd name="T29" fmla="*/ 52 h 71"/>
                  <a:gd name="T30" fmla="*/ 57 w 71"/>
                  <a:gd name="T31" fmla="*/ 19 h 71"/>
                  <a:gd name="T32" fmla="*/ 52 w 71"/>
                  <a:gd name="T33" fmla="*/ 14 h 71"/>
                  <a:gd name="T34" fmla="*/ 19 w 71"/>
                  <a:gd name="T35" fmla="*/ 1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1" h="71">
                    <a:moveTo>
                      <a:pt x="52" y="71"/>
                    </a:moveTo>
                    <a:cubicBezTo>
                      <a:pt x="19" y="71"/>
                      <a:pt x="19" y="71"/>
                      <a:pt x="19" y="71"/>
                    </a:cubicBezTo>
                    <a:cubicBezTo>
                      <a:pt x="9" y="71"/>
                      <a:pt x="0" y="62"/>
                      <a:pt x="0" y="52"/>
                    </a:cubicBezTo>
                    <a:cubicBezTo>
                      <a:pt x="0" y="19"/>
                      <a:pt x="0" y="19"/>
                      <a:pt x="0" y="19"/>
                    </a:cubicBezTo>
                    <a:cubicBezTo>
                      <a:pt x="0" y="9"/>
                      <a:pt x="9" y="0"/>
                      <a:pt x="19" y="0"/>
                    </a:cubicBezTo>
                    <a:cubicBezTo>
                      <a:pt x="52" y="0"/>
                      <a:pt x="52" y="0"/>
                      <a:pt x="52" y="0"/>
                    </a:cubicBezTo>
                    <a:cubicBezTo>
                      <a:pt x="62" y="0"/>
                      <a:pt x="71" y="9"/>
                      <a:pt x="71" y="19"/>
                    </a:cubicBezTo>
                    <a:cubicBezTo>
                      <a:pt x="71" y="52"/>
                      <a:pt x="71" y="52"/>
                      <a:pt x="71" y="52"/>
                    </a:cubicBezTo>
                    <a:cubicBezTo>
                      <a:pt x="71" y="62"/>
                      <a:pt x="62" y="71"/>
                      <a:pt x="52" y="71"/>
                    </a:cubicBezTo>
                    <a:close/>
                    <a:moveTo>
                      <a:pt x="19" y="14"/>
                    </a:moveTo>
                    <a:cubicBezTo>
                      <a:pt x="17" y="14"/>
                      <a:pt x="14" y="17"/>
                      <a:pt x="14" y="19"/>
                    </a:cubicBezTo>
                    <a:cubicBezTo>
                      <a:pt x="14" y="52"/>
                      <a:pt x="14" y="52"/>
                      <a:pt x="14" y="52"/>
                    </a:cubicBezTo>
                    <a:cubicBezTo>
                      <a:pt x="14" y="54"/>
                      <a:pt x="17" y="57"/>
                      <a:pt x="19" y="57"/>
                    </a:cubicBezTo>
                    <a:cubicBezTo>
                      <a:pt x="52" y="57"/>
                      <a:pt x="52" y="57"/>
                      <a:pt x="52" y="57"/>
                    </a:cubicBezTo>
                    <a:cubicBezTo>
                      <a:pt x="54" y="57"/>
                      <a:pt x="57" y="54"/>
                      <a:pt x="57" y="52"/>
                    </a:cubicBezTo>
                    <a:cubicBezTo>
                      <a:pt x="57" y="19"/>
                      <a:pt x="57" y="19"/>
                      <a:pt x="57" y="19"/>
                    </a:cubicBezTo>
                    <a:cubicBezTo>
                      <a:pt x="57" y="17"/>
                      <a:pt x="54" y="14"/>
                      <a:pt x="52" y="14"/>
                    </a:cubicBezTo>
                    <a:lnTo>
                      <a:pt x="19"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42" name="Freeform 465">
                <a:extLst>
                  <a:ext uri="{FF2B5EF4-FFF2-40B4-BE49-F238E27FC236}">
                    <a16:creationId xmlns:a16="http://schemas.microsoft.com/office/drawing/2014/main" id="{C90B6205-FA89-DF6B-26EA-E338A0EAD834}"/>
                  </a:ext>
                </a:extLst>
              </p:cNvPr>
              <p:cNvSpPr>
                <a:spLocks/>
              </p:cNvSpPr>
              <p:nvPr/>
            </p:nvSpPr>
            <p:spPr bwMode="auto">
              <a:xfrm>
                <a:off x="3636306" y="1909291"/>
                <a:ext cx="35158" cy="91950"/>
              </a:xfrm>
              <a:custGeom>
                <a:avLst/>
                <a:gdLst>
                  <a:gd name="T0" fmla="*/ 64 w 71"/>
                  <a:gd name="T1" fmla="*/ 186 h 186"/>
                  <a:gd name="T2" fmla="*/ 57 w 71"/>
                  <a:gd name="T3" fmla="*/ 179 h 186"/>
                  <a:gd name="T4" fmla="*/ 57 w 71"/>
                  <a:gd name="T5" fmla="*/ 17 h 186"/>
                  <a:gd name="T6" fmla="*/ 54 w 71"/>
                  <a:gd name="T7" fmla="*/ 14 h 186"/>
                  <a:gd name="T8" fmla="*/ 17 w 71"/>
                  <a:gd name="T9" fmla="*/ 14 h 186"/>
                  <a:gd name="T10" fmla="*/ 14 w 71"/>
                  <a:gd name="T11" fmla="*/ 17 h 186"/>
                  <a:gd name="T12" fmla="*/ 14 w 71"/>
                  <a:gd name="T13" fmla="*/ 179 h 186"/>
                  <a:gd name="T14" fmla="*/ 7 w 71"/>
                  <a:gd name="T15" fmla="*/ 186 h 186"/>
                  <a:gd name="T16" fmla="*/ 0 w 71"/>
                  <a:gd name="T17" fmla="*/ 179 h 186"/>
                  <a:gd name="T18" fmla="*/ 0 w 71"/>
                  <a:gd name="T19" fmla="*/ 17 h 186"/>
                  <a:gd name="T20" fmla="*/ 17 w 71"/>
                  <a:gd name="T21" fmla="*/ 0 h 186"/>
                  <a:gd name="T22" fmla="*/ 54 w 71"/>
                  <a:gd name="T23" fmla="*/ 0 h 186"/>
                  <a:gd name="T24" fmla="*/ 71 w 71"/>
                  <a:gd name="T25" fmla="*/ 17 h 186"/>
                  <a:gd name="T26" fmla="*/ 71 w 71"/>
                  <a:gd name="T27" fmla="*/ 179 h 186"/>
                  <a:gd name="T28" fmla="*/ 64 w 71"/>
                  <a:gd name="T29"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86">
                    <a:moveTo>
                      <a:pt x="64" y="186"/>
                    </a:moveTo>
                    <a:cubicBezTo>
                      <a:pt x="60" y="186"/>
                      <a:pt x="57" y="183"/>
                      <a:pt x="57" y="179"/>
                    </a:cubicBezTo>
                    <a:cubicBezTo>
                      <a:pt x="57" y="17"/>
                      <a:pt x="57" y="17"/>
                      <a:pt x="57" y="17"/>
                    </a:cubicBezTo>
                    <a:cubicBezTo>
                      <a:pt x="57" y="15"/>
                      <a:pt x="55" y="14"/>
                      <a:pt x="54" y="14"/>
                    </a:cubicBezTo>
                    <a:cubicBezTo>
                      <a:pt x="17" y="14"/>
                      <a:pt x="17" y="14"/>
                      <a:pt x="17" y="14"/>
                    </a:cubicBezTo>
                    <a:cubicBezTo>
                      <a:pt x="16" y="14"/>
                      <a:pt x="14" y="15"/>
                      <a:pt x="14" y="17"/>
                    </a:cubicBezTo>
                    <a:cubicBezTo>
                      <a:pt x="14" y="179"/>
                      <a:pt x="14" y="179"/>
                      <a:pt x="14" y="179"/>
                    </a:cubicBezTo>
                    <a:cubicBezTo>
                      <a:pt x="14" y="183"/>
                      <a:pt x="11" y="186"/>
                      <a:pt x="7" y="186"/>
                    </a:cubicBezTo>
                    <a:cubicBezTo>
                      <a:pt x="4" y="186"/>
                      <a:pt x="0" y="183"/>
                      <a:pt x="0" y="179"/>
                    </a:cubicBezTo>
                    <a:cubicBezTo>
                      <a:pt x="0" y="17"/>
                      <a:pt x="0" y="17"/>
                      <a:pt x="0" y="17"/>
                    </a:cubicBezTo>
                    <a:cubicBezTo>
                      <a:pt x="0" y="7"/>
                      <a:pt x="8" y="0"/>
                      <a:pt x="17" y="0"/>
                    </a:cubicBezTo>
                    <a:cubicBezTo>
                      <a:pt x="54" y="0"/>
                      <a:pt x="54" y="0"/>
                      <a:pt x="54" y="0"/>
                    </a:cubicBezTo>
                    <a:cubicBezTo>
                      <a:pt x="63" y="0"/>
                      <a:pt x="71" y="7"/>
                      <a:pt x="71" y="17"/>
                    </a:cubicBezTo>
                    <a:cubicBezTo>
                      <a:pt x="71" y="179"/>
                      <a:pt x="71" y="179"/>
                      <a:pt x="71" y="179"/>
                    </a:cubicBezTo>
                    <a:cubicBezTo>
                      <a:pt x="71" y="183"/>
                      <a:pt x="67" y="186"/>
                      <a:pt x="64" y="1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43" name="Freeform 466">
                <a:extLst>
                  <a:ext uri="{FF2B5EF4-FFF2-40B4-BE49-F238E27FC236}">
                    <a16:creationId xmlns:a16="http://schemas.microsoft.com/office/drawing/2014/main" id="{B62A4FF5-C942-E1E0-57B3-0BF848719858}"/>
                  </a:ext>
                </a:extLst>
              </p:cNvPr>
              <p:cNvSpPr>
                <a:spLocks noEditPoints="1"/>
              </p:cNvSpPr>
              <p:nvPr/>
            </p:nvSpPr>
            <p:spPr bwMode="auto">
              <a:xfrm>
                <a:off x="3557670" y="1845425"/>
                <a:ext cx="138966" cy="156440"/>
              </a:xfrm>
              <a:custGeom>
                <a:avLst/>
                <a:gdLst>
                  <a:gd name="T0" fmla="*/ 262 w 281"/>
                  <a:gd name="T1" fmla="*/ 316 h 316"/>
                  <a:gd name="T2" fmla="*/ 19 w 281"/>
                  <a:gd name="T3" fmla="*/ 316 h 316"/>
                  <a:gd name="T4" fmla="*/ 0 w 281"/>
                  <a:gd name="T5" fmla="*/ 297 h 316"/>
                  <a:gd name="T6" fmla="*/ 0 w 281"/>
                  <a:gd name="T7" fmla="*/ 19 h 316"/>
                  <a:gd name="T8" fmla="*/ 19 w 281"/>
                  <a:gd name="T9" fmla="*/ 0 h 316"/>
                  <a:gd name="T10" fmla="*/ 262 w 281"/>
                  <a:gd name="T11" fmla="*/ 0 h 316"/>
                  <a:gd name="T12" fmla="*/ 281 w 281"/>
                  <a:gd name="T13" fmla="*/ 19 h 316"/>
                  <a:gd name="T14" fmla="*/ 281 w 281"/>
                  <a:gd name="T15" fmla="*/ 297 h 316"/>
                  <a:gd name="T16" fmla="*/ 262 w 281"/>
                  <a:gd name="T17" fmla="*/ 316 h 316"/>
                  <a:gd name="T18" fmla="*/ 19 w 281"/>
                  <a:gd name="T19" fmla="*/ 14 h 316"/>
                  <a:gd name="T20" fmla="*/ 14 w 281"/>
                  <a:gd name="T21" fmla="*/ 19 h 316"/>
                  <a:gd name="T22" fmla="*/ 14 w 281"/>
                  <a:gd name="T23" fmla="*/ 297 h 316"/>
                  <a:gd name="T24" fmla="*/ 19 w 281"/>
                  <a:gd name="T25" fmla="*/ 302 h 316"/>
                  <a:gd name="T26" fmla="*/ 262 w 281"/>
                  <a:gd name="T27" fmla="*/ 302 h 316"/>
                  <a:gd name="T28" fmla="*/ 267 w 281"/>
                  <a:gd name="T29" fmla="*/ 297 h 316"/>
                  <a:gd name="T30" fmla="*/ 267 w 281"/>
                  <a:gd name="T31" fmla="*/ 19 h 316"/>
                  <a:gd name="T32" fmla="*/ 262 w 281"/>
                  <a:gd name="T33" fmla="*/ 14 h 316"/>
                  <a:gd name="T34" fmla="*/ 19 w 281"/>
                  <a:gd name="T35" fmla="*/ 1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1" h="316">
                    <a:moveTo>
                      <a:pt x="262" y="316"/>
                    </a:moveTo>
                    <a:cubicBezTo>
                      <a:pt x="19" y="316"/>
                      <a:pt x="19" y="316"/>
                      <a:pt x="19" y="316"/>
                    </a:cubicBezTo>
                    <a:cubicBezTo>
                      <a:pt x="8" y="316"/>
                      <a:pt x="0" y="307"/>
                      <a:pt x="0" y="297"/>
                    </a:cubicBezTo>
                    <a:cubicBezTo>
                      <a:pt x="0" y="19"/>
                      <a:pt x="0" y="19"/>
                      <a:pt x="0" y="19"/>
                    </a:cubicBezTo>
                    <a:cubicBezTo>
                      <a:pt x="0" y="9"/>
                      <a:pt x="8" y="0"/>
                      <a:pt x="19" y="0"/>
                    </a:cubicBezTo>
                    <a:cubicBezTo>
                      <a:pt x="262" y="0"/>
                      <a:pt x="262" y="0"/>
                      <a:pt x="262" y="0"/>
                    </a:cubicBezTo>
                    <a:cubicBezTo>
                      <a:pt x="272" y="0"/>
                      <a:pt x="281" y="9"/>
                      <a:pt x="281" y="19"/>
                    </a:cubicBezTo>
                    <a:cubicBezTo>
                      <a:pt x="281" y="297"/>
                      <a:pt x="281" y="297"/>
                      <a:pt x="281" y="297"/>
                    </a:cubicBezTo>
                    <a:cubicBezTo>
                      <a:pt x="281" y="307"/>
                      <a:pt x="272" y="316"/>
                      <a:pt x="262" y="316"/>
                    </a:cubicBezTo>
                    <a:close/>
                    <a:moveTo>
                      <a:pt x="19" y="14"/>
                    </a:moveTo>
                    <a:cubicBezTo>
                      <a:pt x="16" y="14"/>
                      <a:pt x="14" y="17"/>
                      <a:pt x="14" y="19"/>
                    </a:cubicBezTo>
                    <a:cubicBezTo>
                      <a:pt x="14" y="297"/>
                      <a:pt x="14" y="297"/>
                      <a:pt x="14" y="297"/>
                    </a:cubicBezTo>
                    <a:cubicBezTo>
                      <a:pt x="14" y="300"/>
                      <a:pt x="16" y="302"/>
                      <a:pt x="19" y="302"/>
                    </a:cubicBezTo>
                    <a:cubicBezTo>
                      <a:pt x="262" y="302"/>
                      <a:pt x="262" y="302"/>
                      <a:pt x="262" y="302"/>
                    </a:cubicBezTo>
                    <a:cubicBezTo>
                      <a:pt x="265" y="302"/>
                      <a:pt x="267" y="300"/>
                      <a:pt x="267" y="297"/>
                    </a:cubicBezTo>
                    <a:cubicBezTo>
                      <a:pt x="267" y="19"/>
                      <a:pt x="267" y="19"/>
                      <a:pt x="267" y="19"/>
                    </a:cubicBezTo>
                    <a:cubicBezTo>
                      <a:pt x="267" y="17"/>
                      <a:pt x="265" y="14"/>
                      <a:pt x="262" y="14"/>
                    </a:cubicBezTo>
                    <a:lnTo>
                      <a:pt x="19"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44" name="Freeform 467">
                <a:extLst>
                  <a:ext uri="{FF2B5EF4-FFF2-40B4-BE49-F238E27FC236}">
                    <a16:creationId xmlns:a16="http://schemas.microsoft.com/office/drawing/2014/main" id="{FEF3D68A-DA14-5B15-1EF1-8059656C4760}"/>
                  </a:ext>
                </a:extLst>
              </p:cNvPr>
              <p:cNvSpPr>
                <a:spLocks/>
              </p:cNvSpPr>
              <p:nvPr/>
            </p:nvSpPr>
            <p:spPr bwMode="auto">
              <a:xfrm>
                <a:off x="3567032" y="1827118"/>
                <a:ext cx="119619" cy="23300"/>
              </a:xfrm>
              <a:custGeom>
                <a:avLst/>
                <a:gdLst>
                  <a:gd name="T0" fmla="*/ 235 w 242"/>
                  <a:gd name="T1" fmla="*/ 47 h 47"/>
                  <a:gd name="T2" fmla="*/ 228 w 242"/>
                  <a:gd name="T3" fmla="*/ 40 h 47"/>
                  <a:gd name="T4" fmla="*/ 228 w 242"/>
                  <a:gd name="T5" fmla="*/ 17 h 47"/>
                  <a:gd name="T6" fmla="*/ 225 w 242"/>
                  <a:gd name="T7" fmla="*/ 14 h 47"/>
                  <a:gd name="T8" fmla="*/ 18 w 242"/>
                  <a:gd name="T9" fmla="*/ 14 h 47"/>
                  <a:gd name="T10" fmla="*/ 14 w 242"/>
                  <a:gd name="T11" fmla="*/ 17 h 47"/>
                  <a:gd name="T12" fmla="*/ 14 w 242"/>
                  <a:gd name="T13" fmla="*/ 40 h 47"/>
                  <a:gd name="T14" fmla="*/ 7 w 242"/>
                  <a:gd name="T15" fmla="*/ 47 h 47"/>
                  <a:gd name="T16" fmla="*/ 0 w 242"/>
                  <a:gd name="T17" fmla="*/ 40 h 47"/>
                  <a:gd name="T18" fmla="*/ 0 w 242"/>
                  <a:gd name="T19" fmla="*/ 17 h 47"/>
                  <a:gd name="T20" fmla="*/ 18 w 242"/>
                  <a:gd name="T21" fmla="*/ 0 h 47"/>
                  <a:gd name="T22" fmla="*/ 225 w 242"/>
                  <a:gd name="T23" fmla="*/ 0 h 47"/>
                  <a:gd name="T24" fmla="*/ 242 w 242"/>
                  <a:gd name="T25" fmla="*/ 17 h 47"/>
                  <a:gd name="T26" fmla="*/ 242 w 242"/>
                  <a:gd name="T27" fmla="*/ 40 h 47"/>
                  <a:gd name="T28" fmla="*/ 235 w 242"/>
                  <a:gd name="T29"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2" h="47">
                    <a:moveTo>
                      <a:pt x="235" y="47"/>
                    </a:moveTo>
                    <a:cubicBezTo>
                      <a:pt x="232" y="47"/>
                      <a:pt x="228" y="44"/>
                      <a:pt x="228" y="40"/>
                    </a:cubicBezTo>
                    <a:cubicBezTo>
                      <a:pt x="228" y="17"/>
                      <a:pt x="228" y="17"/>
                      <a:pt x="228" y="17"/>
                    </a:cubicBezTo>
                    <a:cubicBezTo>
                      <a:pt x="228" y="15"/>
                      <a:pt x="227" y="14"/>
                      <a:pt x="225" y="14"/>
                    </a:cubicBezTo>
                    <a:cubicBezTo>
                      <a:pt x="18" y="14"/>
                      <a:pt x="18" y="14"/>
                      <a:pt x="18" y="14"/>
                    </a:cubicBezTo>
                    <a:cubicBezTo>
                      <a:pt x="16" y="14"/>
                      <a:pt x="14" y="15"/>
                      <a:pt x="14" y="17"/>
                    </a:cubicBezTo>
                    <a:cubicBezTo>
                      <a:pt x="14" y="40"/>
                      <a:pt x="14" y="40"/>
                      <a:pt x="14" y="40"/>
                    </a:cubicBezTo>
                    <a:cubicBezTo>
                      <a:pt x="14" y="44"/>
                      <a:pt x="11" y="47"/>
                      <a:pt x="7" y="47"/>
                    </a:cubicBezTo>
                    <a:cubicBezTo>
                      <a:pt x="3" y="47"/>
                      <a:pt x="0" y="44"/>
                      <a:pt x="0" y="40"/>
                    </a:cubicBezTo>
                    <a:cubicBezTo>
                      <a:pt x="0" y="17"/>
                      <a:pt x="0" y="17"/>
                      <a:pt x="0" y="17"/>
                    </a:cubicBezTo>
                    <a:cubicBezTo>
                      <a:pt x="0" y="8"/>
                      <a:pt x="8" y="0"/>
                      <a:pt x="18" y="0"/>
                    </a:cubicBezTo>
                    <a:cubicBezTo>
                      <a:pt x="225" y="0"/>
                      <a:pt x="225" y="0"/>
                      <a:pt x="225" y="0"/>
                    </a:cubicBezTo>
                    <a:cubicBezTo>
                      <a:pt x="234" y="0"/>
                      <a:pt x="242" y="8"/>
                      <a:pt x="242" y="17"/>
                    </a:cubicBezTo>
                    <a:cubicBezTo>
                      <a:pt x="242" y="40"/>
                      <a:pt x="242" y="40"/>
                      <a:pt x="242" y="40"/>
                    </a:cubicBezTo>
                    <a:cubicBezTo>
                      <a:pt x="242" y="44"/>
                      <a:pt x="239" y="47"/>
                      <a:pt x="235"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45" name="Freeform 468">
                <a:extLst>
                  <a:ext uri="{FF2B5EF4-FFF2-40B4-BE49-F238E27FC236}">
                    <a16:creationId xmlns:a16="http://schemas.microsoft.com/office/drawing/2014/main" id="{067F1FEF-EB30-0C25-839E-8E3E9C0401D1}"/>
                  </a:ext>
                </a:extLst>
              </p:cNvPr>
              <p:cNvSpPr>
                <a:spLocks/>
              </p:cNvSpPr>
              <p:nvPr/>
            </p:nvSpPr>
            <p:spPr bwMode="auto">
              <a:xfrm>
                <a:off x="3588875" y="1792376"/>
                <a:ext cx="76972" cy="41190"/>
              </a:xfrm>
              <a:custGeom>
                <a:avLst/>
                <a:gdLst>
                  <a:gd name="T0" fmla="*/ 149 w 156"/>
                  <a:gd name="T1" fmla="*/ 83 h 83"/>
                  <a:gd name="T2" fmla="*/ 144 w 156"/>
                  <a:gd name="T3" fmla="*/ 81 h 83"/>
                  <a:gd name="T4" fmla="*/ 80 w 156"/>
                  <a:gd name="T5" fmla="*/ 17 h 83"/>
                  <a:gd name="T6" fmla="*/ 76 w 156"/>
                  <a:gd name="T7" fmla="*/ 17 h 83"/>
                  <a:gd name="T8" fmla="*/ 13 w 156"/>
                  <a:gd name="T9" fmla="*/ 80 h 83"/>
                  <a:gd name="T10" fmla="*/ 3 w 156"/>
                  <a:gd name="T11" fmla="*/ 80 h 83"/>
                  <a:gd name="T12" fmla="*/ 3 w 156"/>
                  <a:gd name="T13" fmla="*/ 70 h 83"/>
                  <a:gd name="T14" fmla="*/ 66 w 156"/>
                  <a:gd name="T15" fmla="*/ 7 h 83"/>
                  <a:gd name="T16" fmla="*/ 90 w 156"/>
                  <a:gd name="T17" fmla="*/ 7 h 83"/>
                  <a:gd name="T18" fmla="*/ 153 w 156"/>
                  <a:gd name="T19" fmla="*/ 71 h 83"/>
                  <a:gd name="T20" fmla="*/ 153 w 156"/>
                  <a:gd name="T21" fmla="*/ 81 h 83"/>
                  <a:gd name="T22" fmla="*/ 149 w 156"/>
                  <a:gd name="T23"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6" h="83">
                    <a:moveTo>
                      <a:pt x="149" y="83"/>
                    </a:moveTo>
                    <a:cubicBezTo>
                      <a:pt x="147" y="83"/>
                      <a:pt x="145" y="82"/>
                      <a:pt x="144" y="81"/>
                    </a:cubicBezTo>
                    <a:cubicBezTo>
                      <a:pt x="80" y="17"/>
                      <a:pt x="80" y="17"/>
                      <a:pt x="80" y="17"/>
                    </a:cubicBezTo>
                    <a:cubicBezTo>
                      <a:pt x="79" y="16"/>
                      <a:pt x="77" y="16"/>
                      <a:pt x="76" y="17"/>
                    </a:cubicBezTo>
                    <a:cubicBezTo>
                      <a:pt x="13" y="80"/>
                      <a:pt x="13" y="80"/>
                      <a:pt x="13" y="80"/>
                    </a:cubicBezTo>
                    <a:cubicBezTo>
                      <a:pt x="10" y="83"/>
                      <a:pt x="5" y="83"/>
                      <a:pt x="3" y="80"/>
                    </a:cubicBezTo>
                    <a:cubicBezTo>
                      <a:pt x="0" y="78"/>
                      <a:pt x="0" y="73"/>
                      <a:pt x="3" y="70"/>
                    </a:cubicBezTo>
                    <a:cubicBezTo>
                      <a:pt x="66" y="7"/>
                      <a:pt x="66" y="7"/>
                      <a:pt x="66" y="7"/>
                    </a:cubicBezTo>
                    <a:cubicBezTo>
                      <a:pt x="72" y="0"/>
                      <a:pt x="83" y="0"/>
                      <a:pt x="90" y="7"/>
                    </a:cubicBezTo>
                    <a:cubicBezTo>
                      <a:pt x="153" y="71"/>
                      <a:pt x="153" y="71"/>
                      <a:pt x="153" y="71"/>
                    </a:cubicBezTo>
                    <a:cubicBezTo>
                      <a:pt x="156" y="74"/>
                      <a:pt x="156" y="78"/>
                      <a:pt x="153" y="81"/>
                    </a:cubicBezTo>
                    <a:cubicBezTo>
                      <a:pt x="152" y="82"/>
                      <a:pt x="150" y="83"/>
                      <a:pt x="149"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46" name="Freeform 469">
                <a:extLst>
                  <a:ext uri="{FF2B5EF4-FFF2-40B4-BE49-F238E27FC236}">
                    <a16:creationId xmlns:a16="http://schemas.microsoft.com/office/drawing/2014/main" id="{33E60FAF-E803-EED9-7334-42757A512570}"/>
                  </a:ext>
                </a:extLst>
              </p:cNvPr>
              <p:cNvSpPr>
                <a:spLocks noEditPoints="1"/>
              </p:cNvSpPr>
              <p:nvPr/>
            </p:nvSpPr>
            <p:spPr bwMode="auto">
              <a:xfrm>
                <a:off x="3934625" y="1866644"/>
                <a:ext cx="34533" cy="35158"/>
              </a:xfrm>
              <a:custGeom>
                <a:avLst/>
                <a:gdLst>
                  <a:gd name="T0" fmla="*/ 51 w 70"/>
                  <a:gd name="T1" fmla="*/ 71 h 71"/>
                  <a:gd name="T2" fmla="*/ 19 w 70"/>
                  <a:gd name="T3" fmla="*/ 71 h 71"/>
                  <a:gd name="T4" fmla="*/ 0 w 70"/>
                  <a:gd name="T5" fmla="*/ 52 h 71"/>
                  <a:gd name="T6" fmla="*/ 0 w 70"/>
                  <a:gd name="T7" fmla="*/ 19 h 71"/>
                  <a:gd name="T8" fmla="*/ 19 w 70"/>
                  <a:gd name="T9" fmla="*/ 0 h 71"/>
                  <a:gd name="T10" fmla="*/ 51 w 70"/>
                  <a:gd name="T11" fmla="*/ 0 h 71"/>
                  <a:gd name="T12" fmla="*/ 70 w 70"/>
                  <a:gd name="T13" fmla="*/ 19 h 71"/>
                  <a:gd name="T14" fmla="*/ 70 w 70"/>
                  <a:gd name="T15" fmla="*/ 52 h 71"/>
                  <a:gd name="T16" fmla="*/ 51 w 70"/>
                  <a:gd name="T17" fmla="*/ 71 h 71"/>
                  <a:gd name="T18" fmla="*/ 19 w 70"/>
                  <a:gd name="T19" fmla="*/ 14 h 71"/>
                  <a:gd name="T20" fmla="*/ 14 w 70"/>
                  <a:gd name="T21" fmla="*/ 19 h 71"/>
                  <a:gd name="T22" fmla="*/ 14 w 70"/>
                  <a:gd name="T23" fmla="*/ 52 h 71"/>
                  <a:gd name="T24" fmla="*/ 19 w 70"/>
                  <a:gd name="T25" fmla="*/ 57 h 71"/>
                  <a:gd name="T26" fmla="*/ 51 w 70"/>
                  <a:gd name="T27" fmla="*/ 57 h 71"/>
                  <a:gd name="T28" fmla="*/ 56 w 70"/>
                  <a:gd name="T29" fmla="*/ 52 h 71"/>
                  <a:gd name="T30" fmla="*/ 56 w 70"/>
                  <a:gd name="T31" fmla="*/ 19 h 71"/>
                  <a:gd name="T32" fmla="*/ 51 w 70"/>
                  <a:gd name="T33" fmla="*/ 14 h 71"/>
                  <a:gd name="T34" fmla="*/ 19 w 70"/>
                  <a:gd name="T35" fmla="*/ 1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 h="71">
                    <a:moveTo>
                      <a:pt x="51" y="71"/>
                    </a:moveTo>
                    <a:cubicBezTo>
                      <a:pt x="19" y="71"/>
                      <a:pt x="19" y="71"/>
                      <a:pt x="19" y="71"/>
                    </a:cubicBezTo>
                    <a:cubicBezTo>
                      <a:pt x="9" y="71"/>
                      <a:pt x="0" y="62"/>
                      <a:pt x="0" y="52"/>
                    </a:cubicBezTo>
                    <a:cubicBezTo>
                      <a:pt x="0" y="19"/>
                      <a:pt x="0" y="19"/>
                      <a:pt x="0" y="19"/>
                    </a:cubicBezTo>
                    <a:cubicBezTo>
                      <a:pt x="0" y="9"/>
                      <a:pt x="9" y="0"/>
                      <a:pt x="19" y="0"/>
                    </a:cubicBezTo>
                    <a:cubicBezTo>
                      <a:pt x="51" y="0"/>
                      <a:pt x="51" y="0"/>
                      <a:pt x="51" y="0"/>
                    </a:cubicBezTo>
                    <a:cubicBezTo>
                      <a:pt x="62" y="0"/>
                      <a:pt x="70" y="9"/>
                      <a:pt x="70" y="19"/>
                    </a:cubicBezTo>
                    <a:cubicBezTo>
                      <a:pt x="70" y="52"/>
                      <a:pt x="70" y="52"/>
                      <a:pt x="70" y="52"/>
                    </a:cubicBezTo>
                    <a:cubicBezTo>
                      <a:pt x="70" y="62"/>
                      <a:pt x="62" y="71"/>
                      <a:pt x="51" y="71"/>
                    </a:cubicBezTo>
                    <a:close/>
                    <a:moveTo>
                      <a:pt x="19" y="14"/>
                    </a:moveTo>
                    <a:cubicBezTo>
                      <a:pt x="16" y="14"/>
                      <a:pt x="14" y="17"/>
                      <a:pt x="14" y="19"/>
                    </a:cubicBezTo>
                    <a:cubicBezTo>
                      <a:pt x="14" y="52"/>
                      <a:pt x="14" y="52"/>
                      <a:pt x="14" y="52"/>
                    </a:cubicBezTo>
                    <a:cubicBezTo>
                      <a:pt x="14" y="54"/>
                      <a:pt x="16" y="57"/>
                      <a:pt x="19" y="57"/>
                    </a:cubicBezTo>
                    <a:cubicBezTo>
                      <a:pt x="51" y="57"/>
                      <a:pt x="51" y="57"/>
                      <a:pt x="51" y="57"/>
                    </a:cubicBezTo>
                    <a:cubicBezTo>
                      <a:pt x="54" y="57"/>
                      <a:pt x="56" y="54"/>
                      <a:pt x="56" y="52"/>
                    </a:cubicBezTo>
                    <a:cubicBezTo>
                      <a:pt x="56" y="19"/>
                      <a:pt x="56" y="19"/>
                      <a:pt x="56" y="19"/>
                    </a:cubicBezTo>
                    <a:cubicBezTo>
                      <a:pt x="56" y="17"/>
                      <a:pt x="54" y="14"/>
                      <a:pt x="51" y="14"/>
                    </a:cubicBezTo>
                    <a:lnTo>
                      <a:pt x="19"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47" name="Freeform 470">
                <a:extLst>
                  <a:ext uri="{FF2B5EF4-FFF2-40B4-BE49-F238E27FC236}">
                    <a16:creationId xmlns:a16="http://schemas.microsoft.com/office/drawing/2014/main" id="{C17DD532-748A-6664-F88D-E6C9BA7BC1EA}"/>
                  </a:ext>
                </a:extLst>
              </p:cNvPr>
              <p:cNvSpPr>
                <a:spLocks/>
              </p:cNvSpPr>
              <p:nvPr/>
            </p:nvSpPr>
            <p:spPr bwMode="auto">
              <a:xfrm>
                <a:off x="3934625" y="1909291"/>
                <a:ext cx="34533" cy="91950"/>
              </a:xfrm>
              <a:custGeom>
                <a:avLst/>
                <a:gdLst>
                  <a:gd name="T0" fmla="*/ 63 w 70"/>
                  <a:gd name="T1" fmla="*/ 186 h 186"/>
                  <a:gd name="T2" fmla="*/ 56 w 70"/>
                  <a:gd name="T3" fmla="*/ 179 h 186"/>
                  <a:gd name="T4" fmla="*/ 56 w 70"/>
                  <a:gd name="T5" fmla="*/ 17 h 186"/>
                  <a:gd name="T6" fmla="*/ 53 w 70"/>
                  <a:gd name="T7" fmla="*/ 14 h 186"/>
                  <a:gd name="T8" fmla="*/ 17 w 70"/>
                  <a:gd name="T9" fmla="*/ 14 h 186"/>
                  <a:gd name="T10" fmla="*/ 14 w 70"/>
                  <a:gd name="T11" fmla="*/ 17 h 186"/>
                  <a:gd name="T12" fmla="*/ 14 w 70"/>
                  <a:gd name="T13" fmla="*/ 179 h 186"/>
                  <a:gd name="T14" fmla="*/ 7 w 70"/>
                  <a:gd name="T15" fmla="*/ 186 h 186"/>
                  <a:gd name="T16" fmla="*/ 0 w 70"/>
                  <a:gd name="T17" fmla="*/ 179 h 186"/>
                  <a:gd name="T18" fmla="*/ 0 w 70"/>
                  <a:gd name="T19" fmla="*/ 17 h 186"/>
                  <a:gd name="T20" fmla="*/ 17 w 70"/>
                  <a:gd name="T21" fmla="*/ 0 h 186"/>
                  <a:gd name="T22" fmla="*/ 53 w 70"/>
                  <a:gd name="T23" fmla="*/ 0 h 186"/>
                  <a:gd name="T24" fmla="*/ 70 w 70"/>
                  <a:gd name="T25" fmla="*/ 17 h 186"/>
                  <a:gd name="T26" fmla="*/ 70 w 70"/>
                  <a:gd name="T27" fmla="*/ 179 h 186"/>
                  <a:gd name="T28" fmla="*/ 63 w 70"/>
                  <a:gd name="T29"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 h="186">
                    <a:moveTo>
                      <a:pt x="63" y="186"/>
                    </a:moveTo>
                    <a:cubicBezTo>
                      <a:pt x="59" y="186"/>
                      <a:pt x="56" y="183"/>
                      <a:pt x="56" y="179"/>
                    </a:cubicBezTo>
                    <a:cubicBezTo>
                      <a:pt x="56" y="17"/>
                      <a:pt x="56" y="17"/>
                      <a:pt x="56" y="17"/>
                    </a:cubicBezTo>
                    <a:cubicBezTo>
                      <a:pt x="56" y="15"/>
                      <a:pt x="55" y="14"/>
                      <a:pt x="53" y="14"/>
                    </a:cubicBezTo>
                    <a:cubicBezTo>
                      <a:pt x="17" y="14"/>
                      <a:pt x="17" y="14"/>
                      <a:pt x="17" y="14"/>
                    </a:cubicBezTo>
                    <a:cubicBezTo>
                      <a:pt x="15" y="14"/>
                      <a:pt x="14" y="15"/>
                      <a:pt x="14" y="17"/>
                    </a:cubicBezTo>
                    <a:cubicBezTo>
                      <a:pt x="14" y="179"/>
                      <a:pt x="14" y="179"/>
                      <a:pt x="14" y="179"/>
                    </a:cubicBezTo>
                    <a:cubicBezTo>
                      <a:pt x="14" y="183"/>
                      <a:pt x="11" y="186"/>
                      <a:pt x="7" y="186"/>
                    </a:cubicBezTo>
                    <a:cubicBezTo>
                      <a:pt x="3" y="186"/>
                      <a:pt x="0" y="183"/>
                      <a:pt x="0" y="179"/>
                    </a:cubicBezTo>
                    <a:cubicBezTo>
                      <a:pt x="0" y="17"/>
                      <a:pt x="0" y="17"/>
                      <a:pt x="0" y="17"/>
                    </a:cubicBezTo>
                    <a:cubicBezTo>
                      <a:pt x="0" y="7"/>
                      <a:pt x="8" y="0"/>
                      <a:pt x="17" y="0"/>
                    </a:cubicBezTo>
                    <a:cubicBezTo>
                      <a:pt x="53" y="0"/>
                      <a:pt x="53" y="0"/>
                      <a:pt x="53" y="0"/>
                    </a:cubicBezTo>
                    <a:cubicBezTo>
                      <a:pt x="63" y="0"/>
                      <a:pt x="70" y="7"/>
                      <a:pt x="70" y="17"/>
                    </a:cubicBezTo>
                    <a:cubicBezTo>
                      <a:pt x="70" y="179"/>
                      <a:pt x="70" y="179"/>
                      <a:pt x="70" y="179"/>
                    </a:cubicBezTo>
                    <a:cubicBezTo>
                      <a:pt x="70" y="183"/>
                      <a:pt x="67" y="186"/>
                      <a:pt x="63" y="1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48" name="Freeform 471">
                <a:extLst>
                  <a:ext uri="{FF2B5EF4-FFF2-40B4-BE49-F238E27FC236}">
                    <a16:creationId xmlns:a16="http://schemas.microsoft.com/office/drawing/2014/main" id="{093B5345-7D57-06AD-F6C4-A725715EFAE2}"/>
                  </a:ext>
                </a:extLst>
              </p:cNvPr>
              <p:cNvSpPr>
                <a:spLocks noEditPoints="1"/>
              </p:cNvSpPr>
              <p:nvPr/>
            </p:nvSpPr>
            <p:spPr bwMode="auto">
              <a:xfrm>
                <a:off x="3987882" y="1866644"/>
                <a:ext cx="34742" cy="35158"/>
              </a:xfrm>
              <a:custGeom>
                <a:avLst/>
                <a:gdLst>
                  <a:gd name="T0" fmla="*/ 51 w 70"/>
                  <a:gd name="T1" fmla="*/ 71 h 71"/>
                  <a:gd name="T2" fmla="*/ 19 w 70"/>
                  <a:gd name="T3" fmla="*/ 71 h 71"/>
                  <a:gd name="T4" fmla="*/ 0 w 70"/>
                  <a:gd name="T5" fmla="*/ 52 h 71"/>
                  <a:gd name="T6" fmla="*/ 0 w 70"/>
                  <a:gd name="T7" fmla="*/ 19 h 71"/>
                  <a:gd name="T8" fmla="*/ 19 w 70"/>
                  <a:gd name="T9" fmla="*/ 0 h 71"/>
                  <a:gd name="T10" fmla="*/ 51 w 70"/>
                  <a:gd name="T11" fmla="*/ 0 h 71"/>
                  <a:gd name="T12" fmla="*/ 70 w 70"/>
                  <a:gd name="T13" fmla="*/ 19 h 71"/>
                  <a:gd name="T14" fmla="*/ 70 w 70"/>
                  <a:gd name="T15" fmla="*/ 52 h 71"/>
                  <a:gd name="T16" fmla="*/ 51 w 70"/>
                  <a:gd name="T17" fmla="*/ 71 h 71"/>
                  <a:gd name="T18" fmla="*/ 19 w 70"/>
                  <a:gd name="T19" fmla="*/ 14 h 71"/>
                  <a:gd name="T20" fmla="*/ 14 w 70"/>
                  <a:gd name="T21" fmla="*/ 19 h 71"/>
                  <a:gd name="T22" fmla="*/ 14 w 70"/>
                  <a:gd name="T23" fmla="*/ 52 h 71"/>
                  <a:gd name="T24" fmla="*/ 19 w 70"/>
                  <a:gd name="T25" fmla="*/ 57 h 71"/>
                  <a:gd name="T26" fmla="*/ 51 w 70"/>
                  <a:gd name="T27" fmla="*/ 57 h 71"/>
                  <a:gd name="T28" fmla="*/ 56 w 70"/>
                  <a:gd name="T29" fmla="*/ 52 h 71"/>
                  <a:gd name="T30" fmla="*/ 56 w 70"/>
                  <a:gd name="T31" fmla="*/ 19 h 71"/>
                  <a:gd name="T32" fmla="*/ 51 w 70"/>
                  <a:gd name="T33" fmla="*/ 14 h 71"/>
                  <a:gd name="T34" fmla="*/ 19 w 70"/>
                  <a:gd name="T35" fmla="*/ 14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 h="71">
                    <a:moveTo>
                      <a:pt x="51" y="71"/>
                    </a:moveTo>
                    <a:cubicBezTo>
                      <a:pt x="19" y="71"/>
                      <a:pt x="19" y="71"/>
                      <a:pt x="19" y="71"/>
                    </a:cubicBezTo>
                    <a:cubicBezTo>
                      <a:pt x="9" y="71"/>
                      <a:pt x="0" y="62"/>
                      <a:pt x="0" y="52"/>
                    </a:cubicBezTo>
                    <a:cubicBezTo>
                      <a:pt x="0" y="19"/>
                      <a:pt x="0" y="19"/>
                      <a:pt x="0" y="19"/>
                    </a:cubicBezTo>
                    <a:cubicBezTo>
                      <a:pt x="0" y="9"/>
                      <a:pt x="9" y="0"/>
                      <a:pt x="19" y="0"/>
                    </a:cubicBezTo>
                    <a:cubicBezTo>
                      <a:pt x="51" y="0"/>
                      <a:pt x="51" y="0"/>
                      <a:pt x="51" y="0"/>
                    </a:cubicBezTo>
                    <a:cubicBezTo>
                      <a:pt x="62" y="0"/>
                      <a:pt x="70" y="9"/>
                      <a:pt x="70" y="19"/>
                    </a:cubicBezTo>
                    <a:cubicBezTo>
                      <a:pt x="70" y="52"/>
                      <a:pt x="70" y="52"/>
                      <a:pt x="70" y="52"/>
                    </a:cubicBezTo>
                    <a:cubicBezTo>
                      <a:pt x="70" y="62"/>
                      <a:pt x="62" y="71"/>
                      <a:pt x="51" y="71"/>
                    </a:cubicBezTo>
                    <a:close/>
                    <a:moveTo>
                      <a:pt x="19" y="14"/>
                    </a:moveTo>
                    <a:cubicBezTo>
                      <a:pt x="16" y="14"/>
                      <a:pt x="14" y="17"/>
                      <a:pt x="14" y="19"/>
                    </a:cubicBezTo>
                    <a:cubicBezTo>
                      <a:pt x="14" y="52"/>
                      <a:pt x="14" y="52"/>
                      <a:pt x="14" y="52"/>
                    </a:cubicBezTo>
                    <a:cubicBezTo>
                      <a:pt x="14" y="54"/>
                      <a:pt x="16" y="57"/>
                      <a:pt x="19" y="57"/>
                    </a:cubicBezTo>
                    <a:cubicBezTo>
                      <a:pt x="51" y="57"/>
                      <a:pt x="51" y="57"/>
                      <a:pt x="51" y="57"/>
                    </a:cubicBezTo>
                    <a:cubicBezTo>
                      <a:pt x="54" y="57"/>
                      <a:pt x="56" y="54"/>
                      <a:pt x="56" y="52"/>
                    </a:cubicBezTo>
                    <a:cubicBezTo>
                      <a:pt x="56" y="19"/>
                      <a:pt x="56" y="19"/>
                      <a:pt x="56" y="19"/>
                    </a:cubicBezTo>
                    <a:cubicBezTo>
                      <a:pt x="56" y="17"/>
                      <a:pt x="54" y="14"/>
                      <a:pt x="51" y="14"/>
                    </a:cubicBezTo>
                    <a:lnTo>
                      <a:pt x="19"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49" name="Freeform 472">
                <a:extLst>
                  <a:ext uri="{FF2B5EF4-FFF2-40B4-BE49-F238E27FC236}">
                    <a16:creationId xmlns:a16="http://schemas.microsoft.com/office/drawing/2014/main" id="{C3E66320-309C-ACFE-D8AA-D7C0EA6998C6}"/>
                  </a:ext>
                </a:extLst>
              </p:cNvPr>
              <p:cNvSpPr>
                <a:spLocks/>
              </p:cNvSpPr>
              <p:nvPr/>
            </p:nvSpPr>
            <p:spPr bwMode="auto">
              <a:xfrm>
                <a:off x="3987882" y="1909291"/>
                <a:ext cx="34742" cy="91950"/>
              </a:xfrm>
              <a:custGeom>
                <a:avLst/>
                <a:gdLst>
                  <a:gd name="T0" fmla="*/ 63 w 70"/>
                  <a:gd name="T1" fmla="*/ 186 h 186"/>
                  <a:gd name="T2" fmla="*/ 56 w 70"/>
                  <a:gd name="T3" fmla="*/ 179 h 186"/>
                  <a:gd name="T4" fmla="*/ 56 w 70"/>
                  <a:gd name="T5" fmla="*/ 17 h 186"/>
                  <a:gd name="T6" fmla="*/ 53 w 70"/>
                  <a:gd name="T7" fmla="*/ 14 h 186"/>
                  <a:gd name="T8" fmla="*/ 17 w 70"/>
                  <a:gd name="T9" fmla="*/ 14 h 186"/>
                  <a:gd name="T10" fmla="*/ 14 w 70"/>
                  <a:gd name="T11" fmla="*/ 17 h 186"/>
                  <a:gd name="T12" fmla="*/ 14 w 70"/>
                  <a:gd name="T13" fmla="*/ 179 h 186"/>
                  <a:gd name="T14" fmla="*/ 7 w 70"/>
                  <a:gd name="T15" fmla="*/ 186 h 186"/>
                  <a:gd name="T16" fmla="*/ 0 w 70"/>
                  <a:gd name="T17" fmla="*/ 179 h 186"/>
                  <a:gd name="T18" fmla="*/ 0 w 70"/>
                  <a:gd name="T19" fmla="*/ 17 h 186"/>
                  <a:gd name="T20" fmla="*/ 17 w 70"/>
                  <a:gd name="T21" fmla="*/ 0 h 186"/>
                  <a:gd name="T22" fmla="*/ 53 w 70"/>
                  <a:gd name="T23" fmla="*/ 0 h 186"/>
                  <a:gd name="T24" fmla="*/ 70 w 70"/>
                  <a:gd name="T25" fmla="*/ 17 h 186"/>
                  <a:gd name="T26" fmla="*/ 70 w 70"/>
                  <a:gd name="T27" fmla="*/ 179 h 186"/>
                  <a:gd name="T28" fmla="*/ 63 w 70"/>
                  <a:gd name="T29" fmla="*/ 186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 h="186">
                    <a:moveTo>
                      <a:pt x="63" y="186"/>
                    </a:moveTo>
                    <a:cubicBezTo>
                      <a:pt x="59" y="186"/>
                      <a:pt x="56" y="183"/>
                      <a:pt x="56" y="179"/>
                    </a:cubicBezTo>
                    <a:cubicBezTo>
                      <a:pt x="56" y="17"/>
                      <a:pt x="56" y="17"/>
                      <a:pt x="56" y="17"/>
                    </a:cubicBezTo>
                    <a:cubicBezTo>
                      <a:pt x="56" y="15"/>
                      <a:pt x="55" y="14"/>
                      <a:pt x="53" y="14"/>
                    </a:cubicBezTo>
                    <a:cubicBezTo>
                      <a:pt x="17" y="14"/>
                      <a:pt x="17" y="14"/>
                      <a:pt x="17" y="14"/>
                    </a:cubicBezTo>
                    <a:cubicBezTo>
                      <a:pt x="15" y="14"/>
                      <a:pt x="14" y="15"/>
                      <a:pt x="14" y="17"/>
                    </a:cubicBezTo>
                    <a:cubicBezTo>
                      <a:pt x="14" y="179"/>
                      <a:pt x="14" y="179"/>
                      <a:pt x="14" y="179"/>
                    </a:cubicBezTo>
                    <a:cubicBezTo>
                      <a:pt x="14" y="183"/>
                      <a:pt x="11" y="186"/>
                      <a:pt x="7" y="186"/>
                    </a:cubicBezTo>
                    <a:cubicBezTo>
                      <a:pt x="3" y="186"/>
                      <a:pt x="0" y="183"/>
                      <a:pt x="0" y="179"/>
                    </a:cubicBezTo>
                    <a:cubicBezTo>
                      <a:pt x="0" y="17"/>
                      <a:pt x="0" y="17"/>
                      <a:pt x="0" y="17"/>
                    </a:cubicBezTo>
                    <a:cubicBezTo>
                      <a:pt x="0" y="7"/>
                      <a:pt x="8" y="0"/>
                      <a:pt x="17" y="0"/>
                    </a:cubicBezTo>
                    <a:cubicBezTo>
                      <a:pt x="53" y="0"/>
                      <a:pt x="53" y="0"/>
                      <a:pt x="53" y="0"/>
                    </a:cubicBezTo>
                    <a:cubicBezTo>
                      <a:pt x="63" y="0"/>
                      <a:pt x="70" y="7"/>
                      <a:pt x="70" y="17"/>
                    </a:cubicBezTo>
                    <a:cubicBezTo>
                      <a:pt x="70" y="179"/>
                      <a:pt x="70" y="179"/>
                      <a:pt x="70" y="179"/>
                    </a:cubicBezTo>
                    <a:cubicBezTo>
                      <a:pt x="70" y="183"/>
                      <a:pt x="67" y="186"/>
                      <a:pt x="63" y="1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50" name="Freeform 473">
                <a:extLst>
                  <a:ext uri="{FF2B5EF4-FFF2-40B4-BE49-F238E27FC236}">
                    <a16:creationId xmlns:a16="http://schemas.microsoft.com/office/drawing/2014/main" id="{623BDF1C-9BAD-58DA-169E-6E8F03EDEA58}"/>
                  </a:ext>
                </a:extLst>
              </p:cNvPr>
              <p:cNvSpPr>
                <a:spLocks noEditPoints="1"/>
              </p:cNvSpPr>
              <p:nvPr/>
            </p:nvSpPr>
            <p:spPr bwMode="auto">
              <a:xfrm>
                <a:off x="3908829" y="1845425"/>
                <a:ext cx="138966" cy="156440"/>
              </a:xfrm>
              <a:custGeom>
                <a:avLst/>
                <a:gdLst>
                  <a:gd name="T0" fmla="*/ 263 w 281"/>
                  <a:gd name="T1" fmla="*/ 316 h 316"/>
                  <a:gd name="T2" fmla="*/ 19 w 281"/>
                  <a:gd name="T3" fmla="*/ 316 h 316"/>
                  <a:gd name="T4" fmla="*/ 0 w 281"/>
                  <a:gd name="T5" fmla="*/ 297 h 316"/>
                  <a:gd name="T6" fmla="*/ 0 w 281"/>
                  <a:gd name="T7" fmla="*/ 19 h 316"/>
                  <a:gd name="T8" fmla="*/ 19 w 281"/>
                  <a:gd name="T9" fmla="*/ 0 h 316"/>
                  <a:gd name="T10" fmla="*/ 263 w 281"/>
                  <a:gd name="T11" fmla="*/ 0 h 316"/>
                  <a:gd name="T12" fmla="*/ 281 w 281"/>
                  <a:gd name="T13" fmla="*/ 19 h 316"/>
                  <a:gd name="T14" fmla="*/ 281 w 281"/>
                  <a:gd name="T15" fmla="*/ 297 h 316"/>
                  <a:gd name="T16" fmla="*/ 263 w 281"/>
                  <a:gd name="T17" fmla="*/ 316 h 316"/>
                  <a:gd name="T18" fmla="*/ 19 w 281"/>
                  <a:gd name="T19" fmla="*/ 14 h 316"/>
                  <a:gd name="T20" fmla="*/ 14 w 281"/>
                  <a:gd name="T21" fmla="*/ 19 h 316"/>
                  <a:gd name="T22" fmla="*/ 14 w 281"/>
                  <a:gd name="T23" fmla="*/ 297 h 316"/>
                  <a:gd name="T24" fmla="*/ 19 w 281"/>
                  <a:gd name="T25" fmla="*/ 302 h 316"/>
                  <a:gd name="T26" fmla="*/ 263 w 281"/>
                  <a:gd name="T27" fmla="*/ 302 h 316"/>
                  <a:gd name="T28" fmla="*/ 267 w 281"/>
                  <a:gd name="T29" fmla="*/ 297 h 316"/>
                  <a:gd name="T30" fmla="*/ 267 w 281"/>
                  <a:gd name="T31" fmla="*/ 19 h 316"/>
                  <a:gd name="T32" fmla="*/ 263 w 281"/>
                  <a:gd name="T33" fmla="*/ 14 h 316"/>
                  <a:gd name="T34" fmla="*/ 19 w 281"/>
                  <a:gd name="T35" fmla="*/ 1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1" h="316">
                    <a:moveTo>
                      <a:pt x="263" y="316"/>
                    </a:moveTo>
                    <a:cubicBezTo>
                      <a:pt x="19" y="316"/>
                      <a:pt x="19" y="316"/>
                      <a:pt x="19" y="316"/>
                    </a:cubicBezTo>
                    <a:cubicBezTo>
                      <a:pt x="9" y="316"/>
                      <a:pt x="0" y="307"/>
                      <a:pt x="0" y="297"/>
                    </a:cubicBezTo>
                    <a:cubicBezTo>
                      <a:pt x="0" y="19"/>
                      <a:pt x="0" y="19"/>
                      <a:pt x="0" y="19"/>
                    </a:cubicBezTo>
                    <a:cubicBezTo>
                      <a:pt x="0" y="9"/>
                      <a:pt x="9" y="0"/>
                      <a:pt x="19" y="0"/>
                    </a:cubicBezTo>
                    <a:cubicBezTo>
                      <a:pt x="263" y="0"/>
                      <a:pt x="263" y="0"/>
                      <a:pt x="263" y="0"/>
                    </a:cubicBezTo>
                    <a:cubicBezTo>
                      <a:pt x="273" y="0"/>
                      <a:pt x="281" y="9"/>
                      <a:pt x="281" y="19"/>
                    </a:cubicBezTo>
                    <a:cubicBezTo>
                      <a:pt x="281" y="297"/>
                      <a:pt x="281" y="297"/>
                      <a:pt x="281" y="297"/>
                    </a:cubicBezTo>
                    <a:cubicBezTo>
                      <a:pt x="281" y="307"/>
                      <a:pt x="273" y="316"/>
                      <a:pt x="263" y="316"/>
                    </a:cubicBezTo>
                    <a:close/>
                    <a:moveTo>
                      <a:pt x="19" y="14"/>
                    </a:moveTo>
                    <a:cubicBezTo>
                      <a:pt x="17" y="14"/>
                      <a:pt x="14" y="17"/>
                      <a:pt x="14" y="19"/>
                    </a:cubicBezTo>
                    <a:cubicBezTo>
                      <a:pt x="14" y="297"/>
                      <a:pt x="14" y="297"/>
                      <a:pt x="14" y="297"/>
                    </a:cubicBezTo>
                    <a:cubicBezTo>
                      <a:pt x="14" y="300"/>
                      <a:pt x="17" y="302"/>
                      <a:pt x="19" y="302"/>
                    </a:cubicBezTo>
                    <a:cubicBezTo>
                      <a:pt x="263" y="302"/>
                      <a:pt x="263" y="302"/>
                      <a:pt x="263" y="302"/>
                    </a:cubicBezTo>
                    <a:cubicBezTo>
                      <a:pt x="265" y="302"/>
                      <a:pt x="267" y="300"/>
                      <a:pt x="267" y="297"/>
                    </a:cubicBezTo>
                    <a:cubicBezTo>
                      <a:pt x="267" y="19"/>
                      <a:pt x="267" y="19"/>
                      <a:pt x="267" y="19"/>
                    </a:cubicBezTo>
                    <a:cubicBezTo>
                      <a:pt x="267" y="17"/>
                      <a:pt x="265" y="14"/>
                      <a:pt x="263" y="14"/>
                    </a:cubicBezTo>
                    <a:lnTo>
                      <a:pt x="19"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51" name="Freeform 474">
                <a:extLst>
                  <a:ext uri="{FF2B5EF4-FFF2-40B4-BE49-F238E27FC236}">
                    <a16:creationId xmlns:a16="http://schemas.microsoft.com/office/drawing/2014/main" id="{C87CBE85-8D58-916A-12E8-67CE06F8CF3E}"/>
                  </a:ext>
                </a:extLst>
              </p:cNvPr>
              <p:cNvSpPr>
                <a:spLocks/>
              </p:cNvSpPr>
              <p:nvPr/>
            </p:nvSpPr>
            <p:spPr bwMode="auto">
              <a:xfrm>
                <a:off x="3918607" y="1827118"/>
                <a:ext cx="119827" cy="23300"/>
              </a:xfrm>
              <a:custGeom>
                <a:avLst/>
                <a:gdLst>
                  <a:gd name="T0" fmla="*/ 235 w 242"/>
                  <a:gd name="T1" fmla="*/ 47 h 47"/>
                  <a:gd name="T2" fmla="*/ 228 w 242"/>
                  <a:gd name="T3" fmla="*/ 40 h 47"/>
                  <a:gd name="T4" fmla="*/ 228 w 242"/>
                  <a:gd name="T5" fmla="*/ 17 h 47"/>
                  <a:gd name="T6" fmla="*/ 224 w 242"/>
                  <a:gd name="T7" fmla="*/ 14 h 47"/>
                  <a:gd name="T8" fmla="*/ 18 w 242"/>
                  <a:gd name="T9" fmla="*/ 14 h 47"/>
                  <a:gd name="T10" fmla="*/ 14 w 242"/>
                  <a:gd name="T11" fmla="*/ 17 h 47"/>
                  <a:gd name="T12" fmla="*/ 14 w 242"/>
                  <a:gd name="T13" fmla="*/ 40 h 47"/>
                  <a:gd name="T14" fmla="*/ 7 w 242"/>
                  <a:gd name="T15" fmla="*/ 47 h 47"/>
                  <a:gd name="T16" fmla="*/ 0 w 242"/>
                  <a:gd name="T17" fmla="*/ 40 h 47"/>
                  <a:gd name="T18" fmla="*/ 0 w 242"/>
                  <a:gd name="T19" fmla="*/ 17 h 47"/>
                  <a:gd name="T20" fmla="*/ 18 w 242"/>
                  <a:gd name="T21" fmla="*/ 0 h 47"/>
                  <a:gd name="T22" fmla="*/ 224 w 242"/>
                  <a:gd name="T23" fmla="*/ 0 h 47"/>
                  <a:gd name="T24" fmla="*/ 242 w 242"/>
                  <a:gd name="T25" fmla="*/ 17 h 47"/>
                  <a:gd name="T26" fmla="*/ 242 w 242"/>
                  <a:gd name="T27" fmla="*/ 40 h 47"/>
                  <a:gd name="T28" fmla="*/ 235 w 242"/>
                  <a:gd name="T29"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2" h="47">
                    <a:moveTo>
                      <a:pt x="235" y="47"/>
                    </a:moveTo>
                    <a:cubicBezTo>
                      <a:pt x="231" y="47"/>
                      <a:pt x="228" y="44"/>
                      <a:pt x="228" y="40"/>
                    </a:cubicBezTo>
                    <a:cubicBezTo>
                      <a:pt x="228" y="17"/>
                      <a:pt x="228" y="17"/>
                      <a:pt x="228" y="17"/>
                    </a:cubicBezTo>
                    <a:cubicBezTo>
                      <a:pt x="228" y="15"/>
                      <a:pt x="226" y="14"/>
                      <a:pt x="224" y="14"/>
                    </a:cubicBezTo>
                    <a:cubicBezTo>
                      <a:pt x="18" y="14"/>
                      <a:pt x="18" y="14"/>
                      <a:pt x="18" y="14"/>
                    </a:cubicBezTo>
                    <a:cubicBezTo>
                      <a:pt x="16" y="14"/>
                      <a:pt x="14" y="15"/>
                      <a:pt x="14" y="17"/>
                    </a:cubicBezTo>
                    <a:cubicBezTo>
                      <a:pt x="14" y="40"/>
                      <a:pt x="14" y="40"/>
                      <a:pt x="14" y="40"/>
                    </a:cubicBezTo>
                    <a:cubicBezTo>
                      <a:pt x="14" y="44"/>
                      <a:pt x="11" y="47"/>
                      <a:pt x="7" y="47"/>
                    </a:cubicBezTo>
                    <a:cubicBezTo>
                      <a:pt x="3" y="47"/>
                      <a:pt x="0" y="44"/>
                      <a:pt x="0" y="40"/>
                    </a:cubicBezTo>
                    <a:cubicBezTo>
                      <a:pt x="0" y="17"/>
                      <a:pt x="0" y="17"/>
                      <a:pt x="0" y="17"/>
                    </a:cubicBezTo>
                    <a:cubicBezTo>
                      <a:pt x="0" y="8"/>
                      <a:pt x="8" y="0"/>
                      <a:pt x="18" y="0"/>
                    </a:cubicBezTo>
                    <a:cubicBezTo>
                      <a:pt x="224" y="0"/>
                      <a:pt x="224" y="0"/>
                      <a:pt x="224" y="0"/>
                    </a:cubicBezTo>
                    <a:cubicBezTo>
                      <a:pt x="234" y="0"/>
                      <a:pt x="242" y="8"/>
                      <a:pt x="242" y="17"/>
                    </a:cubicBezTo>
                    <a:cubicBezTo>
                      <a:pt x="242" y="40"/>
                      <a:pt x="242" y="40"/>
                      <a:pt x="242" y="40"/>
                    </a:cubicBezTo>
                    <a:cubicBezTo>
                      <a:pt x="242" y="44"/>
                      <a:pt x="239" y="47"/>
                      <a:pt x="235"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52" name="Freeform 475">
                <a:extLst>
                  <a:ext uri="{FF2B5EF4-FFF2-40B4-BE49-F238E27FC236}">
                    <a16:creationId xmlns:a16="http://schemas.microsoft.com/office/drawing/2014/main" id="{D931BF23-251D-3629-011C-529B60D5090F}"/>
                  </a:ext>
                </a:extLst>
              </p:cNvPr>
              <p:cNvSpPr>
                <a:spLocks/>
              </p:cNvSpPr>
              <p:nvPr/>
            </p:nvSpPr>
            <p:spPr bwMode="auto">
              <a:xfrm>
                <a:off x="3940450" y="1792376"/>
                <a:ext cx="77180" cy="41190"/>
              </a:xfrm>
              <a:custGeom>
                <a:avLst/>
                <a:gdLst>
                  <a:gd name="T0" fmla="*/ 148 w 156"/>
                  <a:gd name="T1" fmla="*/ 83 h 83"/>
                  <a:gd name="T2" fmla="*/ 143 w 156"/>
                  <a:gd name="T3" fmla="*/ 81 h 83"/>
                  <a:gd name="T4" fmla="*/ 79 w 156"/>
                  <a:gd name="T5" fmla="*/ 17 h 83"/>
                  <a:gd name="T6" fmla="*/ 77 w 156"/>
                  <a:gd name="T7" fmla="*/ 16 h 83"/>
                  <a:gd name="T8" fmla="*/ 75 w 156"/>
                  <a:gd name="T9" fmla="*/ 17 h 83"/>
                  <a:gd name="T10" fmla="*/ 12 w 156"/>
                  <a:gd name="T11" fmla="*/ 80 h 83"/>
                  <a:gd name="T12" fmla="*/ 2 w 156"/>
                  <a:gd name="T13" fmla="*/ 80 h 83"/>
                  <a:gd name="T14" fmla="*/ 2 w 156"/>
                  <a:gd name="T15" fmla="*/ 70 h 83"/>
                  <a:gd name="T16" fmla="*/ 65 w 156"/>
                  <a:gd name="T17" fmla="*/ 7 h 83"/>
                  <a:gd name="T18" fmla="*/ 89 w 156"/>
                  <a:gd name="T19" fmla="*/ 7 h 83"/>
                  <a:gd name="T20" fmla="*/ 153 w 156"/>
                  <a:gd name="T21" fmla="*/ 71 h 83"/>
                  <a:gd name="T22" fmla="*/ 153 w 156"/>
                  <a:gd name="T23" fmla="*/ 81 h 83"/>
                  <a:gd name="T24" fmla="*/ 148 w 156"/>
                  <a:gd name="T25"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6" h="83">
                    <a:moveTo>
                      <a:pt x="148" y="83"/>
                    </a:moveTo>
                    <a:cubicBezTo>
                      <a:pt x="146" y="83"/>
                      <a:pt x="145" y="82"/>
                      <a:pt x="143" y="81"/>
                    </a:cubicBezTo>
                    <a:cubicBezTo>
                      <a:pt x="79" y="17"/>
                      <a:pt x="79" y="17"/>
                      <a:pt x="79" y="17"/>
                    </a:cubicBezTo>
                    <a:cubicBezTo>
                      <a:pt x="79" y="16"/>
                      <a:pt x="78" y="16"/>
                      <a:pt x="77" y="16"/>
                    </a:cubicBezTo>
                    <a:cubicBezTo>
                      <a:pt x="77" y="16"/>
                      <a:pt x="76" y="16"/>
                      <a:pt x="75" y="17"/>
                    </a:cubicBezTo>
                    <a:cubicBezTo>
                      <a:pt x="12" y="80"/>
                      <a:pt x="12" y="80"/>
                      <a:pt x="12" y="80"/>
                    </a:cubicBezTo>
                    <a:cubicBezTo>
                      <a:pt x="10" y="83"/>
                      <a:pt x="5" y="83"/>
                      <a:pt x="2" y="80"/>
                    </a:cubicBezTo>
                    <a:cubicBezTo>
                      <a:pt x="0" y="78"/>
                      <a:pt x="0" y="73"/>
                      <a:pt x="2" y="70"/>
                    </a:cubicBezTo>
                    <a:cubicBezTo>
                      <a:pt x="65" y="7"/>
                      <a:pt x="65" y="7"/>
                      <a:pt x="65" y="7"/>
                    </a:cubicBezTo>
                    <a:cubicBezTo>
                      <a:pt x="72" y="0"/>
                      <a:pt x="83" y="0"/>
                      <a:pt x="89" y="7"/>
                    </a:cubicBezTo>
                    <a:cubicBezTo>
                      <a:pt x="153" y="71"/>
                      <a:pt x="153" y="71"/>
                      <a:pt x="153" y="71"/>
                    </a:cubicBezTo>
                    <a:cubicBezTo>
                      <a:pt x="156" y="74"/>
                      <a:pt x="156" y="78"/>
                      <a:pt x="153" y="81"/>
                    </a:cubicBezTo>
                    <a:cubicBezTo>
                      <a:pt x="152" y="82"/>
                      <a:pt x="150" y="83"/>
                      <a:pt x="148"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53" name="Freeform 476">
                <a:extLst>
                  <a:ext uri="{FF2B5EF4-FFF2-40B4-BE49-F238E27FC236}">
                    <a16:creationId xmlns:a16="http://schemas.microsoft.com/office/drawing/2014/main" id="{6EF9FF77-0D84-DCA5-CB56-9281F48F0AED}"/>
                  </a:ext>
                </a:extLst>
              </p:cNvPr>
              <p:cNvSpPr>
                <a:spLocks noEditPoints="1"/>
              </p:cNvSpPr>
              <p:nvPr/>
            </p:nvSpPr>
            <p:spPr bwMode="auto">
              <a:xfrm>
                <a:off x="3712446" y="1824621"/>
                <a:ext cx="34533" cy="34533"/>
              </a:xfrm>
              <a:custGeom>
                <a:avLst/>
                <a:gdLst>
                  <a:gd name="T0" fmla="*/ 51 w 70"/>
                  <a:gd name="T1" fmla="*/ 70 h 70"/>
                  <a:gd name="T2" fmla="*/ 19 w 70"/>
                  <a:gd name="T3" fmla="*/ 70 h 70"/>
                  <a:gd name="T4" fmla="*/ 0 w 70"/>
                  <a:gd name="T5" fmla="*/ 51 h 70"/>
                  <a:gd name="T6" fmla="*/ 0 w 70"/>
                  <a:gd name="T7" fmla="*/ 19 h 70"/>
                  <a:gd name="T8" fmla="*/ 19 w 70"/>
                  <a:gd name="T9" fmla="*/ 0 h 70"/>
                  <a:gd name="T10" fmla="*/ 51 w 70"/>
                  <a:gd name="T11" fmla="*/ 0 h 70"/>
                  <a:gd name="T12" fmla="*/ 70 w 70"/>
                  <a:gd name="T13" fmla="*/ 19 h 70"/>
                  <a:gd name="T14" fmla="*/ 70 w 70"/>
                  <a:gd name="T15" fmla="*/ 51 h 70"/>
                  <a:gd name="T16" fmla="*/ 51 w 70"/>
                  <a:gd name="T17" fmla="*/ 70 h 70"/>
                  <a:gd name="T18" fmla="*/ 19 w 70"/>
                  <a:gd name="T19" fmla="*/ 14 h 70"/>
                  <a:gd name="T20" fmla="*/ 14 w 70"/>
                  <a:gd name="T21" fmla="*/ 19 h 70"/>
                  <a:gd name="T22" fmla="*/ 14 w 70"/>
                  <a:gd name="T23" fmla="*/ 51 h 70"/>
                  <a:gd name="T24" fmla="*/ 19 w 70"/>
                  <a:gd name="T25" fmla="*/ 56 h 70"/>
                  <a:gd name="T26" fmla="*/ 51 w 70"/>
                  <a:gd name="T27" fmla="*/ 56 h 70"/>
                  <a:gd name="T28" fmla="*/ 56 w 70"/>
                  <a:gd name="T29" fmla="*/ 51 h 70"/>
                  <a:gd name="T30" fmla="*/ 56 w 70"/>
                  <a:gd name="T31" fmla="*/ 19 h 70"/>
                  <a:gd name="T32" fmla="*/ 51 w 70"/>
                  <a:gd name="T33" fmla="*/ 14 h 70"/>
                  <a:gd name="T34" fmla="*/ 19 w 70"/>
                  <a:gd name="T35" fmla="*/ 1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 h="70">
                    <a:moveTo>
                      <a:pt x="51" y="70"/>
                    </a:moveTo>
                    <a:cubicBezTo>
                      <a:pt x="19" y="70"/>
                      <a:pt x="19" y="70"/>
                      <a:pt x="19" y="70"/>
                    </a:cubicBezTo>
                    <a:cubicBezTo>
                      <a:pt x="8" y="70"/>
                      <a:pt x="0" y="62"/>
                      <a:pt x="0" y="51"/>
                    </a:cubicBezTo>
                    <a:cubicBezTo>
                      <a:pt x="0" y="19"/>
                      <a:pt x="0" y="19"/>
                      <a:pt x="0" y="19"/>
                    </a:cubicBezTo>
                    <a:cubicBezTo>
                      <a:pt x="0" y="8"/>
                      <a:pt x="8" y="0"/>
                      <a:pt x="19" y="0"/>
                    </a:cubicBezTo>
                    <a:cubicBezTo>
                      <a:pt x="51" y="0"/>
                      <a:pt x="51" y="0"/>
                      <a:pt x="51" y="0"/>
                    </a:cubicBezTo>
                    <a:cubicBezTo>
                      <a:pt x="61" y="0"/>
                      <a:pt x="70" y="8"/>
                      <a:pt x="70" y="19"/>
                    </a:cubicBezTo>
                    <a:cubicBezTo>
                      <a:pt x="70" y="51"/>
                      <a:pt x="70" y="51"/>
                      <a:pt x="70" y="51"/>
                    </a:cubicBezTo>
                    <a:cubicBezTo>
                      <a:pt x="70" y="62"/>
                      <a:pt x="61" y="70"/>
                      <a:pt x="51" y="70"/>
                    </a:cubicBezTo>
                    <a:close/>
                    <a:moveTo>
                      <a:pt x="19" y="14"/>
                    </a:moveTo>
                    <a:cubicBezTo>
                      <a:pt x="16" y="14"/>
                      <a:pt x="14" y="16"/>
                      <a:pt x="14" y="19"/>
                    </a:cubicBezTo>
                    <a:cubicBezTo>
                      <a:pt x="14" y="51"/>
                      <a:pt x="14" y="51"/>
                      <a:pt x="14" y="51"/>
                    </a:cubicBezTo>
                    <a:cubicBezTo>
                      <a:pt x="14" y="54"/>
                      <a:pt x="16" y="56"/>
                      <a:pt x="19" y="56"/>
                    </a:cubicBezTo>
                    <a:cubicBezTo>
                      <a:pt x="51" y="56"/>
                      <a:pt x="51" y="56"/>
                      <a:pt x="51" y="56"/>
                    </a:cubicBezTo>
                    <a:cubicBezTo>
                      <a:pt x="54" y="56"/>
                      <a:pt x="56" y="54"/>
                      <a:pt x="56" y="51"/>
                    </a:cubicBezTo>
                    <a:cubicBezTo>
                      <a:pt x="56" y="19"/>
                      <a:pt x="56" y="19"/>
                      <a:pt x="56" y="19"/>
                    </a:cubicBezTo>
                    <a:cubicBezTo>
                      <a:pt x="56" y="16"/>
                      <a:pt x="54" y="14"/>
                      <a:pt x="51" y="14"/>
                    </a:cubicBezTo>
                    <a:lnTo>
                      <a:pt x="19"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54" name="Freeform 477">
                <a:extLst>
                  <a:ext uri="{FF2B5EF4-FFF2-40B4-BE49-F238E27FC236}">
                    <a16:creationId xmlns:a16="http://schemas.microsoft.com/office/drawing/2014/main" id="{EF7BBEEF-C5D4-4479-FE11-88915F58E81D}"/>
                  </a:ext>
                </a:extLst>
              </p:cNvPr>
              <p:cNvSpPr>
                <a:spLocks/>
              </p:cNvSpPr>
              <p:nvPr/>
            </p:nvSpPr>
            <p:spPr bwMode="auto">
              <a:xfrm>
                <a:off x="3712446" y="1866644"/>
                <a:ext cx="34533" cy="135221"/>
              </a:xfrm>
              <a:custGeom>
                <a:avLst/>
                <a:gdLst>
                  <a:gd name="T0" fmla="*/ 63 w 70"/>
                  <a:gd name="T1" fmla="*/ 273 h 273"/>
                  <a:gd name="T2" fmla="*/ 56 w 70"/>
                  <a:gd name="T3" fmla="*/ 266 h 273"/>
                  <a:gd name="T4" fmla="*/ 56 w 70"/>
                  <a:gd name="T5" fmla="*/ 17 h 273"/>
                  <a:gd name="T6" fmla="*/ 53 w 70"/>
                  <a:gd name="T7" fmla="*/ 14 h 273"/>
                  <a:gd name="T8" fmla="*/ 17 w 70"/>
                  <a:gd name="T9" fmla="*/ 14 h 273"/>
                  <a:gd name="T10" fmla="*/ 14 w 70"/>
                  <a:gd name="T11" fmla="*/ 17 h 273"/>
                  <a:gd name="T12" fmla="*/ 14 w 70"/>
                  <a:gd name="T13" fmla="*/ 266 h 273"/>
                  <a:gd name="T14" fmla="*/ 7 w 70"/>
                  <a:gd name="T15" fmla="*/ 273 h 273"/>
                  <a:gd name="T16" fmla="*/ 0 w 70"/>
                  <a:gd name="T17" fmla="*/ 266 h 273"/>
                  <a:gd name="T18" fmla="*/ 0 w 70"/>
                  <a:gd name="T19" fmla="*/ 17 h 273"/>
                  <a:gd name="T20" fmla="*/ 17 w 70"/>
                  <a:gd name="T21" fmla="*/ 0 h 273"/>
                  <a:gd name="T22" fmla="*/ 53 w 70"/>
                  <a:gd name="T23" fmla="*/ 0 h 273"/>
                  <a:gd name="T24" fmla="*/ 70 w 70"/>
                  <a:gd name="T25" fmla="*/ 17 h 273"/>
                  <a:gd name="T26" fmla="*/ 70 w 70"/>
                  <a:gd name="T27" fmla="*/ 266 h 273"/>
                  <a:gd name="T28" fmla="*/ 63 w 70"/>
                  <a:gd name="T29" fmla="*/ 2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 h="273">
                    <a:moveTo>
                      <a:pt x="63" y="273"/>
                    </a:moveTo>
                    <a:cubicBezTo>
                      <a:pt x="59" y="273"/>
                      <a:pt x="56" y="270"/>
                      <a:pt x="56" y="266"/>
                    </a:cubicBezTo>
                    <a:cubicBezTo>
                      <a:pt x="56" y="17"/>
                      <a:pt x="56" y="17"/>
                      <a:pt x="56" y="17"/>
                    </a:cubicBezTo>
                    <a:cubicBezTo>
                      <a:pt x="56" y="16"/>
                      <a:pt x="55" y="14"/>
                      <a:pt x="53" y="14"/>
                    </a:cubicBezTo>
                    <a:cubicBezTo>
                      <a:pt x="17" y="14"/>
                      <a:pt x="17" y="14"/>
                      <a:pt x="17" y="14"/>
                    </a:cubicBezTo>
                    <a:cubicBezTo>
                      <a:pt x="15" y="14"/>
                      <a:pt x="14" y="16"/>
                      <a:pt x="14" y="17"/>
                    </a:cubicBezTo>
                    <a:cubicBezTo>
                      <a:pt x="14" y="266"/>
                      <a:pt x="14" y="266"/>
                      <a:pt x="14" y="266"/>
                    </a:cubicBezTo>
                    <a:cubicBezTo>
                      <a:pt x="14" y="270"/>
                      <a:pt x="11" y="273"/>
                      <a:pt x="7" y="273"/>
                    </a:cubicBezTo>
                    <a:cubicBezTo>
                      <a:pt x="3" y="273"/>
                      <a:pt x="0" y="270"/>
                      <a:pt x="0" y="266"/>
                    </a:cubicBezTo>
                    <a:cubicBezTo>
                      <a:pt x="0" y="17"/>
                      <a:pt x="0" y="17"/>
                      <a:pt x="0" y="17"/>
                    </a:cubicBezTo>
                    <a:cubicBezTo>
                      <a:pt x="0" y="8"/>
                      <a:pt x="7" y="0"/>
                      <a:pt x="17" y="0"/>
                    </a:cubicBezTo>
                    <a:cubicBezTo>
                      <a:pt x="53" y="0"/>
                      <a:pt x="53" y="0"/>
                      <a:pt x="53" y="0"/>
                    </a:cubicBezTo>
                    <a:cubicBezTo>
                      <a:pt x="62" y="0"/>
                      <a:pt x="70" y="8"/>
                      <a:pt x="70" y="17"/>
                    </a:cubicBezTo>
                    <a:cubicBezTo>
                      <a:pt x="70" y="266"/>
                      <a:pt x="70" y="266"/>
                      <a:pt x="70" y="266"/>
                    </a:cubicBezTo>
                    <a:cubicBezTo>
                      <a:pt x="70" y="270"/>
                      <a:pt x="67" y="273"/>
                      <a:pt x="63" y="2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55" name="Freeform 478">
                <a:extLst>
                  <a:ext uri="{FF2B5EF4-FFF2-40B4-BE49-F238E27FC236}">
                    <a16:creationId xmlns:a16="http://schemas.microsoft.com/office/drawing/2014/main" id="{29DACB48-4F29-7DE1-D3D6-2BDD300A68BC}"/>
                  </a:ext>
                </a:extLst>
              </p:cNvPr>
              <p:cNvSpPr>
                <a:spLocks noEditPoints="1"/>
              </p:cNvSpPr>
              <p:nvPr/>
            </p:nvSpPr>
            <p:spPr bwMode="auto">
              <a:xfrm>
                <a:off x="3760502" y="1824621"/>
                <a:ext cx="34533" cy="34533"/>
              </a:xfrm>
              <a:custGeom>
                <a:avLst/>
                <a:gdLst>
                  <a:gd name="T0" fmla="*/ 51 w 70"/>
                  <a:gd name="T1" fmla="*/ 70 h 70"/>
                  <a:gd name="T2" fmla="*/ 19 w 70"/>
                  <a:gd name="T3" fmla="*/ 70 h 70"/>
                  <a:gd name="T4" fmla="*/ 0 w 70"/>
                  <a:gd name="T5" fmla="*/ 51 h 70"/>
                  <a:gd name="T6" fmla="*/ 0 w 70"/>
                  <a:gd name="T7" fmla="*/ 19 h 70"/>
                  <a:gd name="T8" fmla="*/ 19 w 70"/>
                  <a:gd name="T9" fmla="*/ 0 h 70"/>
                  <a:gd name="T10" fmla="*/ 51 w 70"/>
                  <a:gd name="T11" fmla="*/ 0 h 70"/>
                  <a:gd name="T12" fmla="*/ 70 w 70"/>
                  <a:gd name="T13" fmla="*/ 19 h 70"/>
                  <a:gd name="T14" fmla="*/ 70 w 70"/>
                  <a:gd name="T15" fmla="*/ 51 h 70"/>
                  <a:gd name="T16" fmla="*/ 51 w 70"/>
                  <a:gd name="T17" fmla="*/ 70 h 70"/>
                  <a:gd name="T18" fmla="*/ 19 w 70"/>
                  <a:gd name="T19" fmla="*/ 14 h 70"/>
                  <a:gd name="T20" fmla="*/ 14 w 70"/>
                  <a:gd name="T21" fmla="*/ 19 h 70"/>
                  <a:gd name="T22" fmla="*/ 14 w 70"/>
                  <a:gd name="T23" fmla="*/ 51 h 70"/>
                  <a:gd name="T24" fmla="*/ 19 w 70"/>
                  <a:gd name="T25" fmla="*/ 56 h 70"/>
                  <a:gd name="T26" fmla="*/ 51 w 70"/>
                  <a:gd name="T27" fmla="*/ 56 h 70"/>
                  <a:gd name="T28" fmla="*/ 56 w 70"/>
                  <a:gd name="T29" fmla="*/ 51 h 70"/>
                  <a:gd name="T30" fmla="*/ 56 w 70"/>
                  <a:gd name="T31" fmla="*/ 19 h 70"/>
                  <a:gd name="T32" fmla="*/ 51 w 70"/>
                  <a:gd name="T33" fmla="*/ 14 h 70"/>
                  <a:gd name="T34" fmla="*/ 19 w 70"/>
                  <a:gd name="T35" fmla="*/ 1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 h="70">
                    <a:moveTo>
                      <a:pt x="51" y="70"/>
                    </a:moveTo>
                    <a:cubicBezTo>
                      <a:pt x="19" y="70"/>
                      <a:pt x="19" y="70"/>
                      <a:pt x="19" y="70"/>
                    </a:cubicBezTo>
                    <a:cubicBezTo>
                      <a:pt x="8" y="70"/>
                      <a:pt x="0" y="62"/>
                      <a:pt x="0" y="51"/>
                    </a:cubicBezTo>
                    <a:cubicBezTo>
                      <a:pt x="0" y="19"/>
                      <a:pt x="0" y="19"/>
                      <a:pt x="0" y="19"/>
                    </a:cubicBezTo>
                    <a:cubicBezTo>
                      <a:pt x="0" y="8"/>
                      <a:pt x="8" y="0"/>
                      <a:pt x="19" y="0"/>
                    </a:cubicBezTo>
                    <a:cubicBezTo>
                      <a:pt x="51" y="0"/>
                      <a:pt x="51" y="0"/>
                      <a:pt x="51" y="0"/>
                    </a:cubicBezTo>
                    <a:cubicBezTo>
                      <a:pt x="61" y="0"/>
                      <a:pt x="70" y="8"/>
                      <a:pt x="70" y="19"/>
                    </a:cubicBezTo>
                    <a:cubicBezTo>
                      <a:pt x="70" y="51"/>
                      <a:pt x="70" y="51"/>
                      <a:pt x="70" y="51"/>
                    </a:cubicBezTo>
                    <a:cubicBezTo>
                      <a:pt x="70" y="62"/>
                      <a:pt x="61" y="70"/>
                      <a:pt x="51" y="70"/>
                    </a:cubicBezTo>
                    <a:close/>
                    <a:moveTo>
                      <a:pt x="19" y="14"/>
                    </a:moveTo>
                    <a:cubicBezTo>
                      <a:pt x="16" y="14"/>
                      <a:pt x="14" y="16"/>
                      <a:pt x="14" y="19"/>
                    </a:cubicBezTo>
                    <a:cubicBezTo>
                      <a:pt x="14" y="51"/>
                      <a:pt x="14" y="51"/>
                      <a:pt x="14" y="51"/>
                    </a:cubicBezTo>
                    <a:cubicBezTo>
                      <a:pt x="14" y="54"/>
                      <a:pt x="16" y="56"/>
                      <a:pt x="19" y="56"/>
                    </a:cubicBezTo>
                    <a:cubicBezTo>
                      <a:pt x="51" y="56"/>
                      <a:pt x="51" y="56"/>
                      <a:pt x="51" y="56"/>
                    </a:cubicBezTo>
                    <a:cubicBezTo>
                      <a:pt x="54" y="56"/>
                      <a:pt x="56" y="54"/>
                      <a:pt x="56" y="51"/>
                    </a:cubicBezTo>
                    <a:cubicBezTo>
                      <a:pt x="56" y="19"/>
                      <a:pt x="56" y="19"/>
                      <a:pt x="56" y="19"/>
                    </a:cubicBezTo>
                    <a:cubicBezTo>
                      <a:pt x="56" y="16"/>
                      <a:pt x="54" y="14"/>
                      <a:pt x="51" y="14"/>
                    </a:cubicBezTo>
                    <a:lnTo>
                      <a:pt x="19"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56" name="Freeform 479">
                <a:extLst>
                  <a:ext uri="{FF2B5EF4-FFF2-40B4-BE49-F238E27FC236}">
                    <a16:creationId xmlns:a16="http://schemas.microsoft.com/office/drawing/2014/main" id="{3A47C789-8FF5-3E7C-A944-55E40AD9D30E}"/>
                  </a:ext>
                </a:extLst>
              </p:cNvPr>
              <p:cNvSpPr>
                <a:spLocks/>
              </p:cNvSpPr>
              <p:nvPr/>
            </p:nvSpPr>
            <p:spPr bwMode="auto">
              <a:xfrm>
                <a:off x="3760502" y="1866644"/>
                <a:ext cx="34533" cy="135221"/>
              </a:xfrm>
              <a:custGeom>
                <a:avLst/>
                <a:gdLst>
                  <a:gd name="T0" fmla="*/ 63 w 70"/>
                  <a:gd name="T1" fmla="*/ 273 h 273"/>
                  <a:gd name="T2" fmla="*/ 56 w 70"/>
                  <a:gd name="T3" fmla="*/ 266 h 273"/>
                  <a:gd name="T4" fmla="*/ 56 w 70"/>
                  <a:gd name="T5" fmla="*/ 17 h 273"/>
                  <a:gd name="T6" fmla="*/ 53 w 70"/>
                  <a:gd name="T7" fmla="*/ 14 h 273"/>
                  <a:gd name="T8" fmla="*/ 17 w 70"/>
                  <a:gd name="T9" fmla="*/ 14 h 273"/>
                  <a:gd name="T10" fmla="*/ 14 w 70"/>
                  <a:gd name="T11" fmla="*/ 17 h 273"/>
                  <a:gd name="T12" fmla="*/ 14 w 70"/>
                  <a:gd name="T13" fmla="*/ 266 h 273"/>
                  <a:gd name="T14" fmla="*/ 7 w 70"/>
                  <a:gd name="T15" fmla="*/ 273 h 273"/>
                  <a:gd name="T16" fmla="*/ 0 w 70"/>
                  <a:gd name="T17" fmla="*/ 266 h 273"/>
                  <a:gd name="T18" fmla="*/ 0 w 70"/>
                  <a:gd name="T19" fmla="*/ 17 h 273"/>
                  <a:gd name="T20" fmla="*/ 17 w 70"/>
                  <a:gd name="T21" fmla="*/ 0 h 273"/>
                  <a:gd name="T22" fmla="*/ 53 w 70"/>
                  <a:gd name="T23" fmla="*/ 0 h 273"/>
                  <a:gd name="T24" fmla="*/ 70 w 70"/>
                  <a:gd name="T25" fmla="*/ 17 h 273"/>
                  <a:gd name="T26" fmla="*/ 70 w 70"/>
                  <a:gd name="T27" fmla="*/ 266 h 273"/>
                  <a:gd name="T28" fmla="*/ 63 w 70"/>
                  <a:gd name="T29" fmla="*/ 2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 h="273">
                    <a:moveTo>
                      <a:pt x="63" y="273"/>
                    </a:moveTo>
                    <a:cubicBezTo>
                      <a:pt x="59" y="273"/>
                      <a:pt x="56" y="270"/>
                      <a:pt x="56" y="266"/>
                    </a:cubicBezTo>
                    <a:cubicBezTo>
                      <a:pt x="56" y="17"/>
                      <a:pt x="56" y="17"/>
                      <a:pt x="56" y="17"/>
                    </a:cubicBezTo>
                    <a:cubicBezTo>
                      <a:pt x="56" y="16"/>
                      <a:pt x="55" y="14"/>
                      <a:pt x="53" y="14"/>
                    </a:cubicBezTo>
                    <a:cubicBezTo>
                      <a:pt x="17" y="14"/>
                      <a:pt x="17" y="14"/>
                      <a:pt x="17" y="14"/>
                    </a:cubicBezTo>
                    <a:cubicBezTo>
                      <a:pt x="15" y="14"/>
                      <a:pt x="14" y="16"/>
                      <a:pt x="14" y="17"/>
                    </a:cubicBezTo>
                    <a:cubicBezTo>
                      <a:pt x="14" y="266"/>
                      <a:pt x="14" y="266"/>
                      <a:pt x="14" y="266"/>
                    </a:cubicBezTo>
                    <a:cubicBezTo>
                      <a:pt x="14" y="270"/>
                      <a:pt x="11" y="273"/>
                      <a:pt x="7" y="273"/>
                    </a:cubicBezTo>
                    <a:cubicBezTo>
                      <a:pt x="3" y="273"/>
                      <a:pt x="0" y="270"/>
                      <a:pt x="0" y="266"/>
                    </a:cubicBezTo>
                    <a:cubicBezTo>
                      <a:pt x="0" y="17"/>
                      <a:pt x="0" y="17"/>
                      <a:pt x="0" y="17"/>
                    </a:cubicBezTo>
                    <a:cubicBezTo>
                      <a:pt x="0" y="8"/>
                      <a:pt x="7" y="0"/>
                      <a:pt x="17" y="0"/>
                    </a:cubicBezTo>
                    <a:cubicBezTo>
                      <a:pt x="53" y="0"/>
                      <a:pt x="53" y="0"/>
                      <a:pt x="53" y="0"/>
                    </a:cubicBezTo>
                    <a:cubicBezTo>
                      <a:pt x="62" y="0"/>
                      <a:pt x="70" y="8"/>
                      <a:pt x="70" y="17"/>
                    </a:cubicBezTo>
                    <a:cubicBezTo>
                      <a:pt x="70" y="266"/>
                      <a:pt x="70" y="266"/>
                      <a:pt x="70" y="266"/>
                    </a:cubicBezTo>
                    <a:cubicBezTo>
                      <a:pt x="70" y="270"/>
                      <a:pt x="67" y="273"/>
                      <a:pt x="63" y="2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57" name="Freeform 480">
                <a:extLst>
                  <a:ext uri="{FF2B5EF4-FFF2-40B4-BE49-F238E27FC236}">
                    <a16:creationId xmlns:a16="http://schemas.microsoft.com/office/drawing/2014/main" id="{5429D48D-E4EA-1746-C790-C3BBFF53E18B}"/>
                  </a:ext>
                </a:extLst>
              </p:cNvPr>
              <p:cNvSpPr>
                <a:spLocks noEditPoints="1"/>
              </p:cNvSpPr>
              <p:nvPr/>
            </p:nvSpPr>
            <p:spPr bwMode="auto">
              <a:xfrm>
                <a:off x="3808349" y="1824621"/>
                <a:ext cx="34742" cy="34533"/>
              </a:xfrm>
              <a:custGeom>
                <a:avLst/>
                <a:gdLst>
                  <a:gd name="T0" fmla="*/ 51 w 70"/>
                  <a:gd name="T1" fmla="*/ 70 h 70"/>
                  <a:gd name="T2" fmla="*/ 19 w 70"/>
                  <a:gd name="T3" fmla="*/ 70 h 70"/>
                  <a:gd name="T4" fmla="*/ 0 w 70"/>
                  <a:gd name="T5" fmla="*/ 51 h 70"/>
                  <a:gd name="T6" fmla="*/ 0 w 70"/>
                  <a:gd name="T7" fmla="*/ 19 h 70"/>
                  <a:gd name="T8" fmla="*/ 19 w 70"/>
                  <a:gd name="T9" fmla="*/ 0 h 70"/>
                  <a:gd name="T10" fmla="*/ 51 w 70"/>
                  <a:gd name="T11" fmla="*/ 0 h 70"/>
                  <a:gd name="T12" fmla="*/ 70 w 70"/>
                  <a:gd name="T13" fmla="*/ 19 h 70"/>
                  <a:gd name="T14" fmla="*/ 70 w 70"/>
                  <a:gd name="T15" fmla="*/ 51 h 70"/>
                  <a:gd name="T16" fmla="*/ 51 w 70"/>
                  <a:gd name="T17" fmla="*/ 70 h 70"/>
                  <a:gd name="T18" fmla="*/ 19 w 70"/>
                  <a:gd name="T19" fmla="*/ 14 h 70"/>
                  <a:gd name="T20" fmla="*/ 14 w 70"/>
                  <a:gd name="T21" fmla="*/ 19 h 70"/>
                  <a:gd name="T22" fmla="*/ 14 w 70"/>
                  <a:gd name="T23" fmla="*/ 51 h 70"/>
                  <a:gd name="T24" fmla="*/ 19 w 70"/>
                  <a:gd name="T25" fmla="*/ 56 h 70"/>
                  <a:gd name="T26" fmla="*/ 51 w 70"/>
                  <a:gd name="T27" fmla="*/ 56 h 70"/>
                  <a:gd name="T28" fmla="*/ 56 w 70"/>
                  <a:gd name="T29" fmla="*/ 51 h 70"/>
                  <a:gd name="T30" fmla="*/ 56 w 70"/>
                  <a:gd name="T31" fmla="*/ 19 h 70"/>
                  <a:gd name="T32" fmla="*/ 51 w 70"/>
                  <a:gd name="T33" fmla="*/ 14 h 70"/>
                  <a:gd name="T34" fmla="*/ 19 w 70"/>
                  <a:gd name="T35" fmla="*/ 1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 h="70">
                    <a:moveTo>
                      <a:pt x="51" y="70"/>
                    </a:moveTo>
                    <a:cubicBezTo>
                      <a:pt x="19" y="70"/>
                      <a:pt x="19" y="70"/>
                      <a:pt x="19" y="70"/>
                    </a:cubicBezTo>
                    <a:cubicBezTo>
                      <a:pt x="8" y="70"/>
                      <a:pt x="0" y="62"/>
                      <a:pt x="0" y="51"/>
                    </a:cubicBezTo>
                    <a:cubicBezTo>
                      <a:pt x="0" y="19"/>
                      <a:pt x="0" y="19"/>
                      <a:pt x="0" y="19"/>
                    </a:cubicBezTo>
                    <a:cubicBezTo>
                      <a:pt x="0" y="8"/>
                      <a:pt x="8" y="0"/>
                      <a:pt x="19" y="0"/>
                    </a:cubicBezTo>
                    <a:cubicBezTo>
                      <a:pt x="51" y="0"/>
                      <a:pt x="51" y="0"/>
                      <a:pt x="51" y="0"/>
                    </a:cubicBezTo>
                    <a:cubicBezTo>
                      <a:pt x="62" y="0"/>
                      <a:pt x="70" y="8"/>
                      <a:pt x="70" y="19"/>
                    </a:cubicBezTo>
                    <a:cubicBezTo>
                      <a:pt x="70" y="51"/>
                      <a:pt x="70" y="51"/>
                      <a:pt x="70" y="51"/>
                    </a:cubicBezTo>
                    <a:cubicBezTo>
                      <a:pt x="70" y="62"/>
                      <a:pt x="62" y="70"/>
                      <a:pt x="51" y="70"/>
                    </a:cubicBezTo>
                    <a:close/>
                    <a:moveTo>
                      <a:pt x="19" y="14"/>
                    </a:moveTo>
                    <a:cubicBezTo>
                      <a:pt x="16" y="14"/>
                      <a:pt x="14" y="16"/>
                      <a:pt x="14" y="19"/>
                    </a:cubicBezTo>
                    <a:cubicBezTo>
                      <a:pt x="14" y="51"/>
                      <a:pt x="14" y="51"/>
                      <a:pt x="14" y="51"/>
                    </a:cubicBezTo>
                    <a:cubicBezTo>
                      <a:pt x="14" y="54"/>
                      <a:pt x="16" y="56"/>
                      <a:pt x="19" y="56"/>
                    </a:cubicBezTo>
                    <a:cubicBezTo>
                      <a:pt x="51" y="56"/>
                      <a:pt x="51" y="56"/>
                      <a:pt x="51" y="56"/>
                    </a:cubicBezTo>
                    <a:cubicBezTo>
                      <a:pt x="54" y="56"/>
                      <a:pt x="56" y="54"/>
                      <a:pt x="56" y="51"/>
                    </a:cubicBezTo>
                    <a:cubicBezTo>
                      <a:pt x="56" y="19"/>
                      <a:pt x="56" y="19"/>
                      <a:pt x="56" y="19"/>
                    </a:cubicBezTo>
                    <a:cubicBezTo>
                      <a:pt x="56" y="16"/>
                      <a:pt x="54" y="14"/>
                      <a:pt x="51" y="14"/>
                    </a:cubicBezTo>
                    <a:lnTo>
                      <a:pt x="19"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58" name="Freeform 481">
                <a:extLst>
                  <a:ext uri="{FF2B5EF4-FFF2-40B4-BE49-F238E27FC236}">
                    <a16:creationId xmlns:a16="http://schemas.microsoft.com/office/drawing/2014/main" id="{55ACF624-3125-A0A9-96AC-697550A4AAE6}"/>
                  </a:ext>
                </a:extLst>
              </p:cNvPr>
              <p:cNvSpPr>
                <a:spLocks/>
              </p:cNvSpPr>
              <p:nvPr/>
            </p:nvSpPr>
            <p:spPr bwMode="auto">
              <a:xfrm>
                <a:off x="3808349" y="1866644"/>
                <a:ext cx="34742" cy="135221"/>
              </a:xfrm>
              <a:custGeom>
                <a:avLst/>
                <a:gdLst>
                  <a:gd name="T0" fmla="*/ 63 w 70"/>
                  <a:gd name="T1" fmla="*/ 273 h 273"/>
                  <a:gd name="T2" fmla="*/ 56 w 70"/>
                  <a:gd name="T3" fmla="*/ 266 h 273"/>
                  <a:gd name="T4" fmla="*/ 56 w 70"/>
                  <a:gd name="T5" fmla="*/ 17 h 273"/>
                  <a:gd name="T6" fmla="*/ 53 w 70"/>
                  <a:gd name="T7" fmla="*/ 14 h 273"/>
                  <a:gd name="T8" fmla="*/ 17 w 70"/>
                  <a:gd name="T9" fmla="*/ 14 h 273"/>
                  <a:gd name="T10" fmla="*/ 14 w 70"/>
                  <a:gd name="T11" fmla="*/ 17 h 273"/>
                  <a:gd name="T12" fmla="*/ 14 w 70"/>
                  <a:gd name="T13" fmla="*/ 266 h 273"/>
                  <a:gd name="T14" fmla="*/ 7 w 70"/>
                  <a:gd name="T15" fmla="*/ 273 h 273"/>
                  <a:gd name="T16" fmla="*/ 0 w 70"/>
                  <a:gd name="T17" fmla="*/ 266 h 273"/>
                  <a:gd name="T18" fmla="*/ 0 w 70"/>
                  <a:gd name="T19" fmla="*/ 17 h 273"/>
                  <a:gd name="T20" fmla="*/ 17 w 70"/>
                  <a:gd name="T21" fmla="*/ 0 h 273"/>
                  <a:gd name="T22" fmla="*/ 53 w 70"/>
                  <a:gd name="T23" fmla="*/ 0 h 273"/>
                  <a:gd name="T24" fmla="*/ 70 w 70"/>
                  <a:gd name="T25" fmla="*/ 17 h 273"/>
                  <a:gd name="T26" fmla="*/ 70 w 70"/>
                  <a:gd name="T27" fmla="*/ 266 h 273"/>
                  <a:gd name="T28" fmla="*/ 63 w 70"/>
                  <a:gd name="T29" fmla="*/ 2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 h="273">
                    <a:moveTo>
                      <a:pt x="63" y="273"/>
                    </a:moveTo>
                    <a:cubicBezTo>
                      <a:pt x="59" y="273"/>
                      <a:pt x="56" y="270"/>
                      <a:pt x="56" y="266"/>
                    </a:cubicBezTo>
                    <a:cubicBezTo>
                      <a:pt x="56" y="17"/>
                      <a:pt x="56" y="17"/>
                      <a:pt x="56" y="17"/>
                    </a:cubicBezTo>
                    <a:cubicBezTo>
                      <a:pt x="56" y="16"/>
                      <a:pt x="55" y="14"/>
                      <a:pt x="53" y="14"/>
                    </a:cubicBezTo>
                    <a:cubicBezTo>
                      <a:pt x="17" y="14"/>
                      <a:pt x="17" y="14"/>
                      <a:pt x="17" y="14"/>
                    </a:cubicBezTo>
                    <a:cubicBezTo>
                      <a:pt x="15" y="14"/>
                      <a:pt x="14" y="16"/>
                      <a:pt x="14" y="17"/>
                    </a:cubicBezTo>
                    <a:cubicBezTo>
                      <a:pt x="14" y="266"/>
                      <a:pt x="14" y="266"/>
                      <a:pt x="14" y="266"/>
                    </a:cubicBezTo>
                    <a:cubicBezTo>
                      <a:pt x="14" y="270"/>
                      <a:pt x="11" y="273"/>
                      <a:pt x="7" y="273"/>
                    </a:cubicBezTo>
                    <a:cubicBezTo>
                      <a:pt x="3" y="273"/>
                      <a:pt x="0" y="270"/>
                      <a:pt x="0" y="266"/>
                    </a:cubicBezTo>
                    <a:cubicBezTo>
                      <a:pt x="0" y="17"/>
                      <a:pt x="0" y="17"/>
                      <a:pt x="0" y="17"/>
                    </a:cubicBezTo>
                    <a:cubicBezTo>
                      <a:pt x="0" y="8"/>
                      <a:pt x="8" y="0"/>
                      <a:pt x="17" y="0"/>
                    </a:cubicBezTo>
                    <a:cubicBezTo>
                      <a:pt x="53" y="0"/>
                      <a:pt x="53" y="0"/>
                      <a:pt x="53" y="0"/>
                    </a:cubicBezTo>
                    <a:cubicBezTo>
                      <a:pt x="63" y="0"/>
                      <a:pt x="70" y="8"/>
                      <a:pt x="70" y="17"/>
                    </a:cubicBezTo>
                    <a:cubicBezTo>
                      <a:pt x="70" y="266"/>
                      <a:pt x="70" y="266"/>
                      <a:pt x="70" y="266"/>
                    </a:cubicBezTo>
                    <a:cubicBezTo>
                      <a:pt x="70" y="270"/>
                      <a:pt x="67" y="273"/>
                      <a:pt x="63" y="2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59" name="Freeform 482">
                <a:extLst>
                  <a:ext uri="{FF2B5EF4-FFF2-40B4-BE49-F238E27FC236}">
                    <a16:creationId xmlns:a16="http://schemas.microsoft.com/office/drawing/2014/main" id="{EDDAF561-393D-0547-BE70-766B8E8DF0F1}"/>
                  </a:ext>
                </a:extLst>
              </p:cNvPr>
              <p:cNvSpPr>
                <a:spLocks noEditPoints="1"/>
              </p:cNvSpPr>
              <p:nvPr/>
            </p:nvSpPr>
            <p:spPr bwMode="auto">
              <a:xfrm>
                <a:off x="3856405" y="1824621"/>
                <a:ext cx="34533" cy="34533"/>
              </a:xfrm>
              <a:custGeom>
                <a:avLst/>
                <a:gdLst>
                  <a:gd name="T0" fmla="*/ 51 w 70"/>
                  <a:gd name="T1" fmla="*/ 70 h 70"/>
                  <a:gd name="T2" fmla="*/ 19 w 70"/>
                  <a:gd name="T3" fmla="*/ 70 h 70"/>
                  <a:gd name="T4" fmla="*/ 0 w 70"/>
                  <a:gd name="T5" fmla="*/ 51 h 70"/>
                  <a:gd name="T6" fmla="*/ 0 w 70"/>
                  <a:gd name="T7" fmla="*/ 19 h 70"/>
                  <a:gd name="T8" fmla="*/ 19 w 70"/>
                  <a:gd name="T9" fmla="*/ 0 h 70"/>
                  <a:gd name="T10" fmla="*/ 51 w 70"/>
                  <a:gd name="T11" fmla="*/ 0 h 70"/>
                  <a:gd name="T12" fmla="*/ 70 w 70"/>
                  <a:gd name="T13" fmla="*/ 19 h 70"/>
                  <a:gd name="T14" fmla="*/ 70 w 70"/>
                  <a:gd name="T15" fmla="*/ 51 h 70"/>
                  <a:gd name="T16" fmla="*/ 51 w 70"/>
                  <a:gd name="T17" fmla="*/ 70 h 70"/>
                  <a:gd name="T18" fmla="*/ 19 w 70"/>
                  <a:gd name="T19" fmla="*/ 14 h 70"/>
                  <a:gd name="T20" fmla="*/ 14 w 70"/>
                  <a:gd name="T21" fmla="*/ 19 h 70"/>
                  <a:gd name="T22" fmla="*/ 14 w 70"/>
                  <a:gd name="T23" fmla="*/ 51 h 70"/>
                  <a:gd name="T24" fmla="*/ 19 w 70"/>
                  <a:gd name="T25" fmla="*/ 56 h 70"/>
                  <a:gd name="T26" fmla="*/ 51 w 70"/>
                  <a:gd name="T27" fmla="*/ 56 h 70"/>
                  <a:gd name="T28" fmla="*/ 56 w 70"/>
                  <a:gd name="T29" fmla="*/ 51 h 70"/>
                  <a:gd name="T30" fmla="*/ 56 w 70"/>
                  <a:gd name="T31" fmla="*/ 19 h 70"/>
                  <a:gd name="T32" fmla="*/ 51 w 70"/>
                  <a:gd name="T33" fmla="*/ 14 h 70"/>
                  <a:gd name="T34" fmla="*/ 19 w 70"/>
                  <a:gd name="T35" fmla="*/ 1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0" h="70">
                    <a:moveTo>
                      <a:pt x="51" y="70"/>
                    </a:moveTo>
                    <a:cubicBezTo>
                      <a:pt x="19" y="70"/>
                      <a:pt x="19" y="70"/>
                      <a:pt x="19" y="70"/>
                    </a:cubicBezTo>
                    <a:cubicBezTo>
                      <a:pt x="9" y="70"/>
                      <a:pt x="0" y="62"/>
                      <a:pt x="0" y="51"/>
                    </a:cubicBezTo>
                    <a:cubicBezTo>
                      <a:pt x="0" y="19"/>
                      <a:pt x="0" y="19"/>
                      <a:pt x="0" y="19"/>
                    </a:cubicBezTo>
                    <a:cubicBezTo>
                      <a:pt x="0" y="8"/>
                      <a:pt x="9" y="0"/>
                      <a:pt x="19" y="0"/>
                    </a:cubicBezTo>
                    <a:cubicBezTo>
                      <a:pt x="51" y="0"/>
                      <a:pt x="51" y="0"/>
                      <a:pt x="51" y="0"/>
                    </a:cubicBezTo>
                    <a:cubicBezTo>
                      <a:pt x="62" y="0"/>
                      <a:pt x="70" y="8"/>
                      <a:pt x="70" y="19"/>
                    </a:cubicBezTo>
                    <a:cubicBezTo>
                      <a:pt x="70" y="51"/>
                      <a:pt x="70" y="51"/>
                      <a:pt x="70" y="51"/>
                    </a:cubicBezTo>
                    <a:cubicBezTo>
                      <a:pt x="70" y="62"/>
                      <a:pt x="62" y="70"/>
                      <a:pt x="51" y="70"/>
                    </a:cubicBezTo>
                    <a:close/>
                    <a:moveTo>
                      <a:pt x="19" y="14"/>
                    </a:moveTo>
                    <a:cubicBezTo>
                      <a:pt x="16" y="14"/>
                      <a:pt x="14" y="16"/>
                      <a:pt x="14" y="19"/>
                    </a:cubicBezTo>
                    <a:cubicBezTo>
                      <a:pt x="14" y="51"/>
                      <a:pt x="14" y="51"/>
                      <a:pt x="14" y="51"/>
                    </a:cubicBezTo>
                    <a:cubicBezTo>
                      <a:pt x="14" y="54"/>
                      <a:pt x="16" y="56"/>
                      <a:pt x="19" y="56"/>
                    </a:cubicBezTo>
                    <a:cubicBezTo>
                      <a:pt x="51" y="56"/>
                      <a:pt x="51" y="56"/>
                      <a:pt x="51" y="56"/>
                    </a:cubicBezTo>
                    <a:cubicBezTo>
                      <a:pt x="54" y="56"/>
                      <a:pt x="56" y="54"/>
                      <a:pt x="56" y="51"/>
                    </a:cubicBezTo>
                    <a:cubicBezTo>
                      <a:pt x="56" y="19"/>
                      <a:pt x="56" y="19"/>
                      <a:pt x="56" y="19"/>
                    </a:cubicBezTo>
                    <a:cubicBezTo>
                      <a:pt x="56" y="16"/>
                      <a:pt x="54" y="14"/>
                      <a:pt x="51" y="14"/>
                    </a:cubicBezTo>
                    <a:lnTo>
                      <a:pt x="19"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60" name="Freeform 483">
                <a:extLst>
                  <a:ext uri="{FF2B5EF4-FFF2-40B4-BE49-F238E27FC236}">
                    <a16:creationId xmlns:a16="http://schemas.microsoft.com/office/drawing/2014/main" id="{696602FA-8606-3043-46F4-CB92B4DE0635}"/>
                  </a:ext>
                </a:extLst>
              </p:cNvPr>
              <p:cNvSpPr>
                <a:spLocks/>
              </p:cNvSpPr>
              <p:nvPr/>
            </p:nvSpPr>
            <p:spPr bwMode="auto">
              <a:xfrm>
                <a:off x="3856405" y="1866644"/>
                <a:ext cx="34533" cy="135221"/>
              </a:xfrm>
              <a:custGeom>
                <a:avLst/>
                <a:gdLst>
                  <a:gd name="T0" fmla="*/ 63 w 70"/>
                  <a:gd name="T1" fmla="*/ 273 h 273"/>
                  <a:gd name="T2" fmla="*/ 56 w 70"/>
                  <a:gd name="T3" fmla="*/ 266 h 273"/>
                  <a:gd name="T4" fmla="*/ 56 w 70"/>
                  <a:gd name="T5" fmla="*/ 17 h 273"/>
                  <a:gd name="T6" fmla="*/ 53 w 70"/>
                  <a:gd name="T7" fmla="*/ 14 h 273"/>
                  <a:gd name="T8" fmla="*/ 17 w 70"/>
                  <a:gd name="T9" fmla="*/ 14 h 273"/>
                  <a:gd name="T10" fmla="*/ 14 w 70"/>
                  <a:gd name="T11" fmla="*/ 17 h 273"/>
                  <a:gd name="T12" fmla="*/ 14 w 70"/>
                  <a:gd name="T13" fmla="*/ 266 h 273"/>
                  <a:gd name="T14" fmla="*/ 7 w 70"/>
                  <a:gd name="T15" fmla="*/ 273 h 273"/>
                  <a:gd name="T16" fmla="*/ 0 w 70"/>
                  <a:gd name="T17" fmla="*/ 266 h 273"/>
                  <a:gd name="T18" fmla="*/ 0 w 70"/>
                  <a:gd name="T19" fmla="*/ 17 h 273"/>
                  <a:gd name="T20" fmla="*/ 17 w 70"/>
                  <a:gd name="T21" fmla="*/ 0 h 273"/>
                  <a:gd name="T22" fmla="*/ 53 w 70"/>
                  <a:gd name="T23" fmla="*/ 0 h 273"/>
                  <a:gd name="T24" fmla="*/ 70 w 70"/>
                  <a:gd name="T25" fmla="*/ 17 h 273"/>
                  <a:gd name="T26" fmla="*/ 70 w 70"/>
                  <a:gd name="T27" fmla="*/ 266 h 273"/>
                  <a:gd name="T28" fmla="*/ 63 w 70"/>
                  <a:gd name="T29" fmla="*/ 273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 h="273">
                    <a:moveTo>
                      <a:pt x="63" y="273"/>
                    </a:moveTo>
                    <a:cubicBezTo>
                      <a:pt x="59" y="273"/>
                      <a:pt x="56" y="270"/>
                      <a:pt x="56" y="266"/>
                    </a:cubicBezTo>
                    <a:cubicBezTo>
                      <a:pt x="56" y="17"/>
                      <a:pt x="56" y="17"/>
                      <a:pt x="56" y="17"/>
                    </a:cubicBezTo>
                    <a:cubicBezTo>
                      <a:pt x="56" y="16"/>
                      <a:pt x="55" y="14"/>
                      <a:pt x="53" y="14"/>
                    </a:cubicBezTo>
                    <a:cubicBezTo>
                      <a:pt x="17" y="14"/>
                      <a:pt x="17" y="14"/>
                      <a:pt x="17" y="14"/>
                    </a:cubicBezTo>
                    <a:cubicBezTo>
                      <a:pt x="15" y="14"/>
                      <a:pt x="14" y="16"/>
                      <a:pt x="14" y="17"/>
                    </a:cubicBezTo>
                    <a:cubicBezTo>
                      <a:pt x="14" y="266"/>
                      <a:pt x="14" y="266"/>
                      <a:pt x="14" y="266"/>
                    </a:cubicBezTo>
                    <a:cubicBezTo>
                      <a:pt x="14" y="270"/>
                      <a:pt x="11" y="273"/>
                      <a:pt x="7" y="273"/>
                    </a:cubicBezTo>
                    <a:cubicBezTo>
                      <a:pt x="3" y="273"/>
                      <a:pt x="0" y="270"/>
                      <a:pt x="0" y="266"/>
                    </a:cubicBezTo>
                    <a:cubicBezTo>
                      <a:pt x="0" y="17"/>
                      <a:pt x="0" y="17"/>
                      <a:pt x="0" y="17"/>
                    </a:cubicBezTo>
                    <a:cubicBezTo>
                      <a:pt x="0" y="8"/>
                      <a:pt x="8" y="0"/>
                      <a:pt x="17" y="0"/>
                    </a:cubicBezTo>
                    <a:cubicBezTo>
                      <a:pt x="53" y="0"/>
                      <a:pt x="53" y="0"/>
                      <a:pt x="53" y="0"/>
                    </a:cubicBezTo>
                    <a:cubicBezTo>
                      <a:pt x="63" y="0"/>
                      <a:pt x="70" y="8"/>
                      <a:pt x="70" y="17"/>
                    </a:cubicBezTo>
                    <a:cubicBezTo>
                      <a:pt x="70" y="266"/>
                      <a:pt x="70" y="266"/>
                      <a:pt x="70" y="266"/>
                    </a:cubicBezTo>
                    <a:cubicBezTo>
                      <a:pt x="70" y="270"/>
                      <a:pt x="67" y="273"/>
                      <a:pt x="63" y="2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61" name="Freeform 484">
                <a:extLst>
                  <a:ext uri="{FF2B5EF4-FFF2-40B4-BE49-F238E27FC236}">
                    <a16:creationId xmlns:a16="http://schemas.microsoft.com/office/drawing/2014/main" id="{21455021-E528-F117-3FBF-E161805EA592}"/>
                  </a:ext>
                </a:extLst>
              </p:cNvPr>
              <p:cNvSpPr>
                <a:spLocks/>
              </p:cNvSpPr>
              <p:nvPr/>
            </p:nvSpPr>
            <p:spPr bwMode="auto">
              <a:xfrm>
                <a:off x="3736578" y="1701258"/>
                <a:ext cx="131685" cy="68859"/>
              </a:xfrm>
              <a:custGeom>
                <a:avLst/>
                <a:gdLst>
                  <a:gd name="T0" fmla="*/ 259 w 266"/>
                  <a:gd name="T1" fmla="*/ 139 h 139"/>
                  <a:gd name="T2" fmla="*/ 252 w 266"/>
                  <a:gd name="T3" fmla="*/ 132 h 139"/>
                  <a:gd name="T4" fmla="*/ 133 w 266"/>
                  <a:gd name="T5" fmla="*/ 14 h 139"/>
                  <a:gd name="T6" fmla="*/ 14 w 266"/>
                  <a:gd name="T7" fmla="*/ 132 h 139"/>
                  <a:gd name="T8" fmla="*/ 7 w 266"/>
                  <a:gd name="T9" fmla="*/ 139 h 139"/>
                  <a:gd name="T10" fmla="*/ 0 w 266"/>
                  <a:gd name="T11" fmla="*/ 132 h 139"/>
                  <a:gd name="T12" fmla="*/ 133 w 266"/>
                  <a:gd name="T13" fmla="*/ 0 h 139"/>
                  <a:gd name="T14" fmla="*/ 266 w 266"/>
                  <a:gd name="T15" fmla="*/ 132 h 139"/>
                  <a:gd name="T16" fmla="*/ 259 w 266"/>
                  <a:gd name="T17" fmla="*/ 13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6" h="139">
                    <a:moveTo>
                      <a:pt x="259" y="139"/>
                    </a:moveTo>
                    <a:cubicBezTo>
                      <a:pt x="255" y="139"/>
                      <a:pt x="252" y="136"/>
                      <a:pt x="252" y="132"/>
                    </a:cubicBezTo>
                    <a:cubicBezTo>
                      <a:pt x="252" y="67"/>
                      <a:pt x="199" y="14"/>
                      <a:pt x="133" y="14"/>
                    </a:cubicBezTo>
                    <a:cubicBezTo>
                      <a:pt x="67" y="14"/>
                      <a:pt x="14" y="67"/>
                      <a:pt x="14" y="132"/>
                    </a:cubicBezTo>
                    <a:cubicBezTo>
                      <a:pt x="14" y="136"/>
                      <a:pt x="10" y="139"/>
                      <a:pt x="7" y="139"/>
                    </a:cubicBezTo>
                    <a:cubicBezTo>
                      <a:pt x="3" y="139"/>
                      <a:pt x="0" y="136"/>
                      <a:pt x="0" y="132"/>
                    </a:cubicBezTo>
                    <a:cubicBezTo>
                      <a:pt x="0" y="59"/>
                      <a:pt x="59" y="0"/>
                      <a:pt x="133" y="0"/>
                    </a:cubicBezTo>
                    <a:cubicBezTo>
                      <a:pt x="206" y="0"/>
                      <a:pt x="266" y="59"/>
                      <a:pt x="266" y="132"/>
                    </a:cubicBezTo>
                    <a:cubicBezTo>
                      <a:pt x="266" y="136"/>
                      <a:pt x="263" y="139"/>
                      <a:pt x="259" y="1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grpSp>
        <p:grpSp>
          <p:nvGrpSpPr>
            <p:cNvPr id="1497" name="Group 1496">
              <a:extLst>
                <a:ext uri="{FF2B5EF4-FFF2-40B4-BE49-F238E27FC236}">
                  <a16:creationId xmlns:a16="http://schemas.microsoft.com/office/drawing/2014/main" id="{B89B896C-F1DE-1798-6AA3-5CBE6AB396F6}"/>
                </a:ext>
              </a:extLst>
            </p:cNvPr>
            <p:cNvGrpSpPr/>
            <p:nvPr/>
          </p:nvGrpSpPr>
          <p:grpSpPr>
            <a:xfrm>
              <a:off x="3988849" y="1904268"/>
              <a:ext cx="311441" cy="269161"/>
              <a:chOff x="2166938" y="2816225"/>
              <a:chExt cx="1309688" cy="1131888"/>
            </a:xfrm>
            <a:solidFill>
              <a:schemeClr val="accent1"/>
            </a:solidFill>
          </p:grpSpPr>
          <p:sp>
            <p:nvSpPr>
              <p:cNvPr id="1525" name="Freeform 384">
                <a:extLst>
                  <a:ext uri="{FF2B5EF4-FFF2-40B4-BE49-F238E27FC236}">
                    <a16:creationId xmlns:a16="http://schemas.microsoft.com/office/drawing/2014/main" id="{461DDBA8-FD07-64E2-9FA5-C80046F668B8}"/>
                  </a:ext>
                </a:extLst>
              </p:cNvPr>
              <p:cNvSpPr>
                <a:spLocks/>
              </p:cNvSpPr>
              <p:nvPr/>
            </p:nvSpPr>
            <p:spPr bwMode="auto">
              <a:xfrm>
                <a:off x="2263776" y="3170238"/>
                <a:ext cx="1116013" cy="23813"/>
              </a:xfrm>
              <a:custGeom>
                <a:avLst/>
                <a:gdLst>
                  <a:gd name="T0" fmla="*/ 612 w 619"/>
                  <a:gd name="T1" fmla="*/ 14 h 14"/>
                  <a:gd name="T2" fmla="*/ 7 w 619"/>
                  <a:gd name="T3" fmla="*/ 14 h 14"/>
                  <a:gd name="T4" fmla="*/ 0 w 619"/>
                  <a:gd name="T5" fmla="*/ 7 h 14"/>
                  <a:gd name="T6" fmla="*/ 7 w 619"/>
                  <a:gd name="T7" fmla="*/ 0 h 14"/>
                  <a:gd name="T8" fmla="*/ 612 w 619"/>
                  <a:gd name="T9" fmla="*/ 0 h 14"/>
                  <a:gd name="T10" fmla="*/ 619 w 619"/>
                  <a:gd name="T11" fmla="*/ 7 h 14"/>
                  <a:gd name="T12" fmla="*/ 612 w 619"/>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19" h="14">
                    <a:moveTo>
                      <a:pt x="612" y="14"/>
                    </a:moveTo>
                    <a:cubicBezTo>
                      <a:pt x="7" y="14"/>
                      <a:pt x="7" y="14"/>
                      <a:pt x="7" y="14"/>
                    </a:cubicBezTo>
                    <a:cubicBezTo>
                      <a:pt x="3" y="14"/>
                      <a:pt x="0" y="10"/>
                      <a:pt x="0" y="7"/>
                    </a:cubicBezTo>
                    <a:cubicBezTo>
                      <a:pt x="0" y="3"/>
                      <a:pt x="3" y="0"/>
                      <a:pt x="7" y="0"/>
                    </a:cubicBezTo>
                    <a:cubicBezTo>
                      <a:pt x="612" y="0"/>
                      <a:pt x="612" y="0"/>
                      <a:pt x="612" y="0"/>
                    </a:cubicBezTo>
                    <a:cubicBezTo>
                      <a:pt x="616" y="0"/>
                      <a:pt x="619" y="3"/>
                      <a:pt x="619" y="7"/>
                    </a:cubicBezTo>
                    <a:cubicBezTo>
                      <a:pt x="619" y="10"/>
                      <a:pt x="616" y="14"/>
                      <a:pt x="61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26" name="Freeform 6">
                <a:extLst>
                  <a:ext uri="{FF2B5EF4-FFF2-40B4-BE49-F238E27FC236}">
                    <a16:creationId xmlns:a16="http://schemas.microsoft.com/office/drawing/2014/main" id="{AB2B01CE-CA5D-2874-C63B-FAE8BD6B02C8}"/>
                  </a:ext>
                </a:extLst>
              </p:cNvPr>
              <p:cNvSpPr>
                <a:spLocks/>
              </p:cNvSpPr>
              <p:nvPr/>
            </p:nvSpPr>
            <p:spPr bwMode="auto">
              <a:xfrm>
                <a:off x="2292351" y="3721100"/>
                <a:ext cx="1058863" cy="25400"/>
              </a:xfrm>
              <a:custGeom>
                <a:avLst/>
                <a:gdLst>
                  <a:gd name="T0" fmla="*/ 580 w 587"/>
                  <a:gd name="T1" fmla="*/ 14 h 14"/>
                  <a:gd name="T2" fmla="*/ 7 w 587"/>
                  <a:gd name="T3" fmla="*/ 14 h 14"/>
                  <a:gd name="T4" fmla="*/ 0 w 587"/>
                  <a:gd name="T5" fmla="*/ 7 h 14"/>
                  <a:gd name="T6" fmla="*/ 7 w 587"/>
                  <a:gd name="T7" fmla="*/ 0 h 14"/>
                  <a:gd name="T8" fmla="*/ 580 w 587"/>
                  <a:gd name="T9" fmla="*/ 0 h 14"/>
                  <a:gd name="T10" fmla="*/ 587 w 587"/>
                  <a:gd name="T11" fmla="*/ 7 h 14"/>
                  <a:gd name="T12" fmla="*/ 580 w 587"/>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587" h="14">
                    <a:moveTo>
                      <a:pt x="580" y="14"/>
                    </a:moveTo>
                    <a:cubicBezTo>
                      <a:pt x="7" y="14"/>
                      <a:pt x="7" y="14"/>
                      <a:pt x="7" y="14"/>
                    </a:cubicBezTo>
                    <a:cubicBezTo>
                      <a:pt x="3" y="14"/>
                      <a:pt x="0" y="11"/>
                      <a:pt x="0" y="7"/>
                    </a:cubicBezTo>
                    <a:cubicBezTo>
                      <a:pt x="0" y="4"/>
                      <a:pt x="3" y="0"/>
                      <a:pt x="7" y="0"/>
                    </a:cubicBezTo>
                    <a:cubicBezTo>
                      <a:pt x="580" y="0"/>
                      <a:pt x="580" y="0"/>
                      <a:pt x="580" y="0"/>
                    </a:cubicBezTo>
                    <a:cubicBezTo>
                      <a:pt x="584" y="0"/>
                      <a:pt x="587" y="4"/>
                      <a:pt x="587" y="7"/>
                    </a:cubicBezTo>
                    <a:cubicBezTo>
                      <a:pt x="587" y="11"/>
                      <a:pt x="584" y="14"/>
                      <a:pt x="58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27" name="Freeform 7">
                <a:extLst>
                  <a:ext uri="{FF2B5EF4-FFF2-40B4-BE49-F238E27FC236}">
                    <a16:creationId xmlns:a16="http://schemas.microsoft.com/office/drawing/2014/main" id="{9EC2AFAC-8810-C2D1-75E8-405B2B8AF0C5}"/>
                  </a:ext>
                </a:extLst>
              </p:cNvPr>
              <p:cNvSpPr>
                <a:spLocks/>
              </p:cNvSpPr>
              <p:nvPr/>
            </p:nvSpPr>
            <p:spPr bwMode="auto">
              <a:xfrm>
                <a:off x="2233613" y="3822700"/>
                <a:ext cx="1176338" cy="25400"/>
              </a:xfrm>
              <a:custGeom>
                <a:avLst/>
                <a:gdLst>
                  <a:gd name="T0" fmla="*/ 646 w 653"/>
                  <a:gd name="T1" fmla="*/ 14 h 14"/>
                  <a:gd name="T2" fmla="*/ 7 w 653"/>
                  <a:gd name="T3" fmla="*/ 14 h 14"/>
                  <a:gd name="T4" fmla="*/ 0 w 653"/>
                  <a:gd name="T5" fmla="*/ 7 h 14"/>
                  <a:gd name="T6" fmla="*/ 7 w 653"/>
                  <a:gd name="T7" fmla="*/ 0 h 14"/>
                  <a:gd name="T8" fmla="*/ 646 w 653"/>
                  <a:gd name="T9" fmla="*/ 0 h 14"/>
                  <a:gd name="T10" fmla="*/ 653 w 653"/>
                  <a:gd name="T11" fmla="*/ 7 h 14"/>
                  <a:gd name="T12" fmla="*/ 646 w 653"/>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53" h="14">
                    <a:moveTo>
                      <a:pt x="646" y="14"/>
                    </a:moveTo>
                    <a:cubicBezTo>
                      <a:pt x="7" y="14"/>
                      <a:pt x="7" y="14"/>
                      <a:pt x="7" y="14"/>
                    </a:cubicBezTo>
                    <a:cubicBezTo>
                      <a:pt x="3" y="14"/>
                      <a:pt x="0" y="11"/>
                      <a:pt x="0" y="7"/>
                    </a:cubicBezTo>
                    <a:cubicBezTo>
                      <a:pt x="0" y="3"/>
                      <a:pt x="3" y="0"/>
                      <a:pt x="7" y="0"/>
                    </a:cubicBezTo>
                    <a:cubicBezTo>
                      <a:pt x="646" y="0"/>
                      <a:pt x="646" y="0"/>
                      <a:pt x="646" y="0"/>
                    </a:cubicBezTo>
                    <a:cubicBezTo>
                      <a:pt x="650" y="0"/>
                      <a:pt x="653" y="3"/>
                      <a:pt x="653" y="7"/>
                    </a:cubicBezTo>
                    <a:cubicBezTo>
                      <a:pt x="653" y="11"/>
                      <a:pt x="650" y="14"/>
                      <a:pt x="64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28" name="Freeform 8">
                <a:extLst>
                  <a:ext uri="{FF2B5EF4-FFF2-40B4-BE49-F238E27FC236}">
                    <a16:creationId xmlns:a16="http://schemas.microsoft.com/office/drawing/2014/main" id="{4CA3EA3F-56D1-C6B2-D772-668737F83CFA}"/>
                  </a:ext>
                </a:extLst>
              </p:cNvPr>
              <p:cNvSpPr>
                <a:spLocks/>
              </p:cNvSpPr>
              <p:nvPr/>
            </p:nvSpPr>
            <p:spPr bwMode="auto">
              <a:xfrm>
                <a:off x="2166938" y="3922713"/>
                <a:ext cx="1309688" cy="25400"/>
              </a:xfrm>
              <a:custGeom>
                <a:avLst/>
                <a:gdLst>
                  <a:gd name="T0" fmla="*/ 720 w 727"/>
                  <a:gd name="T1" fmla="*/ 14 h 14"/>
                  <a:gd name="T2" fmla="*/ 7 w 727"/>
                  <a:gd name="T3" fmla="*/ 14 h 14"/>
                  <a:gd name="T4" fmla="*/ 0 w 727"/>
                  <a:gd name="T5" fmla="*/ 7 h 14"/>
                  <a:gd name="T6" fmla="*/ 7 w 727"/>
                  <a:gd name="T7" fmla="*/ 0 h 14"/>
                  <a:gd name="T8" fmla="*/ 720 w 727"/>
                  <a:gd name="T9" fmla="*/ 0 h 14"/>
                  <a:gd name="T10" fmla="*/ 727 w 727"/>
                  <a:gd name="T11" fmla="*/ 7 h 14"/>
                  <a:gd name="T12" fmla="*/ 720 w 727"/>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727" h="14">
                    <a:moveTo>
                      <a:pt x="720" y="14"/>
                    </a:moveTo>
                    <a:cubicBezTo>
                      <a:pt x="7" y="14"/>
                      <a:pt x="7" y="14"/>
                      <a:pt x="7" y="14"/>
                    </a:cubicBezTo>
                    <a:cubicBezTo>
                      <a:pt x="3" y="14"/>
                      <a:pt x="0" y="11"/>
                      <a:pt x="0" y="7"/>
                    </a:cubicBezTo>
                    <a:cubicBezTo>
                      <a:pt x="0" y="3"/>
                      <a:pt x="3" y="0"/>
                      <a:pt x="7" y="0"/>
                    </a:cubicBezTo>
                    <a:cubicBezTo>
                      <a:pt x="720" y="0"/>
                      <a:pt x="720" y="0"/>
                      <a:pt x="720" y="0"/>
                    </a:cubicBezTo>
                    <a:cubicBezTo>
                      <a:pt x="724" y="0"/>
                      <a:pt x="727" y="3"/>
                      <a:pt x="727" y="7"/>
                    </a:cubicBezTo>
                    <a:cubicBezTo>
                      <a:pt x="727" y="11"/>
                      <a:pt x="724" y="14"/>
                      <a:pt x="72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29" name="Freeform 9">
                <a:extLst>
                  <a:ext uri="{FF2B5EF4-FFF2-40B4-BE49-F238E27FC236}">
                    <a16:creationId xmlns:a16="http://schemas.microsoft.com/office/drawing/2014/main" id="{A4145B50-70AF-035C-AC6E-37222157E339}"/>
                  </a:ext>
                </a:extLst>
              </p:cNvPr>
              <p:cNvSpPr>
                <a:spLocks/>
              </p:cNvSpPr>
              <p:nvPr/>
            </p:nvSpPr>
            <p:spPr bwMode="auto">
              <a:xfrm>
                <a:off x="2368551" y="3171825"/>
                <a:ext cx="25400" cy="574675"/>
              </a:xfrm>
              <a:custGeom>
                <a:avLst/>
                <a:gdLst>
                  <a:gd name="T0" fmla="*/ 7 w 14"/>
                  <a:gd name="T1" fmla="*/ 319 h 319"/>
                  <a:gd name="T2" fmla="*/ 0 w 14"/>
                  <a:gd name="T3" fmla="*/ 312 h 319"/>
                  <a:gd name="T4" fmla="*/ 0 w 14"/>
                  <a:gd name="T5" fmla="*/ 7 h 319"/>
                  <a:gd name="T6" fmla="*/ 7 w 14"/>
                  <a:gd name="T7" fmla="*/ 0 h 319"/>
                  <a:gd name="T8" fmla="*/ 14 w 14"/>
                  <a:gd name="T9" fmla="*/ 7 h 319"/>
                  <a:gd name="T10" fmla="*/ 14 w 14"/>
                  <a:gd name="T11" fmla="*/ 312 h 319"/>
                  <a:gd name="T12" fmla="*/ 7 w 14"/>
                  <a:gd name="T13" fmla="*/ 319 h 319"/>
                </a:gdLst>
                <a:ahLst/>
                <a:cxnLst>
                  <a:cxn ang="0">
                    <a:pos x="T0" y="T1"/>
                  </a:cxn>
                  <a:cxn ang="0">
                    <a:pos x="T2" y="T3"/>
                  </a:cxn>
                  <a:cxn ang="0">
                    <a:pos x="T4" y="T5"/>
                  </a:cxn>
                  <a:cxn ang="0">
                    <a:pos x="T6" y="T7"/>
                  </a:cxn>
                  <a:cxn ang="0">
                    <a:pos x="T8" y="T9"/>
                  </a:cxn>
                  <a:cxn ang="0">
                    <a:pos x="T10" y="T11"/>
                  </a:cxn>
                  <a:cxn ang="0">
                    <a:pos x="T12" y="T13"/>
                  </a:cxn>
                </a:cxnLst>
                <a:rect l="0" t="0" r="r" b="b"/>
                <a:pathLst>
                  <a:path w="14" h="319">
                    <a:moveTo>
                      <a:pt x="7" y="319"/>
                    </a:moveTo>
                    <a:cubicBezTo>
                      <a:pt x="3" y="319"/>
                      <a:pt x="0" y="316"/>
                      <a:pt x="0" y="312"/>
                    </a:cubicBezTo>
                    <a:cubicBezTo>
                      <a:pt x="0" y="7"/>
                      <a:pt x="0" y="7"/>
                      <a:pt x="0" y="7"/>
                    </a:cubicBezTo>
                    <a:cubicBezTo>
                      <a:pt x="0" y="3"/>
                      <a:pt x="3" y="0"/>
                      <a:pt x="7" y="0"/>
                    </a:cubicBezTo>
                    <a:cubicBezTo>
                      <a:pt x="11" y="0"/>
                      <a:pt x="14" y="3"/>
                      <a:pt x="14" y="7"/>
                    </a:cubicBezTo>
                    <a:cubicBezTo>
                      <a:pt x="14" y="312"/>
                      <a:pt x="14" y="312"/>
                      <a:pt x="14" y="312"/>
                    </a:cubicBezTo>
                    <a:cubicBezTo>
                      <a:pt x="14" y="316"/>
                      <a:pt x="11" y="319"/>
                      <a:pt x="7" y="3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30" name="Freeform 10">
                <a:extLst>
                  <a:ext uri="{FF2B5EF4-FFF2-40B4-BE49-F238E27FC236}">
                    <a16:creationId xmlns:a16="http://schemas.microsoft.com/office/drawing/2014/main" id="{8DDDA26F-BCAA-E616-BCC0-ED45281C8901}"/>
                  </a:ext>
                </a:extLst>
              </p:cNvPr>
              <p:cNvSpPr>
                <a:spLocks/>
              </p:cNvSpPr>
              <p:nvPr/>
            </p:nvSpPr>
            <p:spPr bwMode="auto">
              <a:xfrm>
                <a:off x="2500313" y="3171825"/>
                <a:ext cx="25400" cy="574675"/>
              </a:xfrm>
              <a:custGeom>
                <a:avLst/>
                <a:gdLst>
                  <a:gd name="T0" fmla="*/ 7 w 14"/>
                  <a:gd name="T1" fmla="*/ 319 h 319"/>
                  <a:gd name="T2" fmla="*/ 0 w 14"/>
                  <a:gd name="T3" fmla="*/ 312 h 319"/>
                  <a:gd name="T4" fmla="*/ 0 w 14"/>
                  <a:gd name="T5" fmla="*/ 7 h 319"/>
                  <a:gd name="T6" fmla="*/ 7 w 14"/>
                  <a:gd name="T7" fmla="*/ 0 h 319"/>
                  <a:gd name="T8" fmla="*/ 14 w 14"/>
                  <a:gd name="T9" fmla="*/ 7 h 319"/>
                  <a:gd name="T10" fmla="*/ 14 w 14"/>
                  <a:gd name="T11" fmla="*/ 312 h 319"/>
                  <a:gd name="T12" fmla="*/ 7 w 14"/>
                  <a:gd name="T13" fmla="*/ 319 h 319"/>
                </a:gdLst>
                <a:ahLst/>
                <a:cxnLst>
                  <a:cxn ang="0">
                    <a:pos x="T0" y="T1"/>
                  </a:cxn>
                  <a:cxn ang="0">
                    <a:pos x="T2" y="T3"/>
                  </a:cxn>
                  <a:cxn ang="0">
                    <a:pos x="T4" y="T5"/>
                  </a:cxn>
                  <a:cxn ang="0">
                    <a:pos x="T6" y="T7"/>
                  </a:cxn>
                  <a:cxn ang="0">
                    <a:pos x="T8" y="T9"/>
                  </a:cxn>
                  <a:cxn ang="0">
                    <a:pos x="T10" y="T11"/>
                  </a:cxn>
                  <a:cxn ang="0">
                    <a:pos x="T12" y="T13"/>
                  </a:cxn>
                </a:cxnLst>
                <a:rect l="0" t="0" r="r" b="b"/>
                <a:pathLst>
                  <a:path w="14" h="319">
                    <a:moveTo>
                      <a:pt x="7" y="319"/>
                    </a:moveTo>
                    <a:cubicBezTo>
                      <a:pt x="4" y="319"/>
                      <a:pt x="0" y="316"/>
                      <a:pt x="0" y="312"/>
                    </a:cubicBezTo>
                    <a:cubicBezTo>
                      <a:pt x="0" y="7"/>
                      <a:pt x="0" y="7"/>
                      <a:pt x="0" y="7"/>
                    </a:cubicBezTo>
                    <a:cubicBezTo>
                      <a:pt x="0" y="3"/>
                      <a:pt x="4" y="0"/>
                      <a:pt x="7" y="0"/>
                    </a:cubicBezTo>
                    <a:cubicBezTo>
                      <a:pt x="11" y="0"/>
                      <a:pt x="14" y="3"/>
                      <a:pt x="14" y="7"/>
                    </a:cubicBezTo>
                    <a:cubicBezTo>
                      <a:pt x="14" y="312"/>
                      <a:pt x="14" y="312"/>
                      <a:pt x="14" y="312"/>
                    </a:cubicBezTo>
                    <a:cubicBezTo>
                      <a:pt x="14" y="316"/>
                      <a:pt x="11" y="319"/>
                      <a:pt x="7" y="3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31" name="Freeform 11">
                <a:extLst>
                  <a:ext uri="{FF2B5EF4-FFF2-40B4-BE49-F238E27FC236}">
                    <a16:creationId xmlns:a16="http://schemas.microsoft.com/office/drawing/2014/main" id="{487E69F1-2DCA-61D3-530C-19A573E67655}"/>
                  </a:ext>
                </a:extLst>
              </p:cNvPr>
              <p:cNvSpPr>
                <a:spLocks/>
              </p:cNvSpPr>
              <p:nvPr/>
            </p:nvSpPr>
            <p:spPr bwMode="auto">
              <a:xfrm>
                <a:off x="2732088" y="3171825"/>
                <a:ext cx="25400" cy="574675"/>
              </a:xfrm>
              <a:custGeom>
                <a:avLst/>
                <a:gdLst>
                  <a:gd name="T0" fmla="*/ 7 w 14"/>
                  <a:gd name="T1" fmla="*/ 319 h 319"/>
                  <a:gd name="T2" fmla="*/ 0 w 14"/>
                  <a:gd name="T3" fmla="*/ 312 h 319"/>
                  <a:gd name="T4" fmla="*/ 0 w 14"/>
                  <a:gd name="T5" fmla="*/ 7 h 319"/>
                  <a:gd name="T6" fmla="*/ 7 w 14"/>
                  <a:gd name="T7" fmla="*/ 0 h 319"/>
                  <a:gd name="T8" fmla="*/ 14 w 14"/>
                  <a:gd name="T9" fmla="*/ 7 h 319"/>
                  <a:gd name="T10" fmla="*/ 14 w 14"/>
                  <a:gd name="T11" fmla="*/ 312 h 319"/>
                  <a:gd name="T12" fmla="*/ 7 w 14"/>
                  <a:gd name="T13" fmla="*/ 319 h 319"/>
                </a:gdLst>
                <a:ahLst/>
                <a:cxnLst>
                  <a:cxn ang="0">
                    <a:pos x="T0" y="T1"/>
                  </a:cxn>
                  <a:cxn ang="0">
                    <a:pos x="T2" y="T3"/>
                  </a:cxn>
                  <a:cxn ang="0">
                    <a:pos x="T4" y="T5"/>
                  </a:cxn>
                  <a:cxn ang="0">
                    <a:pos x="T6" y="T7"/>
                  </a:cxn>
                  <a:cxn ang="0">
                    <a:pos x="T8" y="T9"/>
                  </a:cxn>
                  <a:cxn ang="0">
                    <a:pos x="T10" y="T11"/>
                  </a:cxn>
                  <a:cxn ang="0">
                    <a:pos x="T12" y="T13"/>
                  </a:cxn>
                </a:cxnLst>
                <a:rect l="0" t="0" r="r" b="b"/>
                <a:pathLst>
                  <a:path w="14" h="319">
                    <a:moveTo>
                      <a:pt x="7" y="319"/>
                    </a:moveTo>
                    <a:cubicBezTo>
                      <a:pt x="3" y="319"/>
                      <a:pt x="0" y="316"/>
                      <a:pt x="0" y="312"/>
                    </a:cubicBezTo>
                    <a:cubicBezTo>
                      <a:pt x="0" y="7"/>
                      <a:pt x="0" y="7"/>
                      <a:pt x="0" y="7"/>
                    </a:cubicBezTo>
                    <a:cubicBezTo>
                      <a:pt x="0" y="3"/>
                      <a:pt x="3" y="0"/>
                      <a:pt x="7" y="0"/>
                    </a:cubicBezTo>
                    <a:cubicBezTo>
                      <a:pt x="11" y="0"/>
                      <a:pt x="14" y="3"/>
                      <a:pt x="14" y="7"/>
                    </a:cubicBezTo>
                    <a:cubicBezTo>
                      <a:pt x="14" y="312"/>
                      <a:pt x="14" y="312"/>
                      <a:pt x="14" y="312"/>
                    </a:cubicBezTo>
                    <a:cubicBezTo>
                      <a:pt x="14" y="316"/>
                      <a:pt x="11" y="319"/>
                      <a:pt x="7" y="3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32" name="Freeform 12">
                <a:extLst>
                  <a:ext uri="{FF2B5EF4-FFF2-40B4-BE49-F238E27FC236}">
                    <a16:creationId xmlns:a16="http://schemas.microsoft.com/office/drawing/2014/main" id="{6E0514AD-D119-0375-EE44-E6C806478C44}"/>
                  </a:ext>
                </a:extLst>
              </p:cNvPr>
              <p:cNvSpPr>
                <a:spLocks/>
              </p:cNvSpPr>
              <p:nvPr/>
            </p:nvSpPr>
            <p:spPr bwMode="auto">
              <a:xfrm>
                <a:off x="2865438" y="3171825"/>
                <a:ext cx="25400" cy="574675"/>
              </a:xfrm>
              <a:custGeom>
                <a:avLst/>
                <a:gdLst>
                  <a:gd name="T0" fmla="*/ 7 w 14"/>
                  <a:gd name="T1" fmla="*/ 319 h 319"/>
                  <a:gd name="T2" fmla="*/ 0 w 14"/>
                  <a:gd name="T3" fmla="*/ 312 h 319"/>
                  <a:gd name="T4" fmla="*/ 0 w 14"/>
                  <a:gd name="T5" fmla="*/ 7 h 319"/>
                  <a:gd name="T6" fmla="*/ 7 w 14"/>
                  <a:gd name="T7" fmla="*/ 0 h 319"/>
                  <a:gd name="T8" fmla="*/ 14 w 14"/>
                  <a:gd name="T9" fmla="*/ 7 h 319"/>
                  <a:gd name="T10" fmla="*/ 14 w 14"/>
                  <a:gd name="T11" fmla="*/ 312 h 319"/>
                  <a:gd name="T12" fmla="*/ 7 w 14"/>
                  <a:gd name="T13" fmla="*/ 319 h 319"/>
                </a:gdLst>
                <a:ahLst/>
                <a:cxnLst>
                  <a:cxn ang="0">
                    <a:pos x="T0" y="T1"/>
                  </a:cxn>
                  <a:cxn ang="0">
                    <a:pos x="T2" y="T3"/>
                  </a:cxn>
                  <a:cxn ang="0">
                    <a:pos x="T4" y="T5"/>
                  </a:cxn>
                  <a:cxn ang="0">
                    <a:pos x="T6" y="T7"/>
                  </a:cxn>
                  <a:cxn ang="0">
                    <a:pos x="T8" y="T9"/>
                  </a:cxn>
                  <a:cxn ang="0">
                    <a:pos x="T10" y="T11"/>
                  </a:cxn>
                  <a:cxn ang="0">
                    <a:pos x="T12" y="T13"/>
                  </a:cxn>
                </a:cxnLst>
                <a:rect l="0" t="0" r="r" b="b"/>
                <a:pathLst>
                  <a:path w="14" h="319">
                    <a:moveTo>
                      <a:pt x="7" y="319"/>
                    </a:moveTo>
                    <a:cubicBezTo>
                      <a:pt x="3" y="319"/>
                      <a:pt x="0" y="316"/>
                      <a:pt x="0" y="312"/>
                    </a:cubicBezTo>
                    <a:cubicBezTo>
                      <a:pt x="0" y="7"/>
                      <a:pt x="0" y="7"/>
                      <a:pt x="0" y="7"/>
                    </a:cubicBezTo>
                    <a:cubicBezTo>
                      <a:pt x="0" y="3"/>
                      <a:pt x="3" y="0"/>
                      <a:pt x="7" y="0"/>
                    </a:cubicBezTo>
                    <a:cubicBezTo>
                      <a:pt x="11" y="0"/>
                      <a:pt x="14" y="3"/>
                      <a:pt x="14" y="7"/>
                    </a:cubicBezTo>
                    <a:cubicBezTo>
                      <a:pt x="14" y="312"/>
                      <a:pt x="14" y="312"/>
                      <a:pt x="14" y="312"/>
                    </a:cubicBezTo>
                    <a:cubicBezTo>
                      <a:pt x="14" y="316"/>
                      <a:pt x="11" y="319"/>
                      <a:pt x="7" y="3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33" name="Freeform 13">
                <a:extLst>
                  <a:ext uri="{FF2B5EF4-FFF2-40B4-BE49-F238E27FC236}">
                    <a16:creationId xmlns:a16="http://schemas.microsoft.com/office/drawing/2014/main" id="{6E2DA021-CF40-77D6-073D-D8189C34BC2B}"/>
                  </a:ext>
                </a:extLst>
              </p:cNvPr>
              <p:cNvSpPr>
                <a:spLocks/>
              </p:cNvSpPr>
              <p:nvPr/>
            </p:nvSpPr>
            <p:spPr bwMode="auto">
              <a:xfrm>
                <a:off x="3097213" y="3171825"/>
                <a:ext cx="25400" cy="574675"/>
              </a:xfrm>
              <a:custGeom>
                <a:avLst/>
                <a:gdLst>
                  <a:gd name="T0" fmla="*/ 7 w 14"/>
                  <a:gd name="T1" fmla="*/ 319 h 319"/>
                  <a:gd name="T2" fmla="*/ 0 w 14"/>
                  <a:gd name="T3" fmla="*/ 312 h 319"/>
                  <a:gd name="T4" fmla="*/ 0 w 14"/>
                  <a:gd name="T5" fmla="*/ 7 h 319"/>
                  <a:gd name="T6" fmla="*/ 7 w 14"/>
                  <a:gd name="T7" fmla="*/ 0 h 319"/>
                  <a:gd name="T8" fmla="*/ 14 w 14"/>
                  <a:gd name="T9" fmla="*/ 7 h 319"/>
                  <a:gd name="T10" fmla="*/ 14 w 14"/>
                  <a:gd name="T11" fmla="*/ 312 h 319"/>
                  <a:gd name="T12" fmla="*/ 7 w 14"/>
                  <a:gd name="T13" fmla="*/ 319 h 319"/>
                </a:gdLst>
                <a:ahLst/>
                <a:cxnLst>
                  <a:cxn ang="0">
                    <a:pos x="T0" y="T1"/>
                  </a:cxn>
                  <a:cxn ang="0">
                    <a:pos x="T2" y="T3"/>
                  </a:cxn>
                  <a:cxn ang="0">
                    <a:pos x="T4" y="T5"/>
                  </a:cxn>
                  <a:cxn ang="0">
                    <a:pos x="T6" y="T7"/>
                  </a:cxn>
                  <a:cxn ang="0">
                    <a:pos x="T8" y="T9"/>
                  </a:cxn>
                  <a:cxn ang="0">
                    <a:pos x="T10" y="T11"/>
                  </a:cxn>
                  <a:cxn ang="0">
                    <a:pos x="T12" y="T13"/>
                  </a:cxn>
                </a:cxnLst>
                <a:rect l="0" t="0" r="r" b="b"/>
                <a:pathLst>
                  <a:path w="14" h="319">
                    <a:moveTo>
                      <a:pt x="7" y="319"/>
                    </a:moveTo>
                    <a:cubicBezTo>
                      <a:pt x="4" y="319"/>
                      <a:pt x="0" y="316"/>
                      <a:pt x="0" y="312"/>
                    </a:cubicBezTo>
                    <a:cubicBezTo>
                      <a:pt x="0" y="7"/>
                      <a:pt x="0" y="7"/>
                      <a:pt x="0" y="7"/>
                    </a:cubicBezTo>
                    <a:cubicBezTo>
                      <a:pt x="0" y="3"/>
                      <a:pt x="4" y="0"/>
                      <a:pt x="7" y="0"/>
                    </a:cubicBezTo>
                    <a:cubicBezTo>
                      <a:pt x="11" y="0"/>
                      <a:pt x="14" y="3"/>
                      <a:pt x="14" y="7"/>
                    </a:cubicBezTo>
                    <a:cubicBezTo>
                      <a:pt x="14" y="312"/>
                      <a:pt x="14" y="312"/>
                      <a:pt x="14" y="312"/>
                    </a:cubicBezTo>
                    <a:cubicBezTo>
                      <a:pt x="14" y="316"/>
                      <a:pt x="11" y="319"/>
                      <a:pt x="7" y="3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34" name="Freeform 14">
                <a:extLst>
                  <a:ext uri="{FF2B5EF4-FFF2-40B4-BE49-F238E27FC236}">
                    <a16:creationId xmlns:a16="http://schemas.microsoft.com/office/drawing/2014/main" id="{5739689C-3555-B5B6-ACC8-D859CFA71000}"/>
                  </a:ext>
                </a:extLst>
              </p:cNvPr>
              <p:cNvSpPr>
                <a:spLocks/>
              </p:cNvSpPr>
              <p:nvPr/>
            </p:nvSpPr>
            <p:spPr bwMode="auto">
              <a:xfrm>
                <a:off x="3230563" y="3171825"/>
                <a:ext cx="25400" cy="574675"/>
              </a:xfrm>
              <a:custGeom>
                <a:avLst/>
                <a:gdLst>
                  <a:gd name="T0" fmla="*/ 7 w 14"/>
                  <a:gd name="T1" fmla="*/ 319 h 319"/>
                  <a:gd name="T2" fmla="*/ 0 w 14"/>
                  <a:gd name="T3" fmla="*/ 312 h 319"/>
                  <a:gd name="T4" fmla="*/ 0 w 14"/>
                  <a:gd name="T5" fmla="*/ 7 h 319"/>
                  <a:gd name="T6" fmla="*/ 7 w 14"/>
                  <a:gd name="T7" fmla="*/ 0 h 319"/>
                  <a:gd name="T8" fmla="*/ 14 w 14"/>
                  <a:gd name="T9" fmla="*/ 7 h 319"/>
                  <a:gd name="T10" fmla="*/ 14 w 14"/>
                  <a:gd name="T11" fmla="*/ 312 h 319"/>
                  <a:gd name="T12" fmla="*/ 7 w 14"/>
                  <a:gd name="T13" fmla="*/ 319 h 319"/>
                </a:gdLst>
                <a:ahLst/>
                <a:cxnLst>
                  <a:cxn ang="0">
                    <a:pos x="T0" y="T1"/>
                  </a:cxn>
                  <a:cxn ang="0">
                    <a:pos x="T2" y="T3"/>
                  </a:cxn>
                  <a:cxn ang="0">
                    <a:pos x="T4" y="T5"/>
                  </a:cxn>
                  <a:cxn ang="0">
                    <a:pos x="T6" y="T7"/>
                  </a:cxn>
                  <a:cxn ang="0">
                    <a:pos x="T8" y="T9"/>
                  </a:cxn>
                  <a:cxn ang="0">
                    <a:pos x="T10" y="T11"/>
                  </a:cxn>
                  <a:cxn ang="0">
                    <a:pos x="T12" y="T13"/>
                  </a:cxn>
                </a:cxnLst>
                <a:rect l="0" t="0" r="r" b="b"/>
                <a:pathLst>
                  <a:path w="14" h="319">
                    <a:moveTo>
                      <a:pt x="7" y="319"/>
                    </a:moveTo>
                    <a:cubicBezTo>
                      <a:pt x="3" y="319"/>
                      <a:pt x="0" y="316"/>
                      <a:pt x="0" y="312"/>
                    </a:cubicBezTo>
                    <a:cubicBezTo>
                      <a:pt x="0" y="7"/>
                      <a:pt x="0" y="7"/>
                      <a:pt x="0" y="7"/>
                    </a:cubicBezTo>
                    <a:cubicBezTo>
                      <a:pt x="0" y="3"/>
                      <a:pt x="3" y="0"/>
                      <a:pt x="7" y="0"/>
                    </a:cubicBezTo>
                    <a:cubicBezTo>
                      <a:pt x="11" y="0"/>
                      <a:pt x="14" y="3"/>
                      <a:pt x="14" y="7"/>
                    </a:cubicBezTo>
                    <a:cubicBezTo>
                      <a:pt x="14" y="312"/>
                      <a:pt x="14" y="312"/>
                      <a:pt x="14" y="312"/>
                    </a:cubicBezTo>
                    <a:cubicBezTo>
                      <a:pt x="14" y="316"/>
                      <a:pt x="11" y="319"/>
                      <a:pt x="7" y="3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35" name="Freeform 15">
                <a:extLst>
                  <a:ext uri="{FF2B5EF4-FFF2-40B4-BE49-F238E27FC236}">
                    <a16:creationId xmlns:a16="http://schemas.microsoft.com/office/drawing/2014/main" id="{A8A1D76B-3B1B-1E18-2716-5B088E318917}"/>
                  </a:ext>
                </a:extLst>
              </p:cNvPr>
              <p:cNvSpPr>
                <a:spLocks noEditPoints="1"/>
              </p:cNvSpPr>
              <p:nvPr/>
            </p:nvSpPr>
            <p:spPr bwMode="auto">
              <a:xfrm>
                <a:off x="2274888" y="2816225"/>
                <a:ext cx="1117600" cy="320675"/>
              </a:xfrm>
              <a:custGeom>
                <a:avLst/>
                <a:gdLst>
                  <a:gd name="T0" fmla="*/ 600 w 620"/>
                  <a:gd name="T1" fmla="*/ 178 h 178"/>
                  <a:gd name="T2" fmla="*/ 20 w 620"/>
                  <a:gd name="T3" fmla="*/ 178 h 178"/>
                  <a:gd name="T4" fmla="*/ 2 w 620"/>
                  <a:gd name="T5" fmla="*/ 165 h 178"/>
                  <a:gd name="T6" fmla="*/ 16 w 620"/>
                  <a:gd name="T7" fmla="*/ 142 h 178"/>
                  <a:gd name="T8" fmla="*/ 170 w 620"/>
                  <a:gd name="T9" fmla="*/ 67 h 178"/>
                  <a:gd name="T10" fmla="*/ 265 w 620"/>
                  <a:gd name="T11" fmla="*/ 21 h 178"/>
                  <a:gd name="T12" fmla="*/ 296 w 620"/>
                  <a:gd name="T13" fmla="*/ 6 h 178"/>
                  <a:gd name="T14" fmla="*/ 306 w 620"/>
                  <a:gd name="T15" fmla="*/ 1 h 178"/>
                  <a:gd name="T16" fmla="*/ 310 w 620"/>
                  <a:gd name="T17" fmla="*/ 0 h 178"/>
                  <a:gd name="T18" fmla="*/ 314 w 620"/>
                  <a:gd name="T19" fmla="*/ 1 h 178"/>
                  <a:gd name="T20" fmla="*/ 325 w 620"/>
                  <a:gd name="T21" fmla="*/ 6 h 178"/>
                  <a:gd name="T22" fmla="*/ 356 w 620"/>
                  <a:gd name="T23" fmla="*/ 21 h 178"/>
                  <a:gd name="T24" fmla="*/ 450 w 620"/>
                  <a:gd name="T25" fmla="*/ 67 h 178"/>
                  <a:gd name="T26" fmla="*/ 605 w 620"/>
                  <a:gd name="T27" fmla="*/ 142 h 178"/>
                  <a:gd name="T28" fmla="*/ 619 w 620"/>
                  <a:gd name="T29" fmla="*/ 165 h 178"/>
                  <a:gd name="T30" fmla="*/ 600 w 620"/>
                  <a:gd name="T31" fmla="*/ 178 h 178"/>
                  <a:gd name="T32" fmla="*/ 310 w 620"/>
                  <a:gd name="T33" fmla="*/ 15 h 178"/>
                  <a:gd name="T34" fmla="*/ 22 w 620"/>
                  <a:gd name="T35" fmla="*/ 155 h 178"/>
                  <a:gd name="T36" fmla="*/ 15 w 620"/>
                  <a:gd name="T37" fmla="*/ 161 h 178"/>
                  <a:gd name="T38" fmla="*/ 20 w 620"/>
                  <a:gd name="T39" fmla="*/ 164 h 178"/>
                  <a:gd name="T40" fmla="*/ 600 w 620"/>
                  <a:gd name="T41" fmla="*/ 164 h 178"/>
                  <a:gd name="T42" fmla="*/ 605 w 620"/>
                  <a:gd name="T43" fmla="*/ 161 h 178"/>
                  <a:gd name="T44" fmla="*/ 598 w 620"/>
                  <a:gd name="T45" fmla="*/ 155 h 178"/>
                  <a:gd name="T46" fmla="*/ 310 w 620"/>
                  <a:gd name="T47" fmla="*/ 1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0" h="178">
                    <a:moveTo>
                      <a:pt x="600" y="178"/>
                    </a:moveTo>
                    <a:cubicBezTo>
                      <a:pt x="20" y="178"/>
                      <a:pt x="20" y="178"/>
                      <a:pt x="20" y="178"/>
                    </a:cubicBezTo>
                    <a:cubicBezTo>
                      <a:pt x="13" y="178"/>
                      <a:pt x="4" y="173"/>
                      <a:pt x="2" y="165"/>
                    </a:cubicBezTo>
                    <a:cubicBezTo>
                      <a:pt x="0" y="160"/>
                      <a:pt x="1" y="151"/>
                      <a:pt x="16" y="142"/>
                    </a:cubicBezTo>
                    <a:cubicBezTo>
                      <a:pt x="30" y="135"/>
                      <a:pt x="129" y="87"/>
                      <a:pt x="170" y="67"/>
                    </a:cubicBezTo>
                    <a:cubicBezTo>
                      <a:pt x="205" y="50"/>
                      <a:pt x="239" y="33"/>
                      <a:pt x="265" y="21"/>
                    </a:cubicBezTo>
                    <a:cubicBezTo>
                      <a:pt x="278" y="15"/>
                      <a:pt x="288" y="10"/>
                      <a:pt x="296" y="6"/>
                    </a:cubicBezTo>
                    <a:cubicBezTo>
                      <a:pt x="300" y="4"/>
                      <a:pt x="304" y="2"/>
                      <a:pt x="306" y="1"/>
                    </a:cubicBezTo>
                    <a:cubicBezTo>
                      <a:pt x="307" y="0"/>
                      <a:pt x="308" y="0"/>
                      <a:pt x="310" y="0"/>
                    </a:cubicBezTo>
                    <a:cubicBezTo>
                      <a:pt x="312" y="0"/>
                      <a:pt x="313" y="0"/>
                      <a:pt x="314" y="1"/>
                    </a:cubicBezTo>
                    <a:cubicBezTo>
                      <a:pt x="317" y="2"/>
                      <a:pt x="320" y="4"/>
                      <a:pt x="325" y="6"/>
                    </a:cubicBezTo>
                    <a:cubicBezTo>
                      <a:pt x="332" y="10"/>
                      <a:pt x="343" y="15"/>
                      <a:pt x="356" y="21"/>
                    </a:cubicBezTo>
                    <a:cubicBezTo>
                      <a:pt x="381" y="33"/>
                      <a:pt x="415" y="50"/>
                      <a:pt x="450" y="67"/>
                    </a:cubicBezTo>
                    <a:cubicBezTo>
                      <a:pt x="492" y="87"/>
                      <a:pt x="591" y="135"/>
                      <a:pt x="605" y="142"/>
                    </a:cubicBezTo>
                    <a:cubicBezTo>
                      <a:pt x="620" y="151"/>
                      <a:pt x="620" y="160"/>
                      <a:pt x="619" y="165"/>
                    </a:cubicBezTo>
                    <a:cubicBezTo>
                      <a:pt x="617" y="173"/>
                      <a:pt x="608" y="178"/>
                      <a:pt x="600" y="178"/>
                    </a:cubicBezTo>
                    <a:close/>
                    <a:moveTo>
                      <a:pt x="310" y="15"/>
                    </a:moveTo>
                    <a:cubicBezTo>
                      <a:pt x="281" y="28"/>
                      <a:pt x="43" y="144"/>
                      <a:pt x="22" y="155"/>
                    </a:cubicBezTo>
                    <a:cubicBezTo>
                      <a:pt x="16" y="158"/>
                      <a:pt x="15" y="161"/>
                      <a:pt x="15" y="161"/>
                    </a:cubicBezTo>
                    <a:cubicBezTo>
                      <a:pt x="15" y="163"/>
                      <a:pt x="18" y="164"/>
                      <a:pt x="20" y="164"/>
                    </a:cubicBezTo>
                    <a:cubicBezTo>
                      <a:pt x="600" y="164"/>
                      <a:pt x="600" y="164"/>
                      <a:pt x="600" y="164"/>
                    </a:cubicBezTo>
                    <a:cubicBezTo>
                      <a:pt x="602" y="164"/>
                      <a:pt x="605" y="163"/>
                      <a:pt x="605" y="161"/>
                    </a:cubicBezTo>
                    <a:cubicBezTo>
                      <a:pt x="605" y="161"/>
                      <a:pt x="604" y="158"/>
                      <a:pt x="598" y="155"/>
                    </a:cubicBezTo>
                    <a:cubicBezTo>
                      <a:pt x="578" y="144"/>
                      <a:pt x="340" y="28"/>
                      <a:pt x="31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grpSp>
        <p:grpSp>
          <p:nvGrpSpPr>
            <p:cNvPr id="1498" name="Group 1497">
              <a:extLst>
                <a:ext uri="{FF2B5EF4-FFF2-40B4-BE49-F238E27FC236}">
                  <a16:creationId xmlns:a16="http://schemas.microsoft.com/office/drawing/2014/main" id="{E4EF866A-E6DB-8997-3568-5F73180B4346}"/>
                </a:ext>
              </a:extLst>
            </p:cNvPr>
            <p:cNvGrpSpPr/>
            <p:nvPr/>
          </p:nvGrpSpPr>
          <p:grpSpPr>
            <a:xfrm>
              <a:off x="3516568" y="1911498"/>
              <a:ext cx="311441" cy="269161"/>
              <a:chOff x="2166938" y="2816225"/>
              <a:chExt cx="1309688" cy="1131888"/>
            </a:xfrm>
            <a:solidFill>
              <a:schemeClr val="accent1"/>
            </a:solidFill>
          </p:grpSpPr>
          <p:sp>
            <p:nvSpPr>
              <p:cNvPr id="1514" name="Freeform 408">
                <a:extLst>
                  <a:ext uri="{FF2B5EF4-FFF2-40B4-BE49-F238E27FC236}">
                    <a16:creationId xmlns:a16="http://schemas.microsoft.com/office/drawing/2014/main" id="{D3A39AEB-A280-B085-A966-471E77F4D6D7}"/>
                  </a:ext>
                </a:extLst>
              </p:cNvPr>
              <p:cNvSpPr>
                <a:spLocks/>
              </p:cNvSpPr>
              <p:nvPr/>
            </p:nvSpPr>
            <p:spPr bwMode="auto">
              <a:xfrm>
                <a:off x="2263776" y="3170238"/>
                <a:ext cx="1116013" cy="23813"/>
              </a:xfrm>
              <a:custGeom>
                <a:avLst/>
                <a:gdLst>
                  <a:gd name="T0" fmla="*/ 612 w 619"/>
                  <a:gd name="T1" fmla="*/ 14 h 14"/>
                  <a:gd name="T2" fmla="*/ 7 w 619"/>
                  <a:gd name="T3" fmla="*/ 14 h 14"/>
                  <a:gd name="T4" fmla="*/ 0 w 619"/>
                  <a:gd name="T5" fmla="*/ 7 h 14"/>
                  <a:gd name="T6" fmla="*/ 7 w 619"/>
                  <a:gd name="T7" fmla="*/ 0 h 14"/>
                  <a:gd name="T8" fmla="*/ 612 w 619"/>
                  <a:gd name="T9" fmla="*/ 0 h 14"/>
                  <a:gd name="T10" fmla="*/ 619 w 619"/>
                  <a:gd name="T11" fmla="*/ 7 h 14"/>
                  <a:gd name="T12" fmla="*/ 612 w 619"/>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19" h="14">
                    <a:moveTo>
                      <a:pt x="612" y="14"/>
                    </a:moveTo>
                    <a:cubicBezTo>
                      <a:pt x="7" y="14"/>
                      <a:pt x="7" y="14"/>
                      <a:pt x="7" y="14"/>
                    </a:cubicBezTo>
                    <a:cubicBezTo>
                      <a:pt x="3" y="14"/>
                      <a:pt x="0" y="10"/>
                      <a:pt x="0" y="7"/>
                    </a:cubicBezTo>
                    <a:cubicBezTo>
                      <a:pt x="0" y="3"/>
                      <a:pt x="3" y="0"/>
                      <a:pt x="7" y="0"/>
                    </a:cubicBezTo>
                    <a:cubicBezTo>
                      <a:pt x="612" y="0"/>
                      <a:pt x="612" y="0"/>
                      <a:pt x="612" y="0"/>
                    </a:cubicBezTo>
                    <a:cubicBezTo>
                      <a:pt x="616" y="0"/>
                      <a:pt x="619" y="3"/>
                      <a:pt x="619" y="7"/>
                    </a:cubicBezTo>
                    <a:cubicBezTo>
                      <a:pt x="619" y="10"/>
                      <a:pt x="616" y="14"/>
                      <a:pt x="612"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15" name="Freeform 6">
                <a:extLst>
                  <a:ext uri="{FF2B5EF4-FFF2-40B4-BE49-F238E27FC236}">
                    <a16:creationId xmlns:a16="http://schemas.microsoft.com/office/drawing/2014/main" id="{5D8D765A-0E57-8C28-40A5-DBD9C3A66371}"/>
                  </a:ext>
                </a:extLst>
              </p:cNvPr>
              <p:cNvSpPr>
                <a:spLocks/>
              </p:cNvSpPr>
              <p:nvPr/>
            </p:nvSpPr>
            <p:spPr bwMode="auto">
              <a:xfrm>
                <a:off x="2292351" y="3721100"/>
                <a:ext cx="1058863" cy="25400"/>
              </a:xfrm>
              <a:custGeom>
                <a:avLst/>
                <a:gdLst>
                  <a:gd name="T0" fmla="*/ 580 w 587"/>
                  <a:gd name="T1" fmla="*/ 14 h 14"/>
                  <a:gd name="T2" fmla="*/ 7 w 587"/>
                  <a:gd name="T3" fmla="*/ 14 h 14"/>
                  <a:gd name="T4" fmla="*/ 0 w 587"/>
                  <a:gd name="T5" fmla="*/ 7 h 14"/>
                  <a:gd name="T6" fmla="*/ 7 w 587"/>
                  <a:gd name="T7" fmla="*/ 0 h 14"/>
                  <a:gd name="T8" fmla="*/ 580 w 587"/>
                  <a:gd name="T9" fmla="*/ 0 h 14"/>
                  <a:gd name="T10" fmla="*/ 587 w 587"/>
                  <a:gd name="T11" fmla="*/ 7 h 14"/>
                  <a:gd name="T12" fmla="*/ 580 w 587"/>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587" h="14">
                    <a:moveTo>
                      <a:pt x="580" y="14"/>
                    </a:moveTo>
                    <a:cubicBezTo>
                      <a:pt x="7" y="14"/>
                      <a:pt x="7" y="14"/>
                      <a:pt x="7" y="14"/>
                    </a:cubicBezTo>
                    <a:cubicBezTo>
                      <a:pt x="3" y="14"/>
                      <a:pt x="0" y="11"/>
                      <a:pt x="0" y="7"/>
                    </a:cubicBezTo>
                    <a:cubicBezTo>
                      <a:pt x="0" y="4"/>
                      <a:pt x="3" y="0"/>
                      <a:pt x="7" y="0"/>
                    </a:cubicBezTo>
                    <a:cubicBezTo>
                      <a:pt x="580" y="0"/>
                      <a:pt x="580" y="0"/>
                      <a:pt x="580" y="0"/>
                    </a:cubicBezTo>
                    <a:cubicBezTo>
                      <a:pt x="584" y="0"/>
                      <a:pt x="587" y="4"/>
                      <a:pt x="587" y="7"/>
                    </a:cubicBezTo>
                    <a:cubicBezTo>
                      <a:pt x="587" y="11"/>
                      <a:pt x="584" y="14"/>
                      <a:pt x="58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16" name="Freeform 7">
                <a:extLst>
                  <a:ext uri="{FF2B5EF4-FFF2-40B4-BE49-F238E27FC236}">
                    <a16:creationId xmlns:a16="http://schemas.microsoft.com/office/drawing/2014/main" id="{A99C24B7-431C-FFBB-DCC0-8A867310A1DD}"/>
                  </a:ext>
                </a:extLst>
              </p:cNvPr>
              <p:cNvSpPr>
                <a:spLocks/>
              </p:cNvSpPr>
              <p:nvPr/>
            </p:nvSpPr>
            <p:spPr bwMode="auto">
              <a:xfrm>
                <a:off x="2233613" y="3822700"/>
                <a:ext cx="1176338" cy="25400"/>
              </a:xfrm>
              <a:custGeom>
                <a:avLst/>
                <a:gdLst>
                  <a:gd name="T0" fmla="*/ 646 w 653"/>
                  <a:gd name="T1" fmla="*/ 14 h 14"/>
                  <a:gd name="T2" fmla="*/ 7 w 653"/>
                  <a:gd name="T3" fmla="*/ 14 h 14"/>
                  <a:gd name="T4" fmla="*/ 0 w 653"/>
                  <a:gd name="T5" fmla="*/ 7 h 14"/>
                  <a:gd name="T6" fmla="*/ 7 w 653"/>
                  <a:gd name="T7" fmla="*/ 0 h 14"/>
                  <a:gd name="T8" fmla="*/ 646 w 653"/>
                  <a:gd name="T9" fmla="*/ 0 h 14"/>
                  <a:gd name="T10" fmla="*/ 653 w 653"/>
                  <a:gd name="T11" fmla="*/ 7 h 14"/>
                  <a:gd name="T12" fmla="*/ 646 w 653"/>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653" h="14">
                    <a:moveTo>
                      <a:pt x="646" y="14"/>
                    </a:moveTo>
                    <a:cubicBezTo>
                      <a:pt x="7" y="14"/>
                      <a:pt x="7" y="14"/>
                      <a:pt x="7" y="14"/>
                    </a:cubicBezTo>
                    <a:cubicBezTo>
                      <a:pt x="3" y="14"/>
                      <a:pt x="0" y="11"/>
                      <a:pt x="0" y="7"/>
                    </a:cubicBezTo>
                    <a:cubicBezTo>
                      <a:pt x="0" y="3"/>
                      <a:pt x="3" y="0"/>
                      <a:pt x="7" y="0"/>
                    </a:cubicBezTo>
                    <a:cubicBezTo>
                      <a:pt x="646" y="0"/>
                      <a:pt x="646" y="0"/>
                      <a:pt x="646" y="0"/>
                    </a:cubicBezTo>
                    <a:cubicBezTo>
                      <a:pt x="650" y="0"/>
                      <a:pt x="653" y="3"/>
                      <a:pt x="653" y="7"/>
                    </a:cubicBezTo>
                    <a:cubicBezTo>
                      <a:pt x="653" y="11"/>
                      <a:pt x="650" y="14"/>
                      <a:pt x="64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17" name="Freeform 8">
                <a:extLst>
                  <a:ext uri="{FF2B5EF4-FFF2-40B4-BE49-F238E27FC236}">
                    <a16:creationId xmlns:a16="http://schemas.microsoft.com/office/drawing/2014/main" id="{DFE508DE-A285-02D5-6624-3793A953447B}"/>
                  </a:ext>
                </a:extLst>
              </p:cNvPr>
              <p:cNvSpPr>
                <a:spLocks/>
              </p:cNvSpPr>
              <p:nvPr/>
            </p:nvSpPr>
            <p:spPr bwMode="auto">
              <a:xfrm>
                <a:off x="2166938" y="3922713"/>
                <a:ext cx="1309688" cy="25400"/>
              </a:xfrm>
              <a:custGeom>
                <a:avLst/>
                <a:gdLst>
                  <a:gd name="T0" fmla="*/ 720 w 727"/>
                  <a:gd name="T1" fmla="*/ 14 h 14"/>
                  <a:gd name="T2" fmla="*/ 7 w 727"/>
                  <a:gd name="T3" fmla="*/ 14 h 14"/>
                  <a:gd name="T4" fmla="*/ 0 w 727"/>
                  <a:gd name="T5" fmla="*/ 7 h 14"/>
                  <a:gd name="T6" fmla="*/ 7 w 727"/>
                  <a:gd name="T7" fmla="*/ 0 h 14"/>
                  <a:gd name="T8" fmla="*/ 720 w 727"/>
                  <a:gd name="T9" fmla="*/ 0 h 14"/>
                  <a:gd name="T10" fmla="*/ 727 w 727"/>
                  <a:gd name="T11" fmla="*/ 7 h 14"/>
                  <a:gd name="T12" fmla="*/ 720 w 727"/>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727" h="14">
                    <a:moveTo>
                      <a:pt x="720" y="14"/>
                    </a:moveTo>
                    <a:cubicBezTo>
                      <a:pt x="7" y="14"/>
                      <a:pt x="7" y="14"/>
                      <a:pt x="7" y="14"/>
                    </a:cubicBezTo>
                    <a:cubicBezTo>
                      <a:pt x="3" y="14"/>
                      <a:pt x="0" y="11"/>
                      <a:pt x="0" y="7"/>
                    </a:cubicBezTo>
                    <a:cubicBezTo>
                      <a:pt x="0" y="3"/>
                      <a:pt x="3" y="0"/>
                      <a:pt x="7" y="0"/>
                    </a:cubicBezTo>
                    <a:cubicBezTo>
                      <a:pt x="720" y="0"/>
                      <a:pt x="720" y="0"/>
                      <a:pt x="720" y="0"/>
                    </a:cubicBezTo>
                    <a:cubicBezTo>
                      <a:pt x="724" y="0"/>
                      <a:pt x="727" y="3"/>
                      <a:pt x="727" y="7"/>
                    </a:cubicBezTo>
                    <a:cubicBezTo>
                      <a:pt x="727" y="11"/>
                      <a:pt x="724" y="14"/>
                      <a:pt x="720"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18" name="Freeform 9">
                <a:extLst>
                  <a:ext uri="{FF2B5EF4-FFF2-40B4-BE49-F238E27FC236}">
                    <a16:creationId xmlns:a16="http://schemas.microsoft.com/office/drawing/2014/main" id="{3F79CD11-4E75-AADE-50E8-99C86CD76B16}"/>
                  </a:ext>
                </a:extLst>
              </p:cNvPr>
              <p:cNvSpPr>
                <a:spLocks/>
              </p:cNvSpPr>
              <p:nvPr/>
            </p:nvSpPr>
            <p:spPr bwMode="auto">
              <a:xfrm>
                <a:off x="2368551" y="3171825"/>
                <a:ext cx="25400" cy="574675"/>
              </a:xfrm>
              <a:custGeom>
                <a:avLst/>
                <a:gdLst>
                  <a:gd name="T0" fmla="*/ 7 w 14"/>
                  <a:gd name="T1" fmla="*/ 319 h 319"/>
                  <a:gd name="T2" fmla="*/ 0 w 14"/>
                  <a:gd name="T3" fmla="*/ 312 h 319"/>
                  <a:gd name="T4" fmla="*/ 0 w 14"/>
                  <a:gd name="T5" fmla="*/ 7 h 319"/>
                  <a:gd name="T6" fmla="*/ 7 w 14"/>
                  <a:gd name="T7" fmla="*/ 0 h 319"/>
                  <a:gd name="T8" fmla="*/ 14 w 14"/>
                  <a:gd name="T9" fmla="*/ 7 h 319"/>
                  <a:gd name="T10" fmla="*/ 14 w 14"/>
                  <a:gd name="T11" fmla="*/ 312 h 319"/>
                  <a:gd name="T12" fmla="*/ 7 w 14"/>
                  <a:gd name="T13" fmla="*/ 319 h 319"/>
                </a:gdLst>
                <a:ahLst/>
                <a:cxnLst>
                  <a:cxn ang="0">
                    <a:pos x="T0" y="T1"/>
                  </a:cxn>
                  <a:cxn ang="0">
                    <a:pos x="T2" y="T3"/>
                  </a:cxn>
                  <a:cxn ang="0">
                    <a:pos x="T4" y="T5"/>
                  </a:cxn>
                  <a:cxn ang="0">
                    <a:pos x="T6" y="T7"/>
                  </a:cxn>
                  <a:cxn ang="0">
                    <a:pos x="T8" y="T9"/>
                  </a:cxn>
                  <a:cxn ang="0">
                    <a:pos x="T10" y="T11"/>
                  </a:cxn>
                  <a:cxn ang="0">
                    <a:pos x="T12" y="T13"/>
                  </a:cxn>
                </a:cxnLst>
                <a:rect l="0" t="0" r="r" b="b"/>
                <a:pathLst>
                  <a:path w="14" h="319">
                    <a:moveTo>
                      <a:pt x="7" y="319"/>
                    </a:moveTo>
                    <a:cubicBezTo>
                      <a:pt x="3" y="319"/>
                      <a:pt x="0" y="316"/>
                      <a:pt x="0" y="312"/>
                    </a:cubicBezTo>
                    <a:cubicBezTo>
                      <a:pt x="0" y="7"/>
                      <a:pt x="0" y="7"/>
                      <a:pt x="0" y="7"/>
                    </a:cubicBezTo>
                    <a:cubicBezTo>
                      <a:pt x="0" y="3"/>
                      <a:pt x="3" y="0"/>
                      <a:pt x="7" y="0"/>
                    </a:cubicBezTo>
                    <a:cubicBezTo>
                      <a:pt x="11" y="0"/>
                      <a:pt x="14" y="3"/>
                      <a:pt x="14" y="7"/>
                    </a:cubicBezTo>
                    <a:cubicBezTo>
                      <a:pt x="14" y="312"/>
                      <a:pt x="14" y="312"/>
                      <a:pt x="14" y="312"/>
                    </a:cubicBezTo>
                    <a:cubicBezTo>
                      <a:pt x="14" y="316"/>
                      <a:pt x="11" y="319"/>
                      <a:pt x="7" y="3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19" name="Freeform 10">
                <a:extLst>
                  <a:ext uri="{FF2B5EF4-FFF2-40B4-BE49-F238E27FC236}">
                    <a16:creationId xmlns:a16="http://schemas.microsoft.com/office/drawing/2014/main" id="{99A1A83C-06F0-FB1B-DFAA-010B2BB7D0C0}"/>
                  </a:ext>
                </a:extLst>
              </p:cNvPr>
              <p:cNvSpPr>
                <a:spLocks/>
              </p:cNvSpPr>
              <p:nvPr/>
            </p:nvSpPr>
            <p:spPr bwMode="auto">
              <a:xfrm>
                <a:off x="2500313" y="3171825"/>
                <a:ext cx="25400" cy="574675"/>
              </a:xfrm>
              <a:custGeom>
                <a:avLst/>
                <a:gdLst>
                  <a:gd name="T0" fmla="*/ 7 w 14"/>
                  <a:gd name="T1" fmla="*/ 319 h 319"/>
                  <a:gd name="T2" fmla="*/ 0 w 14"/>
                  <a:gd name="T3" fmla="*/ 312 h 319"/>
                  <a:gd name="T4" fmla="*/ 0 w 14"/>
                  <a:gd name="T5" fmla="*/ 7 h 319"/>
                  <a:gd name="T6" fmla="*/ 7 w 14"/>
                  <a:gd name="T7" fmla="*/ 0 h 319"/>
                  <a:gd name="T8" fmla="*/ 14 w 14"/>
                  <a:gd name="T9" fmla="*/ 7 h 319"/>
                  <a:gd name="T10" fmla="*/ 14 w 14"/>
                  <a:gd name="T11" fmla="*/ 312 h 319"/>
                  <a:gd name="T12" fmla="*/ 7 w 14"/>
                  <a:gd name="T13" fmla="*/ 319 h 319"/>
                </a:gdLst>
                <a:ahLst/>
                <a:cxnLst>
                  <a:cxn ang="0">
                    <a:pos x="T0" y="T1"/>
                  </a:cxn>
                  <a:cxn ang="0">
                    <a:pos x="T2" y="T3"/>
                  </a:cxn>
                  <a:cxn ang="0">
                    <a:pos x="T4" y="T5"/>
                  </a:cxn>
                  <a:cxn ang="0">
                    <a:pos x="T6" y="T7"/>
                  </a:cxn>
                  <a:cxn ang="0">
                    <a:pos x="T8" y="T9"/>
                  </a:cxn>
                  <a:cxn ang="0">
                    <a:pos x="T10" y="T11"/>
                  </a:cxn>
                  <a:cxn ang="0">
                    <a:pos x="T12" y="T13"/>
                  </a:cxn>
                </a:cxnLst>
                <a:rect l="0" t="0" r="r" b="b"/>
                <a:pathLst>
                  <a:path w="14" h="319">
                    <a:moveTo>
                      <a:pt x="7" y="319"/>
                    </a:moveTo>
                    <a:cubicBezTo>
                      <a:pt x="4" y="319"/>
                      <a:pt x="0" y="316"/>
                      <a:pt x="0" y="312"/>
                    </a:cubicBezTo>
                    <a:cubicBezTo>
                      <a:pt x="0" y="7"/>
                      <a:pt x="0" y="7"/>
                      <a:pt x="0" y="7"/>
                    </a:cubicBezTo>
                    <a:cubicBezTo>
                      <a:pt x="0" y="3"/>
                      <a:pt x="4" y="0"/>
                      <a:pt x="7" y="0"/>
                    </a:cubicBezTo>
                    <a:cubicBezTo>
                      <a:pt x="11" y="0"/>
                      <a:pt x="14" y="3"/>
                      <a:pt x="14" y="7"/>
                    </a:cubicBezTo>
                    <a:cubicBezTo>
                      <a:pt x="14" y="312"/>
                      <a:pt x="14" y="312"/>
                      <a:pt x="14" y="312"/>
                    </a:cubicBezTo>
                    <a:cubicBezTo>
                      <a:pt x="14" y="316"/>
                      <a:pt x="11" y="319"/>
                      <a:pt x="7" y="3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20" name="Freeform 11">
                <a:extLst>
                  <a:ext uri="{FF2B5EF4-FFF2-40B4-BE49-F238E27FC236}">
                    <a16:creationId xmlns:a16="http://schemas.microsoft.com/office/drawing/2014/main" id="{D8411CE8-F18E-1D21-DBD3-7934EBDE5272}"/>
                  </a:ext>
                </a:extLst>
              </p:cNvPr>
              <p:cNvSpPr>
                <a:spLocks/>
              </p:cNvSpPr>
              <p:nvPr/>
            </p:nvSpPr>
            <p:spPr bwMode="auto">
              <a:xfrm>
                <a:off x="2732088" y="3171825"/>
                <a:ext cx="25400" cy="574675"/>
              </a:xfrm>
              <a:custGeom>
                <a:avLst/>
                <a:gdLst>
                  <a:gd name="T0" fmla="*/ 7 w 14"/>
                  <a:gd name="T1" fmla="*/ 319 h 319"/>
                  <a:gd name="T2" fmla="*/ 0 w 14"/>
                  <a:gd name="T3" fmla="*/ 312 h 319"/>
                  <a:gd name="T4" fmla="*/ 0 w 14"/>
                  <a:gd name="T5" fmla="*/ 7 h 319"/>
                  <a:gd name="T6" fmla="*/ 7 w 14"/>
                  <a:gd name="T7" fmla="*/ 0 h 319"/>
                  <a:gd name="T8" fmla="*/ 14 w 14"/>
                  <a:gd name="T9" fmla="*/ 7 h 319"/>
                  <a:gd name="T10" fmla="*/ 14 w 14"/>
                  <a:gd name="T11" fmla="*/ 312 h 319"/>
                  <a:gd name="T12" fmla="*/ 7 w 14"/>
                  <a:gd name="T13" fmla="*/ 319 h 319"/>
                </a:gdLst>
                <a:ahLst/>
                <a:cxnLst>
                  <a:cxn ang="0">
                    <a:pos x="T0" y="T1"/>
                  </a:cxn>
                  <a:cxn ang="0">
                    <a:pos x="T2" y="T3"/>
                  </a:cxn>
                  <a:cxn ang="0">
                    <a:pos x="T4" y="T5"/>
                  </a:cxn>
                  <a:cxn ang="0">
                    <a:pos x="T6" y="T7"/>
                  </a:cxn>
                  <a:cxn ang="0">
                    <a:pos x="T8" y="T9"/>
                  </a:cxn>
                  <a:cxn ang="0">
                    <a:pos x="T10" y="T11"/>
                  </a:cxn>
                  <a:cxn ang="0">
                    <a:pos x="T12" y="T13"/>
                  </a:cxn>
                </a:cxnLst>
                <a:rect l="0" t="0" r="r" b="b"/>
                <a:pathLst>
                  <a:path w="14" h="319">
                    <a:moveTo>
                      <a:pt x="7" y="319"/>
                    </a:moveTo>
                    <a:cubicBezTo>
                      <a:pt x="3" y="319"/>
                      <a:pt x="0" y="316"/>
                      <a:pt x="0" y="312"/>
                    </a:cubicBezTo>
                    <a:cubicBezTo>
                      <a:pt x="0" y="7"/>
                      <a:pt x="0" y="7"/>
                      <a:pt x="0" y="7"/>
                    </a:cubicBezTo>
                    <a:cubicBezTo>
                      <a:pt x="0" y="3"/>
                      <a:pt x="3" y="0"/>
                      <a:pt x="7" y="0"/>
                    </a:cubicBezTo>
                    <a:cubicBezTo>
                      <a:pt x="11" y="0"/>
                      <a:pt x="14" y="3"/>
                      <a:pt x="14" y="7"/>
                    </a:cubicBezTo>
                    <a:cubicBezTo>
                      <a:pt x="14" y="312"/>
                      <a:pt x="14" y="312"/>
                      <a:pt x="14" y="312"/>
                    </a:cubicBezTo>
                    <a:cubicBezTo>
                      <a:pt x="14" y="316"/>
                      <a:pt x="11" y="319"/>
                      <a:pt x="7" y="3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21" name="Freeform 12">
                <a:extLst>
                  <a:ext uri="{FF2B5EF4-FFF2-40B4-BE49-F238E27FC236}">
                    <a16:creationId xmlns:a16="http://schemas.microsoft.com/office/drawing/2014/main" id="{D67E18C4-517E-4D47-5772-AA6DE7FBC8C8}"/>
                  </a:ext>
                </a:extLst>
              </p:cNvPr>
              <p:cNvSpPr>
                <a:spLocks/>
              </p:cNvSpPr>
              <p:nvPr/>
            </p:nvSpPr>
            <p:spPr bwMode="auto">
              <a:xfrm>
                <a:off x="2865438" y="3171825"/>
                <a:ext cx="25400" cy="574675"/>
              </a:xfrm>
              <a:custGeom>
                <a:avLst/>
                <a:gdLst>
                  <a:gd name="T0" fmla="*/ 7 w 14"/>
                  <a:gd name="T1" fmla="*/ 319 h 319"/>
                  <a:gd name="T2" fmla="*/ 0 w 14"/>
                  <a:gd name="T3" fmla="*/ 312 h 319"/>
                  <a:gd name="T4" fmla="*/ 0 w 14"/>
                  <a:gd name="T5" fmla="*/ 7 h 319"/>
                  <a:gd name="T6" fmla="*/ 7 w 14"/>
                  <a:gd name="T7" fmla="*/ 0 h 319"/>
                  <a:gd name="T8" fmla="*/ 14 w 14"/>
                  <a:gd name="T9" fmla="*/ 7 h 319"/>
                  <a:gd name="T10" fmla="*/ 14 w 14"/>
                  <a:gd name="T11" fmla="*/ 312 h 319"/>
                  <a:gd name="T12" fmla="*/ 7 w 14"/>
                  <a:gd name="T13" fmla="*/ 319 h 319"/>
                </a:gdLst>
                <a:ahLst/>
                <a:cxnLst>
                  <a:cxn ang="0">
                    <a:pos x="T0" y="T1"/>
                  </a:cxn>
                  <a:cxn ang="0">
                    <a:pos x="T2" y="T3"/>
                  </a:cxn>
                  <a:cxn ang="0">
                    <a:pos x="T4" y="T5"/>
                  </a:cxn>
                  <a:cxn ang="0">
                    <a:pos x="T6" y="T7"/>
                  </a:cxn>
                  <a:cxn ang="0">
                    <a:pos x="T8" y="T9"/>
                  </a:cxn>
                  <a:cxn ang="0">
                    <a:pos x="T10" y="T11"/>
                  </a:cxn>
                  <a:cxn ang="0">
                    <a:pos x="T12" y="T13"/>
                  </a:cxn>
                </a:cxnLst>
                <a:rect l="0" t="0" r="r" b="b"/>
                <a:pathLst>
                  <a:path w="14" h="319">
                    <a:moveTo>
                      <a:pt x="7" y="319"/>
                    </a:moveTo>
                    <a:cubicBezTo>
                      <a:pt x="3" y="319"/>
                      <a:pt x="0" y="316"/>
                      <a:pt x="0" y="312"/>
                    </a:cubicBezTo>
                    <a:cubicBezTo>
                      <a:pt x="0" y="7"/>
                      <a:pt x="0" y="7"/>
                      <a:pt x="0" y="7"/>
                    </a:cubicBezTo>
                    <a:cubicBezTo>
                      <a:pt x="0" y="3"/>
                      <a:pt x="3" y="0"/>
                      <a:pt x="7" y="0"/>
                    </a:cubicBezTo>
                    <a:cubicBezTo>
                      <a:pt x="11" y="0"/>
                      <a:pt x="14" y="3"/>
                      <a:pt x="14" y="7"/>
                    </a:cubicBezTo>
                    <a:cubicBezTo>
                      <a:pt x="14" y="312"/>
                      <a:pt x="14" y="312"/>
                      <a:pt x="14" y="312"/>
                    </a:cubicBezTo>
                    <a:cubicBezTo>
                      <a:pt x="14" y="316"/>
                      <a:pt x="11" y="319"/>
                      <a:pt x="7" y="3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22" name="Freeform 13">
                <a:extLst>
                  <a:ext uri="{FF2B5EF4-FFF2-40B4-BE49-F238E27FC236}">
                    <a16:creationId xmlns:a16="http://schemas.microsoft.com/office/drawing/2014/main" id="{81231C66-25CC-1D6F-427B-F276A587B71B}"/>
                  </a:ext>
                </a:extLst>
              </p:cNvPr>
              <p:cNvSpPr>
                <a:spLocks/>
              </p:cNvSpPr>
              <p:nvPr/>
            </p:nvSpPr>
            <p:spPr bwMode="auto">
              <a:xfrm>
                <a:off x="3097213" y="3171825"/>
                <a:ext cx="25400" cy="574675"/>
              </a:xfrm>
              <a:custGeom>
                <a:avLst/>
                <a:gdLst>
                  <a:gd name="T0" fmla="*/ 7 w 14"/>
                  <a:gd name="T1" fmla="*/ 319 h 319"/>
                  <a:gd name="T2" fmla="*/ 0 w 14"/>
                  <a:gd name="T3" fmla="*/ 312 h 319"/>
                  <a:gd name="T4" fmla="*/ 0 w 14"/>
                  <a:gd name="T5" fmla="*/ 7 h 319"/>
                  <a:gd name="T6" fmla="*/ 7 w 14"/>
                  <a:gd name="T7" fmla="*/ 0 h 319"/>
                  <a:gd name="T8" fmla="*/ 14 w 14"/>
                  <a:gd name="T9" fmla="*/ 7 h 319"/>
                  <a:gd name="T10" fmla="*/ 14 w 14"/>
                  <a:gd name="T11" fmla="*/ 312 h 319"/>
                  <a:gd name="T12" fmla="*/ 7 w 14"/>
                  <a:gd name="T13" fmla="*/ 319 h 319"/>
                </a:gdLst>
                <a:ahLst/>
                <a:cxnLst>
                  <a:cxn ang="0">
                    <a:pos x="T0" y="T1"/>
                  </a:cxn>
                  <a:cxn ang="0">
                    <a:pos x="T2" y="T3"/>
                  </a:cxn>
                  <a:cxn ang="0">
                    <a:pos x="T4" y="T5"/>
                  </a:cxn>
                  <a:cxn ang="0">
                    <a:pos x="T6" y="T7"/>
                  </a:cxn>
                  <a:cxn ang="0">
                    <a:pos x="T8" y="T9"/>
                  </a:cxn>
                  <a:cxn ang="0">
                    <a:pos x="T10" y="T11"/>
                  </a:cxn>
                  <a:cxn ang="0">
                    <a:pos x="T12" y="T13"/>
                  </a:cxn>
                </a:cxnLst>
                <a:rect l="0" t="0" r="r" b="b"/>
                <a:pathLst>
                  <a:path w="14" h="319">
                    <a:moveTo>
                      <a:pt x="7" y="319"/>
                    </a:moveTo>
                    <a:cubicBezTo>
                      <a:pt x="4" y="319"/>
                      <a:pt x="0" y="316"/>
                      <a:pt x="0" y="312"/>
                    </a:cubicBezTo>
                    <a:cubicBezTo>
                      <a:pt x="0" y="7"/>
                      <a:pt x="0" y="7"/>
                      <a:pt x="0" y="7"/>
                    </a:cubicBezTo>
                    <a:cubicBezTo>
                      <a:pt x="0" y="3"/>
                      <a:pt x="4" y="0"/>
                      <a:pt x="7" y="0"/>
                    </a:cubicBezTo>
                    <a:cubicBezTo>
                      <a:pt x="11" y="0"/>
                      <a:pt x="14" y="3"/>
                      <a:pt x="14" y="7"/>
                    </a:cubicBezTo>
                    <a:cubicBezTo>
                      <a:pt x="14" y="312"/>
                      <a:pt x="14" y="312"/>
                      <a:pt x="14" y="312"/>
                    </a:cubicBezTo>
                    <a:cubicBezTo>
                      <a:pt x="14" y="316"/>
                      <a:pt x="11" y="319"/>
                      <a:pt x="7" y="3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23" name="Freeform 14">
                <a:extLst>
                  <a:ext uri="{FF2B5EF4-FFF2-40B4-BE49-F238E27FC236}">
                    <a16:creationId xmlns:a16="http://schemas.microsoft.com/office/drawing/2014/main" id="{0EC7A52D-8AAF-3E5E-42A8-E7E330E96B84}"/>
                  </a:ext>
                </a:extLst>
              </p:cNvPr>
              <p:cNvSpPr>
                <a:spLocks/>
              </p:cNvSpPr>
              <p:nvPr/>
            </p:nvSpPr>
            <p:spPr bwMode="auto">
              <a:xfrm>
                <a:off x="3230563" y="3171825"/>
                <a:ext cx="25400" cy="574675"/>
              </a:xfrm>
              <a:custGeom>
                <a:avLst/>
                <a:gdLst>
                  <a:gd name="T0" fmla="*/ 7 w 14"/>
                  <a:gd name="T1" fmla="*/ 319 h 319"/>
                  <a:gd name="T2" fmla="*/ 0 w 14"/>
                  <a:gd name="T3" fmla="*/ 312 h 319"/>
                  <a:gd name="T4" fmla="*/ 0 w 14"/>
                  <a:gd name="T5" fmla="*/ 7 h 319"/>
                  <a:gd name="T6" fmla="*/ 7 w 14"/>
                  <a:gd name="T7" fmla="*/ 0 h 319"/>
                  <a:gd name="T8" fmla="*/ 14 w 14"/>
                  <a:gd name="T9" fmla="*/ 7 h 319"/>
                  <a:gd name="T10" fmla="*/ 14 w 14"/>
                  <a:gd name="T11" fmla="*/ 312 h 319"/>
                  <a:gd name="T12" fmla="*/ 7 w 14"/>
                  <a:gd name="T13" fmla="*/ 319 h 319"/>
                </a:gdLst>
                <a:ahLst/>
                <a:cxnLst>
                  <a:cxn ang="0">
                    <a:pos x="T0" y="T1"/>
                  </a:cxn>
                  <a:cxn ang="0">
                    <a:pos x="T2" y="T3"/>
                  </a:cxn>
                  <a:cxn ang="0">
                    <a:pos x="T4" y="T5"/>
                  </a:cxn>
                  <a:cxn ang="0">
                    <a:pos x="T6" y="T7"/>
                  </a:cxn>
                  <a:cxn ang="0">
                    <a:pos x="T8" y="T9"/>
                  </a:cxn>
                  <a:cxn ang="0">
                    <a:pos x="T10" y="T11"/>
                  </a:cxn>
                  <a:cxn ang="0">
                    <a:pos x="T12" y="T13"/>
                  </a:cxn>
                </a:cxnLst>
                <a:rect l="0" t="0" r="r" b="b"/>
                <a:pathLst>
                  <a:path w="14" h="319">
                    <a:moveTo>
                      <a:pt x="7" y="319"/>
                    </a:moveTo>
                    <a:cubicBezTo>
                      <a:pt x="3" y="319"/>
                      <a:pt x="0" y="316"/>
                      <a:pt x="0" y="312"/>
                    </a:cubicBezTo>
                    <a:cubicBezTo>
                      <a:pt x="0" y="7"/>
                      <a:pt x="0" y="7"/>
                      <a:pt x="0" y="7"/>
                    </a:cubicBezTo>
                    <a:cubicBezTo>
                      <a:pt x="0" y="3"/>
                      <a:pt x="3" y="0"/>
                      <a:pt x="7" y="0"/>
                    </a:cubicBezTo>
                    <a:cubicBezTo>
                      <a:pt x="11" y="0"/>
                      <a:pt x="14" y="3"/>
                      <a:pt x="14" y="7"/>
                    </a:cubicBezTo>
                    <a:cubicBezTo>
                      <a:pt x="14" y="312"/>
                      <a:pt x="14" y="312"/>
                      <a:pt x="14" y="312"/>
                    </a:cubicBezTo>
                    <a:cubicBezTo>
                      <a:pt x="14" y="316"/>
                      <a:pt x="11" y="319"/>
                      <a:pt x="7" y="3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sp>
            <p:nvSpPr>
              <p:cNvPr id="1524" name="Freeform 15">
                <a:extLst>
                  <a:ext uri="{FF2B5EF4-FFF2-40B4-BE49-F238E27FC236}">
                    <a16:creationId xmlns:a16="http://schemas.microsoft.com/office/drawing/2014/main" id="{09AE9B4A-D490-AE33-04C7-9EC924D60357}"/>
                  </a:ext>
                </a:extLst>
              </p:cNvPr>
              <p:cNvSpPr>
                <a:spLocks noEditPoints="1"/>
              </p:cNvSpPr>
              <p:nvPr/>
            </p:nvSpPr>
            <p:spPr bwMode="auto">
              <a:xfrm>
                <a:off x="2274888" y="2816225"/>
                <a:ext cx="1117600" cy="320675"/>
              </a:xfrm>
              <a:custGeom>
                <a:avLst/>
                <a:gdLst>
                  <a:gd name="T0" fmla="*/ 600 w 620"/>
                  <a:gd name="T1" fmla="*/ 178 h 178"/>
                  <a:gd name="T2" fmla="*/ 20 w 620"/>
                  <a:gd name="T3" fmla="*/ 178 h 178"/>
                  <a:gd name="T4" fmla="*/ 2 w 620"/>
                  <a:gd name="T5" fmla="*/ 165 h 178"/>
                  <a:gd name="T6" fmla="*/ 16 w 620"/>
                  <a:gd name="T7" fmla="*/ 142 h 178"/>
                  <a:gd name="T8" fmla="*/ 170 w 620"/>
                  <a:gd name="T9" fmla="*/ 67 h 178"/>
                  <a:gd name="T10" fmla="*/ 265 w 620"/>
                  <a:gd name="T11" fmla="*/ 21 h 178"/>
                  <a:gd name="T12" fmla="*/ 296 w 620"/>
                  <a:gd name="T13" fmla="*/ 6 h 178"/>
                  <a:gd name="T14" fmla="*/ 306 w 620"/>
                  <a:gd name="T15" fmla="*/ 1 h 178"/>
                  <a:gd name="T16" fmla="*/ 310 w 620"/>
                  <a:gd name="T17" fmla="*/ 0 h 178"/>
                  <a:gd name="T18" fmla="*/ 314 w 620"/>
                  <a:gd name="T19" fmla="*/ 1 h 178"/>
                  <a:gd name="T20" fmla="*/ 325 w 620"/>
                  <a:gd name="T21" fmla="*/ 6 h 178"/>
                  <a:gd name="T22" fmla="*/ 356 w 620"/>
                  <a:gd name="T23" fmla="*/ 21 h 178"/>
                  <a:gd name="T24" fmla="*/ 450 w 620"/>
                  <a:gd name="T25" fmla="*/ 67 h 178"/>
                  <a:gd name="T26" fmla="*/ 605 w 620"/>
                  <a:gd name="T27" fmla="*/ 142 h 178"/>
                  <a:gd name="T28" fmla="*/ 619 w 620"/>
                  <a:gd name="T29" fmla="*/ 165 h 178"/>
                  <a:gd name="T30" fmla="*/ 600 w 620"/>
                  <a:gd name="T31" fmla="*/ 178 h 178"/>
                  <a:gd name="T32" fmla="*/ 310 w 620"/>
                  <a:gd name="T33" fmla="*/ 15 h 178"/>
                  <a:gd name="T34" fmla="*/ 22 w 620"/>
                  <a:gd name="T35" fmla="*/ 155 h 178"/>
                  <a:gd name="T36" fmla="*/ 15 w 620"/>
                  <a:gd name="T37" fmla="*/ 161 h 178"/>
                  <a:gd name="T38" fmla="*/ 20 w 620"/>
                  <a:gd name="T39" fmla="*/ 164 h 178"/>
                  <a:gd name="T40" fmla="*/ 600 w 620"/>
                  <a:gd name="T41" fmla="*/ 164 h 178"/>
                  <a:gd name="T42" fmla="*/ 605 w 620"/>
                  <a:gd name="T43" fmla="*/ 161 h 178"/>
                  <a:gd name="T44" fmla="*/ 598 w 620"/>
                  <a:gd name="T45" fmla="*/ 155 h 178"/>
                  <a:gd name="T46" fmla="*/ 310 w 620"/>
                  <a:gd name="T47" fmla="*/ 1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20" h="178">
                    <a:moveTo>
                      <a:pt x="600" y="178"/>
                    </a:moveTo>
                    <a:cubicBezTo>
                      <a:pt x="20" y="178"/>
                      <a:pt x="20" y="178"/>
                      <a:pt x="20" y="178"/>
                    </a:cubicBezTo>
                    <a:cubicBezTo>
                      <a:pt x="13" y="178"/>
                      <a:pt x="4" y="173"/>
                      <a:pt x="2" y="165"/>
                    </a:cubicBezTo>
                    <a:cubicBezTo>
                      <a:pt x="0" y="160"/>
                      <a:pt x="1" y="151"/>
                      <a:pt x="16" y="142"/>
                    </a:cubicBezTo>
                    <a:cubicBezTo>
                      <a:pt x="30" y="135"/>
                      <a:pt x="129" y="87"/>
                      <a:pt x="170" y="67"/>
                    </a:cubicBezTo>
                    <a:cubicBezTo>
                      <a:pt x="205" y="50"/>
                      <a:pt x="239" y="33"/>
                      <a:pt x="265" y="21"/>
                    </a:cubicBezTo>
                    <a:cubicBezTo>
                      <a:pt x="278" y="15"/>
                      <a:pt x="288" y="10"/>
                      <a:pt x="296" y="6"/>
                    </a:cubicBezTo>
                    <a:cubicBezTo>
                      <a:pt x="300" y="4"/>
                      <a:pt x="304" y="2"/>
                      <a:pt x="306" y="1"/>
                    </a:cubicBezTo>
                    <a:cubicBezTo>
                      <a:pt x="307" y="0"/>
                      <a:pt x="308" y="0"/>
                      <a:pt x="310" y="0"/>
                    </a:cubicBezTo>
                    <a:cubicBezTo>
                      <a:pt x="312" y="0"/>
                      <a:pt x="313" y="0"/>
                      <a:pt x="314" y="1"/>
                    </a:cubicBezTo>
                    <a:cubicBezTo>
                      <a:pt x="317" y="2"/>
                      <a:pt x="320" y="4"/>
                      <a:pt x="325" y="6"/>
                    </a:cubicBezTo>
                    <a:cubicBezTo>
                      <a:pt x="332" y="10"/>
                      <a:pt x="343" y="15"/>
                      <a:pt x="356" y="21"/>
                    </a:cubicBezTo>
                    <a:cubicBezTo>
                      <a:pt x="381" y="33"/>
                      <a:pt x="415" y="50"/>
                      <a:pt x="450" y="67"/>
                    </a:cubicBezTo>
                    <a:cubicBezTo>
                      <a:pt x="492" y="87"/>
                      <a:pt x="591" y="135"/>
                      <a:pt x="605" y="142"/>
                    </a:cubicBezTo>
                    <a:cubicBezTo>
                      <a:pt x="620" y="151"/>
                      <a:pt x="620" y="160"/>
                      <a:pt x="619" y="165"/>
                    </a:cubicBezTo>
                    <a:cubicBezTo>
                      <a:pt x="617" y="173"/>
                      <a:pt x="608" y="178"/>
                      <a:pt x="600" y="178"/>
                    </a:cubicBezTo>
                    <a:close/>
                    <a:moveTo>
                      <a:pt x="310" y="15"/>
                    </a:moveTo>
                    <a:cubicBezTo>
                      <a:pt x="281" y="28"/>
                      <a:pt x="43" y="144"/>
                      <a:pt x="22" y="155"/>
                    </a:cubicBezTo>
                    <a:cubicBezTo>
                      <a:pt x="16" y="158"/>
                      <a:pt x="15" y="161"/>
                      <a:pt x="15" y="161"/>
                    </a:cubicBezTo>
                    <a:cubicBezTo>
                      <a:pt x="15" y="163"/>
                      <a:pt x="18" y="164"/>
                      <a:pt x="20" y="164"/>
                    </a:cubicBezTo>
                    <a:cubicBezTo>
                      <a:pt x="600" y="164"/>
                      <a:pt x="600" y="164"/>
                      <a:pt x="600" y="164"/>
                    </a:cubicBezTo>
                    <a:cubicBezTo>
                      <a:pt x="602" y="164"/>
                      <a:pt x="605" y="163"/>
                      <a:pt x="605" y="161"/>
                    </a:cubicBezTo>
                    <a:cubicBezTo>
                      <a:pt x="605" y="161"/>
                      <a:pt x="604" y="158"/>
                      <a:pt x="598" y="155"/>
                    </a:cubicBezTo>
                    <a:cubicBezTo>
                      <a:pt x="578" y="144"/>
                      <a:pt x="340" y="28"/>
                      <a:pt x="310"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rgbClr val="181A22"/>
                  </a:solidFill>
                  <a:effectLst/>
                  <a:uLnTx/>
                  <a:uFillTx/>
                  <a:latin typeface="Century Gothic" panose="020F0302020204030204"/>
                  <a:ea typeface="+mn-ea"/>
                  <a:cs typeface="+mn-cs"/>
                </a:endParaRPr>
              </a:p>
            </p:txBody>
          </p:sp>
        </p:grpSp>
        <p:cxnSp>
          <p:nvCxnSpPr>
            <p:cNvPr id="1499" name="Straight Arrow Connector 1498">
              <a:extLst>
                <a:ext uri="{FF2B5EF4-FFF2-40B4-BE49-F238E27FC236}">
                  <a16:creationId xmlns:a16="http://schemas.microsoft.com/office/drawing/2014/main" id="{84F7EDDC-74CC-1C56-772D-0FF691AA2A09}"/>
                </a:ext>
              </a:extLst>
            </p:cNvPr>
            <p:cNvCxnSpPr/>
            <p:nvPr/>
          </p:nvCxnSpPr>
          <p:spPr>
            <a:xfrm>
              <a:off x="4348932" y="1767973"/>
              <a:ext cx="571500"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500" name="Straight Arrow Connector 1499">
              <a:extLst>
                <a:ext uri="{FF2B5EF4-FFF2-40B4-BE49-F238E27FC236}">
                  <a16:creationId xmlns:a16="http://schemas.microsoft.com/office/drawing/2014/main" id="{8610B69C-20F7-C463-8042-D0C073E8267B}"/>
                </a:ext>
              </a:extLst>
            </p:cNvPr>
            <p:cNvCxnSpPr/>
            <p:nvPr/>
          </p:nvCxnSpPr>
          <p:spPr>
            <a:xfrm>
              <a:off x="4458470" y="1941461"/>
              <a:ext cx="571500" cy="0"/>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1501" name="Straight Arrow Connector 1500">
              <a:extLst>
                <a:ext uri="{FF2B5EF4-FFF2-40B4-BE49-F238E27FC236}">
                  <a16:creationId xmlns:a16="http://schemas.microsoft.com/office/drawing/2014/main" id="{3D262C80-77F2-E575-8257-8E4A9D099745}"/>
                </a:ext>
              </a:extLst>
            </p:cNvPr>
            <p:cNvCxnSpPr/>
            <p:nvPr/>
          </p:nvCxnSpPr>
          <p:spPr>
            <a:xfrm>
              <a:off x="4634682" y="2110873"/>
              <a:ext cx="571500" cy="0"/>
            </a:xfrm>
            <a:prstGeom prst="straightConnector1">
              <a:avLst/>
            </a:prstGeom>
            <a:ln w="9525">
              <a:tailEnd type="triangle"/>
            </a:ln>
          </p:spPr>
          <p:style>
            <a:lnRef idx="1">
              <a:schemeClr val="accent1"/>
            </a:lnRef>
            <a:fillRef idx="0">
              <a:schemeClr val="accent1"/>
            </a:fillRef>
            <a:effectRef idx="0">
              <a:schemeClr val="accent1"/>
            </a:effectRef>
            <a:fontRef idx="minor">
              <a:schemeClr val="tx1"/>
            </a:fontRef>
          </p:style>
        </p:cxnSp>
        <p:grpSp>
          <p:nvGrpSpPr>
            <p:cNvPr id="1502" name="Group 1501">
              <a:extLst>
                <a:ext uri="{FF2B5EF4-FFF2-40B4-BE49-F238E27FC236}">
                  <a16:creationId xmlns:a16="http://schemas.microsoft.com/office/drawing/2014/main" id="{6A3FA33B-4138-E654-0F20-3DD11B1FF4E5}"/>
                </a:ext>
              </a:extLst>
            </p:cNvPr>
            <p:cNvGrpSpPr/>
            <p:nvPr/>
          </p:nvGrpSpPr>
          <p:grpSpPr>
            <a:xfrm>
              <a:off x="4530474" y="1829573"/>
              <a:ext cx="278885" cy="200650"/>
              <a:chOff x="4644774" y="1654313"/>
              <a:chExt cx="278885" cy="200650"/>
            </a:xfrm>
            <a:effectLst>
              <a:outerShdw blurRad="25400" dist="12700" dir="2700000" algn="tl" rotWithShape="0">
                <a:prstClr val="black">
                  <a:alpha val="40000"/>
                </a:prstClr>
              </a:outerShdw>
            </a:effectLst>
          </p:grpSpPr>
          <p:sp>
            <p:nvSpPr>
              <p:cNvPr id="1503" name="Rectangle 1502">
                <a:extLst>
                  <a:ext uri="{FF2B5EF4-FFF2-40B4-BE49-F238E27FC236}">
                    <a16:creationId xmlns:a16="http://schemas.microsoft.com/office/drawing/2014/main" id="{9BD2B73A-9FFA-C181-75EE-57B3CE18DC87}"/>
                  </a:ext>
                </a:extLst>
              </p:cNvPr>
              <p:cNvSpPr/>
              <p:nvPr/>
            </p:nvSpPr>
            <p:spPr>
              <a:xfrm>
                <a:off x="4644774" y="1664509"/>
                <a:ext cx="266701" cy="1618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04" name="Group 1503">
                <a:extLst>
                  <a:ext uri="{FF2B5EF4-FFF2-40B4-BE49-F238E27FC236}">
                    <a16:creationId xmlns:a16="http://schemas.microsoft.com/office/drawing/2014/main" id="{CCB1EC6E-FD4A-F89E-B9BB-1BFCC7526F89}"/>
                  </a:ext>
                </a:extLst>
              </p:cNvPr>
              <p:cNvGrpSpPr/>
              <p:nvPr/>
            </p:nvGrpSpPr>
            <p:grpSpPr>
              <a:xfrm>
                <a:off x="4644774" y="1654313"/>
                <a:ext cx="278885" cy="200650"/>
                <a:chOff x="2021514" y="2955568"/>
                <a:chExt cx="1941118" cy="1757351"/>
              </a:xfrm>
              <a:solidFill>
                <a:schemeClr val="accent1"/>
              </a:solidFill>
            </p:grpSpPr>
            <p:grpSp>
              <p:nvGrpSpPr>
                <p:cNvPr id="1505" name="Group 1504">
                  <a:extLst>
                    <a:ext uri="{FF2B5EF4-FFF2-40B4-BE49-F238E27FC236}">
                      <a16:creationId xmlns:a16="http://schemas.microsoft.com/office/drawing/2014/main" id="{8EB45064-281A-6C07-2086-C3694F86CB50}"/>
                    </a:ext>
                  </a:extLst>
                </p:cNvPr>
                <p:cNvGrpSpPr>
                  <a:grpSpLocks/>
                </p:cNvGrpSpPr>
                <p:nvPr/>
              </p:nvGrpSpPr>
              <p:grpSpPr>
                <a:xfrm>
                  <a:off x="2021514" y="2955568"/>
                  <a:ext cx="1941118" cy="1757351"/>
                  <a:chOff x="6032266" y="3359764"/>
                  <a:chExt cx="679682" cy="615336"/>
                </a:xfrm>
                <a:grpFill/>
              </p:grpSpPr>
              <p:sp>
                <p:nvSpPr>
                  <p:cNvPr id="1507" name="Freeform 462">
                    <a:extLst>
                      <a:ext uri="{FF2B5EF4-FFF2-40B4-BE49-F238E27FC236}">
                        <a16:creationId xmlns:a16="http://schemas.microsoft.com/office/drawing/2014/main" id="{B6FFD523-B766-B1E6-6805-2582D774DDE8}"/>
                      </a:ext>
                    </a:extLst>
                  </p:cNvPr>
                  <p:cNvSpPr>
                    <a:spLocks/>
                  </p:cNvSpPr>
                  <p:nvPr/>
                </p:nvSpPr>
                <p:spPr bwMode="auto">
                  <a:xfrm>
                    <a:off x="6492876" y="3692525"/>
                    <a:ext cx="130175" cy="128588"/>
                  </a:xfrm>
                  <a:custGeom>
                    <a:avLst/>
                    <a:gdLst>
                      <a:gd name="T0" fmla="*/ 46 w 91"/>
                      <a:gd name="T1" fmla="*/ 91 h 91"/>
                      <a:gd name="T2" fmla="*/ 0 w 91"/>
                      <a:gd name="T3" fmla="*/ 45 h 91"/>
                      <a:gd name="T4" fmla="*/ 46 w 91"/>
                      <a:gd name="T5" fmla="*/ 0 h 91"/>
                      <a:gd name="T6" fmla="*/ 91 w 91"/>
                      <a:gd name="T7" fmla="*/ 45 h 91"/>
                      <a:gd name="T8" fmla="*/ 46 w 91"/>
                      <a:gd name="T9" fmla="*/ 91 h 91"/>
                      <a:gd name="T10" fmla="*/ 46 w 91"/>
                      <a:gd name="T11" fmla="*/ 14 h 91"/>
                      <a:gd name="T12" fmla="*/ 14 w 91"/>
                      <a:gd name="T13" fmla="*/ 45 h 91"/>
                      <a:gd name="T14" fmla="*/ 46 w 91"/>
                      <a:gd name="T15" fmla="*/ 77 h 91"/>
                      <a:gd name="T16" fmla="*/ 77 w 91"/>
                      <a:gd name="T17" fmla="*/ 45 h 91"/>
                      <a:gd name="T18" fmla="*/ 46 w 91"/>
                      <a:gd name="T19" fmla="*/ 14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91">
                        <a:moveTo>
                          <a:pt x="46" y="91"/>
                        </a:moveTo>
                        <a:cubicBezTo>
                          <a:pt x="21" y="91"/>
                          <a:pt x="0" y="70"/>
                          <a:pt x="0" y="45"/>
                        </a:cubicBezTo>
                        <a:cubicBezTo>
                          <a:pt x="0" y="20"/>
                          <a:pt x="21" y="0"/>
                          <a:pt x="46" y="0"/>
                        </a:cubicBezTo>
                        <a:cubicBezTo>
                          <a:pt x="71" y="0"/>
                          <a:pt x="91" y="20"/>
                          <a:pt x="91" y="45"/>
                        </a:cubicBezTo>
                        <a:cubicBezTo>
                          <a:pt x="91" y="70"/>
                          <a:pt x="71" y="91"/>
                          <a:pt x="46" y="91"/>
                        </a:cubicBezTo>
                        <a:close/>
                        <a:moveTo>
                          <a:pt x="46" y="14"/>
                        </a:moveTo>
                        <a:cubicBezTo>
                          <a:pt x="28" y="14"/>
                          <a:pt x="14" y="28"/>
                          <a:pt x="14" y="45"/>
                        </a:cubicBezTo>
                        <a:cubicBezTo>
                          <a:pt x="14" y="63"/>
                          <a:pt x="28" y="77"/>
                          <a:pt x="46" y="77"/>
                        </a:cubicBezTo>
                        <a:cubicBezTo>
                          <a:pt x="63" y="77"/>
                          <a:pt x="77" y="63"/>
                          <a:pt x="77" y="45"/>
                        </a:cubicBezTo>
                        <a:cubicBezTo>
                          <a:pt x="77" y="28"/>
                          <a:pt x="63" y="14"/>
                          <a:pt x="46"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sz="2400"/>
                  </a:p>
                </p:txBody>
              </p:sp>
              <p:sp>
                <p:nvSpPr>
                  <p:cNvPr id="1508" name="Freeform 463">
                    <a:extLst>
                      <a:ext uri="{FF2B5EF4-FFF2-40B4-BE49-F238E27FC236}">
                        <a16:creationId xmlns:a16="http://schemas.microsoft.com/office/drawing/2014/main" id="{D9417E33-6F15-F206-F952-508C420F73D5}"/>
                      </a:ext>
                    </a:extLst>
                  </p:cNvPr>
                  <p:cNvSpPr>
                    <a:spLocks/>
                  </p:cNvSpPr>
                  <p:nvPr/>
                </p:nvSpPr>
                <p:spPr bwMode="auto">
                  <a:xfrm>
                    <a:off x="6443663" y="3641725"/>
                    <a:ext cx="230188" cy="228600"/>
                  </a:xfrm>
                  <a:custGeom>
                    <a:avLst/>
                    <a:gdLst>
                      <a:gd name="T0" fmla="*/ 81 w 162"/>
                      <a:gd name="T1" fmla="*/ 162 h 162"/>
                      <a:gd name="T2" fmla="*/ 76 w 162"/>
                      <a:gd name="T3" fmla="*/ 160 h 162"/>
                      <a:gd name="T4" fmla="*/ 28 w 162"/>
                      <a:gd name="T5" fmla="*/ 140 h 162"/>
                      <a:gd name="T6" fmla="*/ 22 w 162"/>
                      <a:gd name="T7" fmla="*/ 134 h 162"/>
                      <a:gd name="T8" fmla="*/ 2 w 162"/>
                      <a:gd name="T9" fmla="*/ 86 h 162"/>
                      <a:gd name="T10" fmla="*/ 2 w 162"/>
                      <a:gd name="T11" fmla="*/ 77 h 162"/>
                      <a:gd name="T12" fmla="*/ 22 w 162"/>
                      <a:gd name="T13" fmla="*/ 29 h 162"/>
                      <a:gd name="T14" fmla="*/ 28 w 162"/>
                      <a:gd name="T15" fmla="*/ 22 h 162"/>
                      <a:gd name="T16" fmla="*/ 76 w 162"/>
                      <a:gd name="T17" fmla="*/ 2 h 162"/>
                      <a:gd name="T18" fmla="*/ 85 w 162"/>
                      <a:gd name="T19" fmla="*/ 2 h 162"/>
                      <a:gd name="T20" fmla="*/ 133 w 162"/>
                      <a:gd name="T21" fmla="*/ 22 h 162"/>
                      <a:gd name="T22" fmla="*/ 140 w 162"/>
                      <a:gd name="T23" fmla="*/ 29 h 162"/>
                      <a:gd name="T24" fmla="*/ 160 w 162"/>
                      <a:gd name="T25" fmla="*/ 77 h 162"/>
                      <a:gd name="T26" fmla="*/ 160 w 162"/>
                      <a:gd name="T27" fmla="*/ 86 h 162"/>
                      <a:gd name="T28" fmla="*/ 140 w 162"/>
                      <a:gd name="T29" fmla="*/ 134 h 162"/>
                      <a:gd name="T30" fmla="*/ 133 w 162"/>
                      <a:gd name="T31" fmla="*/ 140 h 162"/>
                      <a:gd name="T32" fmla="*/ 85 w 162"/>
                      <a:gd name="T33" fmla="*/ 160 h 162"/>
                      <a:gd name="T34" fmla="*/ 81 w 162"/>
                      <a:gd name="T35" fmla="*/ 162 h 162"/>
                      <a:gd name="T36" fmla="*/ 35 w 162"/>
                      <a:gd name="T37" fmla="*/ 127 h 162"/>
                      <a:gd name="T38" fmla="*/ 81 w 162"/>
                      <a:gd name="T39" fmla="*/ 146 h 162"/>
                      <a:gd name="T40" fmla="*/ 126 w 162"/>
                      <a:gd name="T41" fmla="*/ 127 h 162"/>
                      <a:gd name="T42" fmla="*/ 145 w 162"/>
                      <a:gd name="T43" fmla="*/ 81 h 162"/>
                      <a:gd name="T44" fmla="*/ 126 w 162"/>
                      <a:gd name="T45" fmla="*/ 36 h 162"/>
                      <a:gd name="T46" fmla="*/ 81 w 162"/>
                      <a:gd name="T47" fmla="*/ 17 h 162"/>
                      <a:gd name="T48" fmla="*/ 35 w 162"/>
                      <a:gd name="T49" fmla="*/ 36 h 162"/>
                      <a:gd name="T50" fmla="*/ 16 w 162"/>
                      <a:gd name="T51" fmla="*/ 81 h 162"/>
                      <a:gd name="T52" fmla="*/ 35 w 162"/>
                      <a:gd name="T53" fmla="*/ 127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2" h="162">
                        <a:moveTo>
                          <a:pt x="81" y="162"/>
                        </a:moveTo>
                        <a:cubicBezTo>
                          <a:pt x="79" y="162"/>
                          <a:pt x="77" y="161"/>
                          <a:pt x="76" y="160"/>
                        </a:cubicBezTo>
                        <a:cubicBezTo>
                          <a:pt x="60" y="147"/>
                          <a:pt x="46" y="142"/>
                          <a:pt x="28" y="140"/>
                        </a:cubicBezTo>
                        <a:cubicBezTo>
                          <a:pt x="25" y="140"/>
                          <a:pt x="22" y="137"/>
                          <a:pt x="22" y="134"/>
                        </a:cubicBezTo>
                        <a:cubicBezTo>
                          <a:pt x="20" y="116"/>
                          <a:pt x="15" y="102"/>
                          <a:pt x="2" y="86"/>
                        </a:cubicBezTo>
                        <a:cubicBezTo>
                          <a:pt x="0" y="83"/>
                          <a:pt x="0" y="79"/>
                          <a:pt x="2" y="77"/>
                        </a:cubicBezTo>
                        <a:cubicBezTo>
                          <a:pt x="15" y="61"/>
                          <a:pt x="20" y="47"/>
                          <a:pt x="22" y="29"/>
                        </a:cubicBezTo>
                        <a:cubicBezTo>
                          <a:pt x="22" y="25"/>
                          <a:pt x="25" y="23"/>
                          <a:pt x="28" y="22"/>
                        </a:cubicBezTo>
                        <a:cubicBezTo>
                          <a:pt x="46" y="21"/>
                          <a:pt x="60" y="15"/>
                          <a:pt x="76" y="2"/>
                        </a:cubicBezTo>
                        <a:cubicBezTo>
                          <a:pt x="79" y="0"/>
                          <a:pt x="82" y="0"/>
                          <a:pt x="85" y="2"/>
                        </a:cubicBezTo>
                        <a:cubicBezTo>
                          <a:pt x="101" y="15"/>
                          <a:pt x="115" y="21"/>
                          <a:pt x="133" y="22"/>
                        </a:cubicBezTo>
                        <a:cubicBezTo>
                          <a:pt x="137" y="23"/>
                          <a:pt x="139" y="25"/>
                          <a:pt x="140" y="29"/>
                        </a:cubicBezTo>
                        <a:cubicBezTo>
                          <a:pt x="141" y="47"/>
                          <a:pt x="147" y="61"/>
                          <a:pt x="160" y="77"/>
                        </a:cubicBezTo>
                        <a:cubicBezTo>
                          <a:pt x="162" y="79"/>
                          <a:pt x="162" y="83"/>
                          <a:pt x="160" y="86"/>
                        </a:cubicBezTo>
                        <a:cubicBezTo>
                          <a:pt x="147" y="102"/>
                          <a:pt x="141" y="116"/>
                          <a:pt x="140" y="134"/>
                        </a:cubicBezTo>
                        <a:cubicBezTo>
                          <a:pt x="139" y="137"/>
                          <a:pt x="137" y="140"/>
                          <a:pt x="133" y="140"/>
                        </a:cubicBezTo>
                        <a:cubicBezTo>
                          <a:pt x="115" y="142"/>
                          <a:pt x="101" y="147"/>
                          <a:pt x="85" y="160"/>
                        </a:cubicBezTo>
                        <a:cubicBezTo>
                          <a:pt x="84" y="161"/>
                          <a:pt x="82" y="162"/>
                          <a:pt x="81" y="162"/>
                        </a:cubicBezTo>
                        <a:close/>
                        <a:moveTo>
                          <a:pt x="35" y="127"/>
                        </a:moveTo>
                        <a:cubicBezTo>
                          <a:pt x="52" y="129"/>
                          <a:pt x="66" y="135"/>
                          <a:pt x="81" y="146"/>
                        </a:cubicBezTo>
                        <a:cubicBezTo>
                          <a:pt x="95" y="135"/>
                          <a:pt x="110" y="129"/>
                          <a:pt x="126" y="127"/>
                        </a:cubicBezTo>
                        <a:cubicBezTo>
                          <a:pt x="128" y="110"/>
                          <a:pt x="134" y="96"/>
                          <a:pt x="145" y="81"/>
                        </a:cubicBezTo>
                        <a:cubicBezTo>
                          <a:pt x="134" y="66"/>
                          <a:pt x="128" y="52"/>
                          <a:pt x="126" y="36"/>
                        </a:cubicBezTo>
                        <a:cubicBezTo>
                          <a:pt x="110" y="34"/>
                          <a:pt x="95" y="28"/>
                          <a:pt x="81" y="17"/>
                        </a:cubicBezTo>
                        <a:cubicBezTo>
                          <a:pt x="66" y="28"/>
                          <a:pt x="52" y="34"/>
                          <a:pt x="35" y="36"/>
                        </a:cubicBezTo>
                        <a:cubicBezTo>
                          <a:pt x="33" y="52"/>
                          <a:pt x="27" y="66"/>
                          <a:pt x="16" y="81"/>
                        </a:cubicBezTo>
                        <a:cubicBezTo>
                          <a:pt x="27" y="96"/>
                          <a:pt x="33" y="110"/>
                          <a:pt x="35"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sz="2400"/>
                  </a:p>
                </p:txBody>
              </p:sp>
              <p:sp>
                <p:nvSpPr>
                  <p:cNvPr id="1509" name="Freeform 464">
                    <a:extLst>
                      <a:ext uri="{FF2B5EF4-FFF2-40B4-BE49-F238E27FC236}">
                        <a16:creationId xmlns:a16="http://schemas.microsoft.com/office/drawing/2014/main" id="{3839AC23-432D-1BA6-2618-F6765EDCAB35}"/>
                      </a:ext>
                    </a:extLst>
                  </p:cNvPr>
                  <p:cNvSpPr>
                    <a:spLocks/>
                  </p:cNvSpPr>
                  <p:nvPr/>
                </p:nvSpPr>
                <p:spPr bwMode="auto">
                  <a:xfrm>
                    <a:off x="6457951" y="3822700"/>
                    <a:ext cx="104775" cy="152400"/>
                  </a:xfrm>
                  <a:custGeom>
                    <a:avLst/>
                    <a:gdLst>
                      <a:gd name="T0" fmla="*/ 42 w 74"/>
                      <a:gd name="T1" fmla="*/ 108 h 108"/>
                      <a:gd name="T2" fmla="*/ 40 w 74"/>
                      <a:gd name="T3" fmla="*/ 108 h 108"/>
                      <a:gd name="T4" fmla="*/ 5 w 74"/>
                      <a:gd name="T5" fmla="*/ 97 h 108"/>
                      <a:gd name="T6" fmla="*/ 1 w 74"/>
                      <a:gd name="T7" fmla="*/ 93 h 108"/>
                      <a:gd name="T8" fmla="*/ 1 w 74"/>
                      <a:gd name="T9" fmla="*/ 88 h 108"/>
                      <a:gd name="T10" fmla="*/ 27 w 74"/>
                      <a:gd name="T11" fmla="*/ 5 h 108"/>
                      <a:gd name="T12" fmla="*/ 35 w 74"/>
                      <a:gd name="T13" fmla="*/ 1 h 108"/>
                      <a:gd name="T14" fmla="*/ 40 w 74"/>
                      <a:gd name="T15" fmla="*/ 10 h 108"/>
                      <a:gd name="T16" fmla="*/ 16 w 74"/>
                      <a:gd name="T17" fmla="*/ 85 h 108"/>
                      <a:gd name="T18" fmla="*/ 37 w 74"/>
                      <a:gd name="T19" fmla="*/ 92 h 108"/>
                      <a:gd name="T20" fmla="*/ 60 w 74"/>
                      <a:gd name="T21" fmla="*/ 21 h 108"/>
                      <a:gd name="T22" fmla="*/ 68 w 74"/>
                      <a:gd name="T23" fmla="*/ 17 h 108"/>
                      <a:gd name="T24" fmla="*/ 73 w 74"/>
                      <a:gd name="T25" fmla="*/ 26 h 108"/>
                      <a:gd name="T26" fmla="*/ 49 w 74"/>
                      <a:gd name="T27" fmla="*/ 103 h 108"/>
                      <a:gd name="T28" fmla="*/ 42 w 74"/>
                      <a:gd name="T2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 h="108">
                        <a:moveTo>
                          <a:pt x="42" y="108"/>
                        </a:moveTo>
                        <a:cubicBezTo>
                          <a:pt x="41" y="108"/>
                          <a:pt x="41" y="108"/>
                          <a:pt x="40" y="108"/>
                        </a:cubicBezTo>
                        <a:cubicBezTo>
                          <a:pt x="5" y="97"/>
                          <a:pt x="5" y="97"/>
                          <a:pt x="5" y="97"/>
                        </a:cubicBezTo>
                        <a:cubicBezTo>
                          <a:pt x="3" y="96"/>
                          <a:pt x="2" y="95"/>
                          <a:pt x="1" y="93"/>
                        </a:cubicBezTo>
                        <a:cubicBezTo>
                          <a:pt x="0" y="92"/>
                          <a:pt x="0" y="90"/>
                          <a:pt x="1" y="88"/>
                        </a:cubicBezTo>
                        <a:cubicBezTo>
                          <a:pt x="27" y="5"/>
                          <a:pt x="27" y="5"/>
                          <a:pt x="27" y="5"/>
                        </a:cubicBezTo>
                        <a:cubicBezTo>
                          <a:pt x="28" y="2"/>
                          <a:pt x="32" y="0"/>
                          <a:pt x="35" y="1"/>
                        </a:cubicBezTo>
                        <a:cubicBezTo>
                          <a:pt x="39" y="2"/>
                          <a:pt x="41" y="6"/>
                          <a:pt x="40" y="10"/>
                        </a:cubicBezTo>
                        <a:cubicBezTo>
                          <a:pt x="16" y="85"/>
                          <a:pt x="16" y="85"/>
                          <a:pt x="16" y="85"/>
                        </a:cubicBezTo>
                        <a:cubicBezTo>
                          <a:pt x="37" y="92"/>
                          <a:pt x="37" y="92"/>
                          <a:pt x="37" y="92"/>
                        </a:cubicBezTo>
                        <a:cubicBezTo>
                          <a:pt x="60" y="21"/>
                          <a:pt x="60" y="21"/>
                          <a:pt x="60" y="21"/>
                        </a:cubicBezTo>
                        <a:cubicBezTo>
                          <a:pt x="61" y="18"/>
                          <a:pt x="65" y="16"/>
                          <a:pt x="68" y="17"/>
                        </a:cubicBezTo>
                        <a:cubicBezTo>
                          <a:pt x="72" y="18"/>
                          <a:pt x="74" y="22"/>
                          <a:pt x="73" y="26"/>
                        </a:cubicBezTo>
                        <a:cubicBezTo>
                          <a:pt x="49" y="103"/>
                          <a:pt x="49" y="103"/>
                          <a:pt x="49" y="103"/>
                        </a:cubicBezTo>
                        <a:cubicBezTo>
                          <a:pt x="48" y="106"/>
                          <a:pt x="45" y="108"/>
                          <a:pt x="42"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sz="2400"/>
                  </a:p>
                </p:txBody>
              </p:sp>
              <p:sp>
                <p:nvSpPr>
                  <p:cNvPr id="1510" name="Freeform 465">
                    <a:extLst>
                      <a:ext uri="{FF2B5EF4-FFF2-40B4-BE49-F238E27FC236}">
                        <a16:creationId xmlns:a16="http://schemas.microsoft.com/office/drawing/2014/main" id="{344A1518-81B4-30F9-EF39-D3333607BC57}"/>
                      </a:ext>
                    </a:extLst>
                  </p:cNvPr>
                  <p:cNvSpPr>
                    <a:spLocks/>
                  </p:cNvSpPr>
                  <p:nvPr/>
                </p:nvSpPr>
                <p:spPr bwMode="auto">
                  <a:xfrm>
                    <a:off x="6553201" y="3822700"/>
                    <a:ext cx="104775" cy="152400"/>
                  </a:xfrm>
                  <a:custGeom>
                    <a:avLst/>
                    <a:gdLst>
                      <a:gd name="T0" fmla="*/ 32 w 74"/>
                      <a:gd name="T1" fmla="*/ 108 h 108"/>
                      <a:gd name="T2" fmla="*/ 26 w 74"/>
                      <a:gd name="T3" fmla="*/ 103 h 108"/>
                      <a:gd name="T4" fmla="*/ 1 w 74"/>
                      <a:gd name="T5" fmla="*/ 26 h 108"/>
                      <a:gd name="T6" fmla="*/ 6 w 74"/>
                      <a:gd name="T7" fmla="*/ 17 h 108"/>
                      <a:gd name="T8" fmla="*/ 15 w 74"/>
                      <a:gd name="T9" fmla="*/ 21 h 108"/>
                      <a:gd name="T10" fmla="*/ 37 w 74"/>
                      <a:gd name="T11" fmla="*/ 92 h 108"/>
                      <a:gd name="T12" fmla="*/ 58 w 74"/>
                      <a:gd name="T13" fmla="*/ 85 h 108"/>
                      <a:gd name="T14" fmla="*/ 34 w 74"/>
                      <a:gd name="T15" fmla="*/ 10 h 108"/>
                      <a:gd name="T16" fmla="*/ 39 w 74"/>
                      <a:gd name="T17" fmla="*/ 1 h 108"/>
                      <a:gd name="T18" fmla="*/ 48 w 74"/>
                      <a:gd name="T19" fmla="*/ 5 h 108"/>
                      <a:gd name="T20" fmla="*/ 74 w 74"/>
                      <a:gd name="T21" fmla="*/ 88 h 108"/>
                      <a:gd name="T22" fmla="*/ 73 w 74"/>
                      <a:gd name="T23" fmla="*/ 93 h 108"/>
                      <a:gd name="T24" fmla="*/ 69 w 74"/>
                      <a:gd name="T25" fmla="*/ 97 h 108"/>
                      <a:gd name="T26" fmla="*/ 34 w 74"/>
                      <a:gd name="T27" fmla="*/ 108 h 108"/>
                      <a:gd name="T28" fmla="*/ 32 w 74"/>
                      <a:gd name="T29" fmla="*/ 10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 h="108">
                        <a:moveTo>
                          <a:pt x="32" y="108"/>
                        </a:moveTo>
                        <a:cubicBezTo>
                          <a:pt x="29" y="108"/>
                          <a:pt x="27" y="106"/>
                          <a:pt x="26" y="103"/>
                        </a:cubicBezTo>
                        <a:cubicBezTo>
                          <a:pt x="1" y="26"/>
                          <a:pt x="1" y="26"/>
                          <a:pt x="1" y="26"/>
                        </a:cubicBezTo>
                        <a:cubicBezTo>
                          <a:pt x="0" y="22"/>
                          <a:pt x="2" y="18"/>
                          <a:pt x="6" y="17"/>
                        </a:cubicBezTo>
                        <a:cubicBezTo>
                          <a:pt x="9" y="16"/>
                          <a:pt x="13" y="18"/>
                          <a:pt x="15" y="21"/>
                        </a:cubicBezTo>
                        <a:cubicBezTo>
                          <a:pt x="37" y="92"/>
                          <a:pt x="37" y="92"/>
                          <a:pt x="37" y="92"/>
                        </a:cubicBezTo>
                        <a:cubicBezTo>
                          <a:pt x="58" y="85"/>
                          <a:pt x="58" y="85"/>
                          <a:pt x="58" y="85"/>
                        </a:cubicBezTo>
                        <a:cubicBezTo>
                          <a:pt x="34" y="10"/>
                          <a:pt x="34" y="10"/>
                          <a:pt x="34" y="10"/>
                        </a:cubicBezTo>
                        <a:cubicBezTo>
                          <a:pt x="33" y="6"/>
                          <a:pt x="35" y="2"/>
                          <a:pt x="39" y="1"/>
                        </a:cubicBezTo>
                        <a:cubicBezTo>
                          <a:pt x="43" y="0"/>
                          <a:pt x="46" y="2"/>
                          <a:pt x="48" y="5"/>
                        </a:cubicBezTo>
                        <a:cubicBezTo>
                          <a:pt x="74" y="88"/>
                          <a:pt x="74" y="88"/>
                          <a:pt x="74" y="88"/>
                        </a:cubicBezTo>
                        <a:cubicBezTo>
                          <a:pt x="74" y="90"/>
                          <a:pt x="74" y="92"/>
                          <a:pt x="73" y="93"/>
                        </a:cubicBezTo>
                        <a:cubicBezTo>
                          <a:pt x="72" y="95"/>
                          <a:pt x="71" y="96"/>
                          <a:pt x="69" y="97"/>
                        </a:cubicBezTo>
                        <a:cubicBezTo>
                          <a:pt x="34" y="108"/>
                          <a:pt x="34" y="108"/>
                          <a:pt x="34" y="108"/>
                        </a:cubicBezTo>
                        <a:cubicBezTo>
                          <a:pt x="34" y="108"/>
                          <a:pt x="33" y="108"/>
                          <a:pt x="32"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sz="2400"/>
                  </a:p>
                </p:txBody>
              </p:sp>
              <p:sp>
                <p:nvSpPr>
                  <p:cNvPr id="1511" name="Freeform 466">
                    <a:extLst>
                      <a:ext uri="{FF2B5EF4-FFF2-40B4-BE49-F238E27FC236}">
                        <a16:creationId xmlns:a16="http://schemas.microsoft.com/office/drawing/2014/main" id="{6F26F334-8BE8-FF64-786C-B3D1CDF8848D}"/>
                      </a:ext>
                    </a:extLst>
                  </p:cNvPr>
                  <p:cNvSpPr>
                    <a:spLocks/>
                  </p:cNvSpPr>
                  <p:nvPr/>
                </p:nvSpPr>
                <p:spPr bwMode="auto">
                  <a:xfrm>
                    <a:off x="6032266" y="3359764"/>
                    <a:ext cx="679682" cy="564536"/>
                  </a:xfrm>
                  <a:custGeom>
                    <a:avLst/>
                    <a:gdLst>
                      <a:gd name="T0" fmla="*/ 316 w 323"/>
                      <a:gd name="T1" fmla="*/ 461 h 461"/>
                      <a:gd name="T2" fmla="*/ 7 w 323"/>
                      <a:gd name="T3" fmla="*/ 461 h 461"/>
                      <a:gd name="T4" fmla="*/ 0 w 323"/>
                      <a:gd name="T5" fmla="*/ 454 h 461"/>
                      <a:gd name="T6" fmla="*/ 0 w 323"/>
                      <a:gd name="T7" fmla="*/ 126 h 461"/>
                      <a:gd name="T8" fmla="*/ 7 w 323"/>
                      <a:gd name="T9" fmla="*/ 119 h 461"/>
                      <a:gd name="T10" fmla="*/ 124 w 323"/>
                      <a:gd name="T11" fmla="*/ 119 h 461"/>
                      <a:gd name="T12" fmla="*/ 124 w 323"/>
                      <a:gd name="T13" fmla="*/ 7 h 461"/>
                      <a:gd name="T14" fmla="*/ 126 w 323"/>
                      <a:gd name="T15" fmla="*/ 2 h 461"/>
                      <a:gd name="T16" fmla="*/ 131 w 323"/>
                      <a:gd name="T17" fmla="*/ 0 h 461"/>
                      <a:gd name="T18" fmla="*/ 316 w 323"/>
                      <a:gd name="T19" fmla="*/ 0 h 461"/>
                      <a:gd name="T20" fmla="*/ 323 w 323"/>
                      <a:gd name="T21" fmla="*/ 7 h 461"/>
                      <a:gd name="T22" fmla="*/ 323 w 323"/>
                      <a:gd name="T23" fmla="*/ 454 h 461"/>
                      <a:gd name="T24" fmla="*/ 316 w 323"/>
                      <a:gd name="T25" fmla="*/ 461 h 461"/>
                      <a:gd name="T26" fmla="*/ 14 w 323"/>
                      <a:gd name="T27" fmla="*/ 447 h 461"/>
                      <a:gd name="T28" fmla="*/ 309 w 323"/>
                      <a:gd name="T29" fmla="*/ 447 h 461"/>
                      <a:gd name="T30" fmla="*/ 309 w 323"/>
                      <a:gd name="T31" fmla="*/ 14 h 461"/>
                      <a:gd name="T32" fmla="*/ 138 w 323"/>
                      <a:gd name="T33" fmla="*/ 14 h 461"/>
                      <a:gd name="T34" fmla="*/ 138 w 323"/>
                      <a:gd name="T35" fmla="*/ 126 h 461"/>
                      <a:gd name="T36" fmla="*/ 136 w 323"/>
                      <a:gd name="T37" fmla="*/ 131 h 461"/>
                      <a:gd name="T38" fmla="*/ 131 w 323"/>
                      <a:gd name="T39" fmla="*/ 133 h 461"/>
                      <a:gd name="T40" fmla="*/ 14 w 323"/>
                      <a:gd name="T41" fmla="*/ 133 h 461"/>
                      <a:gd name="T42" fmla="*/ 14 w 323"/>
                      <a:gd name="T43" fmla="*/ 447 h 461"/>
                      <a:gd name="connsiteX0" fmla="*/ 9883 w 10100"/>
                      <a:gd name="connsiteY0" fmla="*/ 10051 h 10051"/>
                      <a:gd name="connsiteX1" fmla="*/ 317 w 10100"/>
                      <a:gd name="connsiteY1" fmla="*/ 10051 h 10051"/>
                      <a:gd name="connsiteX2" fmla="*/ 100 w 10100"/>
                      <a:gd name="connsiteY2" fmla="*/ 9899 h 10051"/>
                      <a:gd name="connsiteX3" fmla="*/ 100 w 10100"/>
                      <a:gd name="connsiteY3" fmla="*/ 2784 h 10051"/>
                      <a:gd name="connsiteX4" fmla="*/ 317 w 10100"/>
                      <a:gd name="connsiteY4" fmla="*/ 2632 h 10051"/>
                      <a:gd name="connsiteX5" fmla="*/ 3411 w 10100"/>
                      <a:gd name="connsiteY5" fmla="*/ 2484 h 10051"/>
                      <a:gd name="connsiteX6" fmla="*/ 3939 w 10100"/>
                      <a:gd name="connsiteY6" fmla="*/ 203 h 10051"/>
                      <a:gd name="connsiteX7" fmla="*/ 4001 w 10100"/>
                      <a:gd name="connsiteY7" fmla="*/ 94 h 10051"/>
                      <a:gd name="connsiteX8" fmla="*/ 4156 w 10100"/>
                      <a:gd name="connsiteY8" fmla="*/ 51 h 10051"/>
                      <a:gd name="connsiteX9" fmla="*/ 9883 w 10100"/>
                      <a:gd name="connsiteY9" fmla="*/ 51 h 10051"/>
                      <a:gd name="connsiteX10" fmla="*/ 10100 w 10100"/>
                      <a:gd name="connsiteY10" fmla="*/ 203 h 10051"/>
                      <a:gd name="connsiteX11" fmla="*/ 10100 w 10100"/>
                      <a:gd name="connsiteY11" fmla="*/ 9899 h 10051"/>
                      <a:gd name="connsiteX12" fmla="*/ 9883 w 10100"/>
                      <a:gd name="connsiteY12" fmla="*/ 10051 h 10051"/>
                      <a:gd name="connsiteX13" fmla="*/ 533 w 10100"/>
                      <a:gd name="connsiteY13" fmla="*/ 9747 h 10051"/>
                      <a:gd name="connsiteX14" fmla="*/ 9667 w 10100"/>
                      <a:gd name="connsiteY14" fmla="*/ 9747 h 10051"/>
                      <a:gd name="connsiteX15" fmla="*/ 9667 w 10100"/>
                      <a:gd name="connsiteY15" fmla="*/ 355 h 10051"/>
                      <a:gd name="connsiteX16" fmla="*/ 4372 w 10100"/>
                      <a:gd name="connsiteY16" fmla="*/ 355 h 10051"/>
                      <a:gd name="connsiteX17" fmla="*/ 4372 w 10100"/>
                      <a:gd name="connsiteY17" fmla="*/ 2784 h 10051"/>
                      <a:gd name="connsiteX18" fmla="*/ 4311 w 10100"/>
                      <a:gd name="connsiteY18" fmla="*/ 2893 h 10051"/>
                      <a:gd name="connsiteX19" fmla="*/ 4156 w 10100"/>
                      <a:gd name="connsiteY19" fmla="*/ 2936 h 10051"/>
                      <a:gd name="connsiteX20" fmla="*/ 533 w 10100"/>
                      <a:gd name="connsiteY20" fmla="*/ 2936 h 10051"/>
                      <a:gd name="connsiteX21" fmla="*/ 533 w 10100"/>
                      <a:gd name="connsiteY21" fmla="*/ 9747 h 10051"/>
                      <a:gd name="connsiteX0" fmla="*/ 9920 w 10137"/>
                      <a:gd name="connsiteY0" fmla="*/ 10051 h 10051"/>
                      <a:gd name="connsiteX1" fmla="*/ 354 w 10137"/>
                      <a:gd name="connsiteY1" fmla="*/ 10051 h 10051"/>
                      <a:gd name="connsiteX2" fmla="*/ 137 w 10137"/>
                      <a:gd name="connsiteY2" fmla="*/ 9899 h 10051"/>
                      <a:gd name="connsiteX3" fmla="*/ 137 w 10137"/>
                      <a:gd name="connsiteY3" fmla="*/ 2784 h 10051"/>
                      <a:gd name="connsiteX4" fmla="*/ 354 w 10137"/>
                      <a:gd name="connsiteY4" fmla="*/ 2632 h 10051"/>
                      <a:gd name="connsiteX5" fmla="*/ 3976 w 10137"/>
                      <a:gd name="connsiteY5" fmla="*/ 203 h 10051"/>
                      <a:gd name="connsiteX6" fmla="*/ 4038 w 10137"/>
                      <a:gd name="connsiteY6" fmla="*/ 94 h 10051"/>
                      <a:gd name="connsiteX7" fmla="*/ 4193 w 10137"/>
                      <a:gd name="connsiteY7" fmla="*/ 51 h 10051"/>
                      <a:gd name="connsiteX8" fmla="*/ 9920 w 10137"/>
                      <a:gd name="connsiteY8" fmla="*/ 51 h 10051"/>
                      <a:gd name="connsiteX9" fmla="*/ 10137 w 10137"/>
                      <a:gd name="connsiteY9" fmla="*/ 203 h 10051"/>
                      <a:gd name="connsiteX10" fmla="*/ 10137 w 10137"/>
                      <a:gd name="connsiteY10" fmla="*/ 9899 h 10051"/>
                      <a:gd name="connsiteX11" fmla="*/ 9920 w 10137"/>
                      <a:gd name="connsiteY11" fmla="*/ 10051 h 10051"/>
                      <a:gd name="connsiteX12" fmla="*/ 570 w 10137"/>
                      <a:gd name="connsiteY12" fmla="*/ 9747 h 10051"/>
                      <a:gd name="connsiteX13" fmla="*/ 9704 w 10137"/>
                      <a:gd name="connsiteY13" fmla="*/ 9747 h 10051"/>
                      <a:gd name="connsiteX14" fmla="*/ 9704 w 10137"/>
                      <a:gd name="connsiteY14" fmla="*/ 355 h 10051"/>
                      <a:gd name="connsiteX15" fmla="*/ 4409 w 10137"/>
                      <a:gd name="connsiteY15" fmla="*/ 355 h 10051"/>
                      <a:gd name="connsiteX16" fmla="*/ 4409 w 10137"/>
                      <a:gd name="connsiteY16" fmla="*/ 2784 h 10051"/>
                      <a:gd name="connsiteX17" fmla="*/ 4348 w 10137"/>
                      <a:gd name="connsiteY17" fmla="*/ 2893 h 10051"/>
                      <a:gd name="connsiteX18" fmla="*/ 4193 w 10137"/>
                      <a:gd name="connsiteY18" fmla="*/ 2936 h 10051"/>
                      <a:gd name="connsiteX19" fmla="*/ 570 w 10137"/>
                      <a:gd name="connsiteY19" fmla="*/ 2936 h 10051"/>
                      <a:gd name="connsiteX20" fmla="*/ 570 w 10137"/>
                      <a:gd name="connsiteY20" fmla="*/ 9747 h 10051"/>
                      <a:gd name="connsiteX0" fmla="*/ 9813 w 10030"/>
                      <a:gd name="connsiteY0" fmla="*/ 10000 h 10000"/>
                      <a:gd name="connsiteX1" fmla="*/ 247 w 10030"/>
                      <a:gd name="connsiteY1" fmla="*/ 10000 h 10000"/>
                      <a:gd name="connsiteX2" fmla="*/ 30 w 10030"/>
                      <a:gd name="connsiteY2" fmla="*/ 9848 h 10000"/>
                      <a:gd name="connsiteX3" fmla="*/ 30 w 10030"/>
                      <a:gd name="connsiteY3" fmla="*/ 2733 h 10000"/>
                      <a:gd name="connsiteX4" fmla="*/ 431 w 10030"/>
                      <a:gd name="connsiteY4" fmla="*/ 35 h 10000"/>
                      <a:gd name="connsiteX5" fmla="*/ 3869 w 10030"/>
                      <a:gd name="connsiteY5" fmla="*/ 152 h 10000"/>
                      <a:gd name="connsiteX6" fmla="*/ 3931 w 10030"/>
                      <a:gd name="connsiteY6" fmla="*/ 43 h 10000"/>
                      <a:gd name="connsiteX7" fmla="*/ 4086 w 10030"/>
                      <a:gd name="connsiteY7" fmla="*/ 0 h 10000"/>
                      <a:gd name="connsiteX8" fmla="*/ 9813 w 10030"/>
                      <a:gd name="connsiteY8" fmla="*/ 0 h 10000"/>
                      <a:gd name="connsiteX9" fmla="*/ 10030 w 10030"/>
                      <a:gd name="connsiteY9" fmla="*/ 152 h 10000"/>
                      <a:gd name="connsiteX10" fmla="*/ 10030 w 10030"/>
                      <a:gd name="connsiteY10" fmla="*/ 9848 h 10000"/>
                      <a:gd name="connsiteX11" fmla="*/ 9813 w 10030"/>
                      <a:gd name="connsiteY11" fmla="*/ 10000 h 10000"/>
                      <a:gd name="connsiteX12" fmla="*/ 463 w 10030"/>
                      <a:gd name="connsiteY12" fmla="*/ 9696 h 10000"/>
                      <a:gd name="connsiteX13" fmla="*/ 9597 w 10030"/>
                      <a:gd name="connsiteY13" fmla="*/ 9696 h 10000"/>
                      <a:gd name="connsiteX14" fmla="*/ 9597 w 10030"/>
                      <a:gd name="connsiteY14" fmla="*/ 304 h 10000"/>
                      <a:gd name="connsiteX15" fmla="*/ 4302 w 10030"/>
                      <a:gd name="connsiteY15" fmla="*/ 304 h 10000"/>
                      <a:gd name="connsiteX16" fmla="*/ 4302 w 10030"/>
                      <a:gd name="connsiteY16" fmla="*/ 2733 h 10000"/>
                      <a:gd name="connsiteX17" fmla="*/ 4241 w 10030"/>
                      <a:gd name="connsiteY17" fmla="*/ 2842 h 10000"/>
                      <a:gd name="connsiteX18" fmla="*/ 4086 w 10030"/>
                      <a:gd name="connsiteY18" fmla="*/ 2885 h 10000"/>
                      <a:gd name="connsiteX19" fmla="*/ 463 w 10030"/>
                      <a:gd name="connsiteY19" fmla="*/ 2885 h 10000"/>
                      <a:gd name="connsiteX20" fmla="*/ 463 w 10030"/>
                      <a:gd name="connsiteY20" fmla="*/ 9696 h 10000"/>
                      <a:gd name="connsiteX0" fmla="*/ 9808 w 10025"/>
                      <a:gd name="connsiteY0" fmla="*/ 10417 h 11016"/>
                      <a:gd name="connsiteX1" fmla="*/ 242 w 10025"/>
                      <a:gd name="connsiteY1" fmla="*/ 10417 h 11016"/>
                      <a:gd name="connsiteX2" fmla="*/ 25 w 10025"/>
                      <a:gd name="connsiteY2" fmla="*/ 10265 h 11016"/>
                      <a:gd name="connsiteX3" fmla="*/ 50 w 10025"/>
                      <a:gd name="connsiteY3" fmla="*/ 826 h 11016"/>
                      <a:gd name="connsiteX4" fmla="*/ 426 w 10025"/>
                      <a:gd name="connsiteY4" fmla="*/ 452 h 11016"/>
                      <a:gd name="connsiteX5" fmla="*/ 3864 w 10025"/>
                      <a:gd name="connsiteY5" fmla="*/ 569 h 11016"/>
                      <a:gd name="connsiteX6" fmla="*/ 3926 w 10025"/>
                      <a:gd name="connsiteY6" fmla="*/ 460 h 11016"/>
                      <a:gd name="connsiteX7" fmla="*/ 4081 w 10025"/>
                      <a:gd name="connsiteY7" fmla="*/ 417 h 11016"/>
                      <a:gd name="connsiteX8" fmla="*/ 9808 w 10025"/>
                      <a:gd name="connsiteY8" fmla="*/ 417 h 11016"/>
                      <a:gd name="connsiteX9" fmla="*/ 10025 w 10025"/>
                      <a:gd name="connsiteY9" fmla="*/ 569 h 11016"/>
                      <a:gd name="connsiteX10" fmla="*/ 10025 w 10025"/>
                      <a:gd name="connsiteY10" fmla="*/ 10265 h 11016"/>
                      <a:gd name="connsiteX11" fmla="*/ 9808 w 10025"/>
                      <a:gd name="connsiteY11" fmla="*/ 10417 h 11016"/>
                      <a:gd name="connsiteX12" fmla="*/ 458 w 10025"/>
                      <a:gd name="connsiteY12" fmla="*/ 10113 h 11016"/>
                      <a:gd name="connsiteX13" fmla="*/ 9592 w 10025"/>
                      <a:gd name="connsiteY13" fmla="*/ 10113 h 11016"/>
                      <a:gd name="connsiteX14" fmla="*/ 9592 w 10025"/>
                      <a:gd name="connsiteY14" fmla="*/ 721 h 11016"/>
                      <a:gd name="connsiteX15" fmla="*/ 4297 w 10025"/>
                      <a:gd name="connsiteY15" fmla="*/ 721 h 11016"/>
                      <a:gd name="connsiteX16" fmla="*/ 4297 w 10025"/>
                      <a:gd name="connsiteY16" fmla="*/ 3150 h 11016"/>
                      <a:gd name="connsiteX17" fmla="*/ 4236 w 10025"/>
                      <a:gd name="connsiteY17" fmla="*/ 3259 h 11016"/>
                      <a:gd name="connsiteX18" fmla="*/ 4081 w 10025"/>
                      <a:gd name="connsiteY18" fmla="*/ 3302 h 11016"/>
                      <a:gd name="connsiteX19" fmla="*/ 458 w 10025"/>
                      <a:gd name="connsiteY19" fmla="*/ 3302 h 11016"/>
                      <a:gd name="connsiteX20" fmla="*/ 458 w 10025"/>
                      <a:gd name="connsiteY20" fmla="*/ 10113 h 11016"/>
                      <a:gd name="connsiteX0" fmla="*/ 9808 w 10025"/>
                      <a:gd name="connsiteY0" fmla="*/ 10417 h 11016"/>
                      <a:gd name="connsiteX1" fmla="*/ 242 w 10025"/>
                      <a:gd name="connsiteY1" fmla="*/ 10417 h 11016"/>
                      <a:gd name="connsiteX2" fmla="*/ 25 w 10025"/>
                      <a:gd name="connsiteY2" fmla="*/ 10265 h 11016"/>
                      <a:gd name="connsiteX3" fmla="*/ 50 w 10025"/>
                      <a:gd name="connsiteY3" fmla="*/ 826 h 11016"/>
                      <a:gd name="connsiteX4" fmla="*/ 426 w 10025"/>
                      <a:gd name="connsiteY4" fmla="*/ 452 h 11016"/>
                      <a:gd name="connsiteX5" fmla="*/ 3864 w 10025"/>
                      <a:gd name="connsiteY5" fmla="*/ 569 h 11016"/>
                      <a:gd name="connsiteX6" fmla="*/ 4081 w 10025"/>
                      <a:gd name="connsiteY6" fmla="*/ 417 h 11016"/>
                      <a:gd name="connsiteX7" fmla="*/ 9808 w 10025"/>
                      <a:gd name="connsiteY7" fmla="*/ 417 h 11016"/>
                      <a:gd name="connsiteX8" fmla="*/ 10025 w 10025"/>
                      <a:gd name="connsiteY8" fmla="*/ 569 h 11016"/>
                      <a:gd name="connsiteX9" fmla="*/ 10025 w 10025"/>
                      <a:gd name="connsiteY9" fmla="*/ 10265 h 11016"/>
                      <a:gd name="connsiteX10" fmla="*/ 9808 w 10025"/>
                      <a:gd name="connsiteY10" fmla="*/ 10417 h 11016"/>
                      <a:gd name="connsiteX11" fmla="*/ 458 w 10025"/>
                      <a:gd name="connsiteY11" fmla="*/ 10113 h 11016"/>
                      <a:gd name="connsiteX12" fmla="*/ 9592 w 10025"/>
                      <a:gd name="connsiteY12" fmla="*/ 10113 h 11016"/>
                      <a:gd name="connsiteX13" fmla="*/ 9592 w 10025"/>
                      <a:gd name="connsiteY13" fmla="*/ 721 h 11016"/>
                      <a:gd name="connsiteX14" fmla="*/ 4297 w 10025"/>
                      <a:gd name="connsiteY14" fmla="*/ 721 h 11016"/>
                      <a:gd name="connsiteX15" fmla="*/ 4297 w 10025"/>
                      <a:gd name="connsiteY15" fmla="*/ 3150 h 11016"/>
                      <a:gd name="connsiteX16" fmla="*/ 4236 w 10025"/>
                      <a:gd name="connsiteY16" fmla="*/ 3259 h 11016"/>
                      <a:gd name="connsiteX17" fmla="*/ 4081 w 10025"/>
                      <a:gd name="connsiteY17" fmla="*/ 3302 h 11016"/>
                      <a:gd name="connsiteX18" fmla="*/ 458 w 10025"/>
                      <a:gd name="connsiteY18" fmla="*/ 3302 h 11016"/>
                      <a:gd name="connsiteX19" fmla="*/ 458 w 10025"/>
                      <a:gd name="connsiteY19" fmla="*/ 10113 h 11016"/>
                      <a:gd name="connsiteX0" fmla="*/ 9808 w 10025"/>
                      <a:gd name="connsiteY0" fmla="*/ 10411 h 11010"/>
                      <a:gd name="connsiteX1" fmla="*/ 242 w 10025"/>
                      <a:gd name="connsiteY1" fmla="*/ 10411 h 11010"/>
                      <a:gd name="connsiteX2" fmla="*/ 25 w 10025"/>
                      <a:gd name="connsiteY2" fmla="*/ 10259 h 11010"/>
                      <a:gd name="connsiteX3" fmla="*/ 50 w 10025"/>
                      <a:gd name="connsiteY3" fmla="*/ 820 h 11010"/>
                      <a:gd name="connsiteX4" fmla="*/ 426 w 10025"/>
                      <a:gd name="connsiteY4" fmla="*/ 446 h 11010"/>
                      <a:gd name="connsiteX5" fmla="*/ 4081 w 10025"/>
                      <a:gd name="connsiteY5" fmla="*/ 411 h 11010"/>
                      <a:gd name="connsiteX6" fmla="*/ 9808 w 10025"/>
                      <a:gd name="connsiteY6" fmla="*/ 411 h 11010"/>
                      <a:gd name="connsiteX7" fmla="*/ 10025 w 10025"/>
                      <a:gd name="connsiteY7" fmla="*/ 563 h 11010"/>
                      <a:gd name="connsiteX8" fmla="*/ 10025 w 10025"/>
                      <a:gd name="connsiteY8" fmla="*/ 10259 h 11010"/>
                      <a:gd name="connsiteX9" fmla="*/ 9808 w 10025"/>
                      <a:gd name="connsiteY9" fmla="*/ 10411 h 11010"/>
                      <a:gd name="connsiteX10" fmla="*/ 458 w 10025"/>
                      <a:gd name="connsiteY10" fmla="*/ 10107 h 11010"/>
                      <a:gd name="connsiteX11" fmla="*/ 9592 w 10025"/>
                      <a:gd name="connsiteY11" fmla="*/ 10107 h 11010"/>
                      <a:gd name="connsiteX12" fmla="*/ 9592 w 10025"/>
                      <a:gd name="connsiteY12" fmla="*/ 715 h 11010"/>
                      <a:gd name="connsiteX13" fmla="*/ 4297 w 10025"/>
                      <a:gd name="connsiteY13" fmla="*/ 715 h 11010"/>
                      <a:gd name="connsiteX14" fmla="*/ 4297 w 10025"/>
                      <a:gd name="connsiteY14" fmla="*/ 3144 h 11010"/>
                      <a:gd name="connsiteX15" fmla="*/ 4236 w 10025"/>
                      <a:gd name="connsiteY15" fmla="*/ 3253 h 11010"/>
                      <a:gd name="connsiteX16" fmla="*/ 4081 w 10025"/>
                      <a:gd name="connsiteY16" fmla="*/ 3296 h 11010"/>
                      <a:gd name="connsiteX17" fmla="*/ 458 w 10025"/>
                      <a:gd name="connsiteY17" fmla="*/ 3296 h 11010"/>
                      <a:gd name="connsiteX18" fmla="*/ 458 w 10025"/>
                      <a:gd name="connsiteY18" fmla="*/ 10107 h 11010"/>
                      <a:gd name="connsiteX0" fmla="*/ 10198 w 10970"/>
                      <a:gd name="connsiteY0" fmla="*/ 10411 h 11010"/>
                      <a:gd name="connsiteX1" fmla="*/ 632 w 10970"/>
                      <a:gd name="connsiteY1" fmla="*/ 10411 h 11010"/>
                      <a:gd name="connsiteX2" fmla="*/ 415 w 10970"/>
                      <a:gd name="connsiteY2" fmla="*/ 10259 h 11010"/>
                      <a:gd name="connsiteX3" fmla="*/ 440 w 10970"/>
                      <a:gd name="connsiteY3" fmla="*/ 820 h 11010"/>
                      <a:gd name="connsiteX4" fmla="*/ 816 w 10970"/>
                      <a:gd name="connsiteY4" fmla="*/ 446 h 11010"/>
                      <a:gd name="connsiteX5" fmla="*/ 10198 w 10970"/>
                      <a:gd name="connsiteY5" fmla="*/ 411 h 11010"/>
                      <a:gd name="connsiteX6" fmla="*/ 10415 w 10970"/>
                      <a:gd name="connsiteY6" fmla="*/ 563 h 11010"/>
                      <a:gd name="connsiteX7" fmla="*/ 10415 w 10970"/>
                      <a:gd name="connsiteY7" fmla="*/ 10259 h 11010"/>
                      <a:gd name="connsiteX8" fmla="*/ 10198 w 10970"/>
                      <a:gd name="connsiteY8" fmla="*/ 10411 h 11010"/>
                      <a:gd name="connsiteX9" fmla="*/ 848 w 10970"/>
                      <a:gd name="connsiteY9" fmla="*/ 10107 h 11010"/>
                      <a:gd name="connsiteX10" fmla="*/ 9982 w 10970"/>
                      <a:gd name="connsiteY10" fmla="*/ 10107 h 11010"/>
                      <a:gd name="connsiteX11" fmla="*/ 9982 w 10970"/>
                      <a:gd name="connsiteY11" fmla="*/ 715 h 11010"/>
                      <a:gd name="connsiteX12" fmla="*/ 4687 w 10970"/>
                      <a:gd name="connsiteY12" fmla="*/ 715 h 11010"/>
                      <a:gd name="connsiteX13" fmla="*/ 4687 w 10970"/>
                      <a:gd name="connsiteY13" fmla="*/ 3144 h 11010"/>
                      <a:gd name="connsiteX14" fmla="*/ 4626 w 10970"/>
                      <a:gd name="connsiteY14" fmla="*/ 3253 h 11010"/>
                      <a:gd name="connsiteX15" fmla="*/ 4471 w 10970"/>
                      <a:gd name="connsiteY15" fmla="*/ 3296 h 11010"/>
                      <a:gd name="connsiteX16" fmla="*/ 848 w 10970"/>
                      <a:gd name="connsiteY16" fmla="*/ 3296 h 11010"/>
                      <a:gd name="connsiteX17" fmla="*/ 848 w 10970"/>
                      <a:gd name="connsiteY17" fmla="*/ 10107 h 11010"/>
                      <a:gd name="connsiteX0" fmla="*/ 10198 w 10970"/>
                      <a:gd name="connsiteY0" fmla="*/ 10428 h 11027"/>
                      <a:gd name="connsiteX1" fmla="*/ 632 w 10970"/>
                      <a:gd name="connsiteY1" fmla="*/ 10428 h 11027"/>
                      <a:gd name="connsiteX2" fmla="*/ 415 w 10970"/>
                      <a:gd name="connsiteY2" fmla="*/ 10276 h 11027"/>
                      <a:gd name="connsiteX3" fmla="*/ 440 w 10970"/>
                      <a:gd name="connsiteY3" fmla="*/ 837 h 11027"/>
                      <a:gd name="connsiteX4" fmla="*/ 816 w 10970"/>
                      <a:gd name="connsiteY4" fmla="*/ 419 h 11027"/>
                      <a:gd name="connsiteX5" fmla="*/ 10198 w 10970"/>
                      <a:gd name="connsiteY5" fmla="*/ 428 h 11027"/>
                      <a:gd name="connsiteX6" fmla="*/ 10415 w 10970"/>
                      <a:gd name="connsiteY6" fmla="*/ 580 h 11027"/>
                      <a:gd name="connsiteX7" fmla="*/ 10415 w 10970"/>
                      <a:gd name="connsiteY7" fmla="*/ 10276 h 11027"/>
                      <a:gd name="connsiteX8" fmla="*/ 10198 w 10970"/>
                      <a:gd name="connsiteY8" fmla="*/ 10428 h 11027"/>
                      <a:gd name="connsiteX9" fmla="*/ 848 w 10970"/>
                      <a:gd name="connsiteY9" fmla="*/ 10124 h 11027"/>
                      <a:gd name="connsiteX10" fmla="*/ 9982 w 10970"/>
                      <a:gd name="connsiteY10" fmla="*/ 10124 h 11027"/>
                      <a:gd name="connsiteX11" fmla="*/ 9982 w 10970"/>
                      <a:gd name="connsiteY11" fmla="*/ 732 h 11027"/>
                      <a:gd name="connsiteX12" fmla="*/ 4687 w 10970"/>
                      <a:gd name="connsiteY12" fmla="*/ 732 h 11027"/>
                      <a:gd name="connsiteX13" fmla="*/ 4687 w 10970"/>
                      <a:gd name="connsiteY13" fmla="*/ 3161 h 11027"/>
                      <a:gd name="connsiteX14" fmla="*/ 4626 w 10970"/>
                      <a:gd name="connsiteY14" fmla="*/ 3270 h 11027"/>
                      <a:gd name="connsiteX15" fmla="*/ 4471 w 10970"/>
                      <a:gd name="connsiteY15" fmla="*/ 3313 h 11027"/>
                      <a:gd name="connsiteX16" fmla="*/ 848 w 10970"/>
                      <a:gd name="connsiteY16" fmla="*/ 3313 h 11027"/>
                      <a:gd name="connsiteX17" fmla="*/ 848 w 10970"/>
                      <a:gd name="connsiteY17" fmla="*/ 10124 h 11027"/>
                      <a:gd name="connsiteX0" fmla="*/ 10198 w 10970"/>
                      <a:gd name="connsiteY0" fmla="*/ 10438 h 11037"/>
                      <a:gd name="connsiteX1" fmla="*/ 632 w 10970"/>
                      <a:gd name="connsiteY1" fmla="*/ 10438 h 11037"/>
                      <a:gd name="connsiteX2" fmla="*/ 415 w 10970"/>
                      <a:gd name="connsiteY2" fmla="*/ 10286 h 11037"/>
                      <a:gd name="connsiteX3" fmla="*/ 440 w 10970"/>
                      <a:gd name="connsiteY3" fmla="*/ 847 h 11037"/>
                      <a:gd name="connsiteX4" fmla="*/ 816 w 10970"/>
                      <a:gd name="connsiteY4" fmla="*/ 429 h 11037"/>
                      <a:gd name="connsiteX5" fmla="*/ 10198 w 10970"/>
                      <a:gd name="connsiteY5" fmla="*/ 438 h 11037"/>
                      <a:gd name="connsiteX6" fmla="*/ 10415 w 10970"/>
                      <a:gd name="connsiteY6" fmla="*/ 590 h 11037"/>
                      <a:gd name="connsiteX7" fmla="*/ 10415 w 10970"/>
                      <a:gd name="connsiteY7" fmla="*/ 10286 h 11037"/>
                      <a:gd name="connsiteX8" fmla="*/ 10198 w 10970"/>
                      <a:gd name="connsiteY8" fmla="*/ 10438 h 11037"/>
                      <a:gd name="connsiteX9" fmla="*/ 848 w 10970"/>
                      <a:gd name="connsiteY9" fmla="*/ 10134 h 11037"/>
                      <a:gd name="connsiteX10" fmla="*/ 9982 w 10970"/>
                      <a:gd name="connsiteY10" fmla="*/ 10134 h 11037"/>
                      <a:gd name="connsiteX11" fmla="*/ 9982 w 10970"/>
                      <a:gd name="connsiteY11" fmla="*/ 742 h 11037"/>
                      <a:gd name="connsiteX12" fmla="*/ 4687 w 10970"/>
                      <a:gd name="connsiteY12" fmla="*/ 742 h 11037"/>
                      <a:gd name="connsiteX13" fmla="*/ 4687 w 10970"/>
                      <a:gd name="connsiteY13" fmla="*/ 3171 h 11037"/>
                      <a:gd name="connsiteX14" fmla="*/ 4626 w 10970"/>
                      <a:gd name="connsiteY14" fmla="*/ 3280 h 11037"/>
                      <a:gd name="connsiteX15" fmla="*/ 4471 w 10970"/>
                      <a:gd name="connsiteY15" fmla="*/ 3323 h 11037"/>
                      <a:gd name="connsiteX16" fmla="*/ 848 w 10970"/>
                      <a:gd name="connsiteY16" fmla="*/ 3323 h 11037"/>
                      <a:gd name="connsiteX17" fmla="*/ 848 w 10970"/>
                      <a:gd name="connsiteY17" fmla="*/ 10134 h 11037"/>
                      <a:gd name="connsiteX0" fmla="*/ 9808 w 10580"/>
                      <a:gd name="connsiteY0" fmla="*/ 10451 h 11050"/>
                      <a:gd name="connsiteX1" fmla="*/ 242 w 10580"/>
                      <a:gd name="connsiteY1" fmla="*/ 10451 h 11050"/>
                      <a:gd name="connsiteX2" fmla="*/ 25 w 10580"/>
                      <a:gd name="connsiteY2" fmla="*/ 10299 h 11050"/>
                      <a:gd name="connsiteX3" fmla="*/ 50 w 10580"/>
                      <a:gd name="connsiteY3" fmla="*/ 860 h 11050"/>
                      <a:gd name="connsiteX4" fmla="*/ 426 w 10580"/>
                      <a:gd name="connsiteY4" fmla="*/ 442 h 11050"/>
                      <a:gd name="connsiteX5" fmla="*/ 9808 w 10580"/>
                      <a:gd name="connsiteY5" fmla="*/ 451 h 11050"/>
                      <a:gd name="connsiteX6" fmla="*/ 10025 w 10580"/>
                      <a:gd name="connsiteY6" fmla="*/ 603 h 11050"/>
                      <a:gd name="connsiteX7" fmla="*/ 10025 w 10580"/>
                      <a:gd name="connsiteY7" fmla="*/ 10299 h 11050"/>
                      <a:gd name="connsiteX8" fmla="*/ 9808 w 10580"/>
                      <a:gd name="connsiteY8" fmla="*/ 10451 h 11050"/>
                      <a:gd name="connsiteX9" fmla="*/ 458 w 10580"/>
                      <a:gd name="connsiteY9" fmla="*/ 10147 h 11050"/>
                      <a:gd name="connsiteX10" fmla="*/ 9592 w 10580"/>
                      <a:gd name="connsiteY10" fmla="*/ 10147 h 11050"/>
                      <a:gd name="connsiteX11" fmla="*/ 9592 w 10580"/>
                      <a:gd name="connsiteY11" fmla="*/ 755 h 11050"/>
                      <a:gd name="connsiteX12" fmla="*/ 4297 w 10580"/>
                      <a:gd name="connsiteY12" fmla="*/ 755 h 11050"/>
                      <a:gd name="connsiteX13" fmla="*/ 4297 w 10580"/>
                      <a:gd name="connsiteY13" fmla="*/ 3184 h 11050"/>
                      <a:gd name="connsiteX14" fmla="*/ 4236 w 10580"/>
                      <a:gd name="connsiteY14" fmla="*/ 3293 h 11050"/>
                      <a:gd name="connsiteX15" fmla="*/ 4081 w 10580"/>
                      <a:gd name="connsiteY15" fmla="*/ 3336 h 11050"/>
                      <a:gd name="connsiteX16" fmla="*/ 458 w 10580"/>
                      <a:gd name="connsiteY16" fmla="*/ 3336 h 11050"/>
                      <a:gd name="connsiteX17" fmla="*/ 458 w 10580"/>
                      <a:gd name="connsiteY17" fmla="*/ 10147 h 11050"/>
                      <a:gd name="connsiteX0" fmla="*/ 9789 w 10561"/>
                      <a:gd name="connsiteY0" fmla="*/ 10028 h 10627"/>
                      <a:gd name="connsiteX1" fmla="*/ 223 w 10561"/>
                      <a:gd name="connsiteY1" fmla="*/ 10028 h 10627"/>
                      <a:gd name="connsiteX2" fmla="*/ 6 w 10561"/>
                      <a:gd name="connsiteY2" fmla="*/ 9876 h 10627"/>
                      <a:gd name="connsiteX3" fmla="*/ 31 w 10561"/>
                      <a:gd name="connsiteY3" fmla="*/ 437 h 10627"/>
                      <a:gd name="connsiteX4" fmla="*/ 407 w 10561"/>
                      <a:gd name="connsiteY4" fmla="*/ 19 h 10627"/>
                      <a:gd name="connsiteX5" fmla="*/ 9789 w 10561"/>
                      <a:gd name="connsiteY5" fmla="*/ 28 h 10627"/>
                      <a:gd name="connsiteX6" fmla="*/ 10006 w 10561"/>
                      <a:gd name="connsiteY6" fmla="*/ 180 h 10627"/>
                      <a:gd name="connsiteX7" fmla="*/ 10006 w 10561"/>
                      <a:gd name="connsiteY7" fmla="*/ 9876 h 10627"/>
                      <a:gd name="connsiteX8" fmla="*/ 9789 w 10561"/>
                      <a:gd name="connsiteY8" fmla="*/ 10028 h 10627"/>
                      <a:gd name="connsiteX9" fmla="*/ 439 w 10561"/>
                      <a:gd name="connsiteY9" fmla="*/ 9724 h 10627"/>
                      <a:gd name="connsiteX10" fmla="*/ 9573 w 10561"/>
                      <a:gd name="connsiteY10" fmla="*/ 9724 h 10627"/>
                      <a:gd name="connsiteX11" fmla="*/ 9573 w 10561"/>
                      <a:gd name="connsiteY11" fmla="*/ 332 h 10627"/>
                      <a:gd name="connsiteX12" fmla="*/ 4278 w 10561"/>
                      <a:gd name="connsiteY12" fmla="*/ 332 h 10627"/>
                      <a:gd name="connsiteX13" fmla="*/ 4278 w 10561"/>
                      <a:gd name="connsiteY13" fmla="*/ 2761 h 10627"/>
                      <a:gd name="connsiteX14" fmla="*/ 4217 w 10561"/>
                      <a:gd name="connsiteY14" fmla="*/ 2870 h 10627"/>
                      <a:gd name="connsiteX15" fmla="*/ 4062 w 10561"/>
                      <a:gd name="connsiteY15" fmla="*/ 2913 h 10627"/>
                      <a:gd name="connsiteX16" fmla="*/ 439 w 10561"/>
                      <a:gd name="connsiteY16" fmla="*/ 2913 h 10627"/>
                      <a:gd name="connsiteX17" fmla="*/ 439 w 10561"/>
                      <a:gd name="connsiteY17" fmla="*/ 9724 h 10627"/>
                      <a:gd name="connsiteX0" fmla="*/ 9789 w 10561"/>
                      <a:gd name="connsiteY0" fmla="*/ 10028 h 10627"/>
                      <a:gd name="connsiteX1" fmla="*/ 223 w 10561"/>
                      <a:gd name="connsiteY1" fmla="*/ 10028 h 10627"/>
                      <a:gd name="connsiteX2" fmla="*/ 6 w 10561"/>
                      <a:gd name="connsiteY2" fmla="*/ 9876 h 10627"/>
                      <a:gd name="connsiteX3" fmla="*/ 31 w 10561"/>
                      <a:gd name="connsiteY3" fmla="*/ 437 h 10627"/>
                      <a:gd name="connsiteX4" fmla="*/ 407 w 10561"/>
                      <a:gd name="connsiteY4" fmla="*/ 19 h 10627"/>
                      <a:gd name="connsiteX5" fmla="*/ 9789 w 10561"/>
                      <a:gd name="connsiteY5" fmla="*/ 28 h 10627"/>
                      <a:gd name="connsiteX6" fmla="*/ 10006 w 10561"/>
                      <a:gd name="connsiteY6" fmla="*/ 180 h 10627"/>
                      <a:gd name="connsiteX7" fmla="*/ 10006 w 10561"/>
                      <a:gd name="connsiteY7" fmla="*/ 9876 h 10627"/>
                      <a:gd name="connsiteX8" fmla="*/ 9789 w 10561"/>
                      <a:gd name="connsiteY8" fmla="*/ 10028 h 10627"/>
                      <a:gd name="connsiteX9" fmla="*/ 439 w 10561"/>
                      <a:gd name="connsiteY9" fmla="*/ 9724 h 10627"/>
                      <a:gd name="connsiteX10" fmla="*/ 9573 w 10561"/>
                      <a:gd name="connsiteY10" fmla="*/ 9724 h 10627"/>
                      <a:gd name="connsiteX11" fmla="*/ 9573 w 10561"/>
                      <a:gd name="connsiteY11" fmla="*/ 332 h 10627"/>
                      <a:gd name="connsiteX12" fmla="*/ 4278 w 10561"/>
                      <a:gd name="connsiteY12" fmla="*/ 332 h 10627"/>
                      <a:gd name="connsiteX13" fmla="*/ 4278 w 10561"/>
                      <a:gd name="connsiteY13" fmla="*/ 2761 h 10627"/>
                      <a:gd name="connsiteX14" fmla="*/ 4217 w 10561"/>
                      <a:gd name="connsiteY14" fmla="*/ 2870 h 10627"/>
                      <a:gd name="connsiteX15" fmla="*/ 4062 w 10561"/>
                      <a:gd name="connsiteY15" fmla="*/ 2913 h 10627"/>
                      <a:gd name="connsiteX16" fmla="*/ 439 w 10561"/>
                      <a:gd name="connsiteY16" fmla="*/ 2913 h 10627"/>
                      <a:gd name="connsiteX17" fmla="*/ 439 w 10561"/>
                      <a:gd name="connsiteY17" fmla="*/ 9724 h 10627"/>
                      <a:gd name="connsiteX0" fmla="*/ 9795 w 10567"/>
                      <a:gd name="connsiteY0" fmla="*/ 10028 h 10627"/>
                      <a:gd name="connsiteX1" fmla="*/ 229 w 10567"/>
                      <a:gd name="connsiteY1" fmla="*/ 10028 h 10627"/>
                      <a:gd name="connsiteX2" fmla="*/ 12 w 10567"/>
                      <a:gd name="connsiteY2" fmla="*/ 9876 h 10627"/>
                      <a:gd name="connsiteX3" fmla="*/ 37 w 10567"/>
                      <a:gd name="connsiteY3" fmla="*/ 437 h 10627"/>
                      <a:gd name="connsiteX4" fmla="*/ 413 w 10567"/>
                      <a:gd name="connsiteY4" fmla="*/ 19 h 10627"/>
                      <a:gd name="connsiteX5" fmla="*/ 9795 w 10567"/>
                      <a:gd name="connsiteY5" fmla="*/ 28 h 10627"/>
                      <a:gd name="connsiteX6" fmla="*/ 10012 w 10567"/>
                      <a:gd name="connsiteY6" fmla="*/ 180 h 10627"/>
                      <a:gd name="connsiteX7" fmla="*/ 10012 w 10567"/>
                      <a:gd name="connsiteY7" fmla="*/ 9876 h 10627"/>
                      <a:gd name="connsiteX8" fmla="*/ 9795 w 10567"/>
                      <a:gd name="connsiteY8" fmla="*/ 10028 h 10627"/>
                      <a:gd name="connsiteX9" fmla="*/ 445 w 10567"/>
                      <a:gd name="connsiteY9" fmla="*/ 9724 h 10627"/>
                      <a:gd name="connsiteX10" fmla="*/ 9579 w 10567"/>
                      <a:gd name="connsiteY10" fmla="*/ 9724 h 10627"/>
                      <a:gd name="connsiteX11" fmla="*/ 9579 w 10567"/>
                      <a:gd name="connsiteY11" fmla="*/ 332 h 10627"/>
                      <a:gd name="connsiteX12" fmla="*/ 4284 w 10567"/>
                      <a:gd name="connsiteY12" fmla="*/ 332 h 10627"/>
                      <a:gd name="connsiteX13" fmla="*/ 4284 w 10567"/>
                      <a:gd name="connsiteY13" fmla="*/ 2761 h 10627"/>
                      <a:gd name="connsiteX14" fmla="*/ 4223 w 10567"/>
                      <a:gd name="connsiteY14" fmla="*/ 2870 h 10627"/>
                      <a:gd name="connsiteX15" fmla="*/ 4068 w 10567"/>
                      <a:gd name="connsiteY15" fmla="*/ 2913 h 10627"/>
                      <a:gd name="connsiteX16" fmla="*/ 445 w 10567"/>
                      <a:gd name="connsiteY16" fmla="*/ 2913 h 10627"/>
                      <a:gd name="connsiteX17" fmla="*/ 445 w 10567"/>
                      <a:gd name="connsiteY17" fmla="*/ 9724 h 10627"/>
                      <a:gd name="connsiteX0" fmla="*/ 9785 w 10557"/>
                      <a:gd name="connsiteY0" fmla="*/ 10028 h 10028"/>
                      <a:gd name="connsiteX1" fmla="*/ 219 w 10557"/>
                      <a:gd name="connsiteY1" fmla="*/ 10028 h 10028"/>
                      <a:gd name="connsiteX2" fmla="*/ 2 w 10557"/>
                      <a:gd name="connsiteY2" fmla="*/ 9876 h 10028"/>
                      <a:gd name="connsiteX3" fmla="*/ 27 w 10557"/>
                      <a:gd name="connsiteY3" fmla="*/ 437 h 10028"/>
                      <a:gd name="connsiteX4" fmla="*/ 403 w 10557"/>
                      <a:gd name="connsiteY4" fmla="*/ 19 h 10028"/>
                      <a:gd name="connsiteX5" fmla="*/ 9785 w 10557"/>
                      <a:gd name="connsiteY5" fmla="*/ 28 h 10028"/>
                      <a:gd name="connsiteX6" fmla="*/ 10002 w 10557"/>
                      <a:gd name="connsiteY6" fmla="*/ 180 h 10028"/>
                      <a:gd name="connsiteX7" fmla="*/ 10002 w 10557"/>
                      <a:gd name="connsiteY7" fmla="*/ 9876 h 10028"/>
                      <a:gd name="connsiteX8" fmla="*/ 9785 w 10557"/>
                      <a:gd name="connsiteY8" fmla="*/ 10028 h 10028"/>
                      <a:gd name="connsiteX9" fmla="*/ 435 w 10557"/>
                      <a:gd name="connsiteY9" fmla="*/ 9724 h 10028"/>
                      <a:gd name="connsiteX10" fmla="*/ 9569 w 10557"/>
                      <a:gd name="connsiteY10" fmla="*/ 9724 h 10028"/>
                      <a:gd name="connsiteX11" fmla="*/ 9569 w 10557"/>
                      <a:gd name="connsiteY11" fmla="*/ 332 h 10028"/>
                      <a:gd name="connsiteX12" fmla="*/ 4274 w 10557"/>
                      <a:gd name="connsiteY12" fmla="*/ 332 h 10028"/>
                      <a:gd name="connsiteX13" fmla="*/ 4274 w 10557"/>
                      <a:gd name="connsiteY13" fmla="*/ 2761 h 10028"/>
                      <a:gd name="connsiteX14" fmla="*/ 4213 w 10557"/>
                      <a:gd name="connsiteY14" fmla="*/ 2870 h 10028"/>
                      <a:gd name="connsiteX15" fmla="*/ 4058 w 10557"/>
                      <a:gd name="connsiteY15" fmla="*/ 2913 h 10028"/>
                      <a:gd name="connsiteX16" fmla="*/ 435 w 10557"/>
                      <a:gd name="connsiteY16" fmla="*/ 2913 h 10028"/>
                      <a:gd name="connsiteX17" fmla="*/ 435 w 10557"/>
                      <a:gd name="connsiteY17" fmla="*/ 9724 h 10028"/>
                      <a:gd name="connsiteX0" fmla="*/ 9785 w 10557"/>
                      <a:gd name="connsiteY0" fmla="*/ 10028 h 10028"/>
                      <a:gd name="connsiteX1" fmla="*/ 219 w 10557"/>
                      <a:gd name="connsiteY1" fmla="*/ 10028 h 10028"/>
                      <a:gd name="connsiteX2" fmla="*/ 2 w 10557"/>
                      <a:gd name="connsiteY2" fmla="*/ 9876 h 10028"/>
                      <a:gd name="connsiteX3" fmla="*/ 27 w 10557"/>
                      <a:gd name="connsiteY3" fmla="*/ 437 h 10028"/>
                      <a:gd name="connsiteX4" fmla="*/ 403 w 10557"/>
                      <a:gd name="connsiteY4" fmla="*/ 19 h 10028"/>
                      <a:gd name="connsiteX5" fmla="*/ 9785 w 10557"/>
                      <a:gd name="connsiteY5" fmla="*/ 28 h 10028"/>
                      <a:gd name="connsiteX6" fmla="*/ 10002 w 10557"/>
                      <a:gd name="connsiteY6" fmla="*/ 180 h 10028"/>
                      <a:gd name="connsiteX7" fmla="*/ 10002 w 10557"/>
                      <a:gd name="connsiteY7" fmla="*/ 9876 h 10028"/>
                      <a:gd name="connsiteX8" fmla="*/ 9785 w 10557"/>
                      <a:gd name="connsiteY8" fmla="*/ 10028 h 10028"/>
                      <a:gd name="connsiteX9" fmla="*/ 435 w 10557"/>
                      <a:gd name="connsiteY9" fmla="*/ 9724 h 10028"/>
                      <a:gd name="connsiteX10" fmla="*/ 9569 w 10557"/>
                      <a:gd name="connsiteY10" fmla="*/ 9724 h 10028"/>
                      <a:gd name="connsiteX11" fmla="*/ 9569 w 10557"/>
                      <a:gd name="connsiteY11" fmla="*/ 332 h 10028"/>
                      <a:gd name="connsiteX12" fmla="*/ 4274 w 10557"/>
                      <a:gd name="connsiteY12" fmla="*/ 332 h 10028"/>
                      <a:gd name="connsiteX13" fmla="*/ 4274 w 10557"/>
                      <a:gd name="connsiteY13" fmla="*/ 2761 h 10028"/>
                      <a:gd name="connsiteX14" fmla="*/ 4213 w 10557"/>
                      <a:gd name="connsiteY14" fmla="*/ 2870 h 10028"/>
                      <a:gd name="connsiteX15" fmla="*/ 4058 w 10557"/>
                      <a:gd name="connsiteY15" fmla="*/ 2913 h 10028"/>
                      <a:gd name="connsiteX16" fmla="*/ 435 w 10557"/>
                      <a:gd name="connsiteY16" fmla="*/ 2913 h 10028"/>
                      <a:gd name="connsiteX17" fmla="*/ 435 w 10557"/>
                      <a:gd name="connsiteY17" fmla="*/ 9724 h 10028"/>
                      <a:gd name="connsiteX0" fmla="*/ 9785 w 10557"/>
                      <a:gd name="connsiteY0" fmla="*/ 10028 h 10028"/>
                      <a:gd name="connsiteX1" fmla="*/ 219 w 10557"/>
                      <a:gd name="connsiteY1" fmla="*/ 10028 h 10028"/>
                      <a:gd name="connsiteX2" fmla="*/ 2 w 10557"/>
                      <a:gd name="connsiteY2" fmla="*/ 9876 h 10028"/>
                      <a:gd name="connsiteX3" fmla="*/ 27 w 10557"/>
                      <a:gd name="connsiteY3" fmla="*/ 437 h 10028"/>
                      <a:gd name="connsiteX4" fmla="*/ 403 w 10557"/>
                      <a:gd name="connsiteY4" fmla="*/ 19 h 10028"/>
                      <a:gd name="connsiteX5" fmla="*/ 9785 w 10557"/>
                      <a:gd name="connsiteY5" fmla="*/ 28 h 10028"/>
                      <a:gd name="connsiteX6" fmla="*/ 10002 w 10557"/>
                      <a:gd name="connsiteY6" fmla="*/ 180 h 10028"/>
                      <a:gd name="connsiteX7" fmla="*/ 10002 w 10557"/>
                      <a:gd name="connsiteY7" fmla="*/ 9876 h 10028"/>
                      <a:gd name="connsiteX8" fmla="*/ 9785 w 10557"/>
                      <a:gd name="connsiteY8" fmla="*/ 10028 h 10028"/>
                      <a:gd name="connsiteX9" fmla="*/ 435 w 10557"/>
                      <a:gd name="connsiteY9" fmla="*/ 9724 h 10028"/>
                      <a:gd name="connsiteX10" fmla="*/ 9569 w 10557"/>
                      <a:gd name="connsiteY10" fmla="*/ 9724 h 10028"/>
                      <a:gd name="connsiteX11" fmla="*/ 9569 w 10557"/>
                      <a:gd name="connsiteY11" fmla="*/ 332 h 10028"/>
                      <a:gd name="connsiteX12" fmla="*/ 4274 w 10557"/>
                      <a:gd name="connsiteY12" fmla="*/ 332 h 10028"/>
                      <a:gd name="connsiteX13" fmla="*/ 4274 w 10557"/>
                      <a:gd name="connsiteY13" fmla="*/ 2761 h 10028"/>
                      <a:gd name="connsiteX14" fmla="*/ 4213 w 10557"/>
                      <a:gd name="connsiteY14" fmla="*/ 2870 h 10028"/>
                      <a:gd name="connsiteX15" fmla="*/ 435 w 10557"/>
                      <a:gd name="connsiteY15" fmla="*/ 2913 h 10028"/>
                      <a:gd name="connsiteX16" fmla="*/ 435 w 10557"/>
                      <a:gd name="connsiteY16" fmla="*/ 9724 h 10028"/>
                      <a:gd name="connsiteX0" fmla="*/ 9785 w 10557"/>
                      <a:gd name="connsiteY0" fmla="*/ 10028 h 10028"/>
                      <a:gd name="connsiteX1" fmla="*/ 219 w 10557"/>
                      <a:gd name="connsiteY1" fmla="*/ 10028 h 10028"/>
                      <a:gd name="connsiteX2" fmla="*/ 2 w 10557"/>
                      <a:gd name="connsiteY2" fmla="*/ 9876 h 10028"/>
                      <a:gd name="connsiteX3" fmla="*/ 27 w 10557"/>
                      <a:gd name="connsiteY3" fmla="*/ 437 h 10028"/>
                      <a:gd name="connsiteX4" fmla="*/ 403 w 10557"/>
                      <a:gd name="connsiteY4" fmla="*/ 19 h 10028"/>
                      <a:gd name="connsiteX5" fmla="*/ 9785 w 10557"/>
                      <a:gd name="connsiteY5" fmla="*/ 28 h 10028"/>
                      <a:gd name="connsiteX6" fmla="*/ 10002 w 10557"/>
                      <a:gd name="connsiteY6" fmla="*/ 180 h 10028"/>
                      <a:gd name="connsiteX7" fmla="*/ 10002 w 10557"/>
                      <a:gd name="connsiteY7" fmla="*/ 9876 h 10028"/>
                      <a:gd name="connsiteX8" fmla="*/ 9785 w 10557"/>
                      <a:gd name="connsiteY8" fmla="*/ 10028 h 10028"/>
                      <a:gd name="connsiteX9" fmla="*/ 435 w 10557"/>
                      <a:gd name="connsiteY9" fmla="*/ 9724 h 10028"/>
                      <a:gd name="connsiteX10" fmla="*/ 9569 w 10557"/>
                      <a:gd name="connsiteY10" fmla="*/ 9724 h 10028"/>
                      <a:gd name="connsiteX11" fmla="*/ 9569 w 10557"/>
                      <a:gd name="connsiteY11" fmla="*/ 332 h 10028"/>
                      <a:gd name="connsiteX12" fmla="*/ 4274 w 10557"/>
                      <a:gd name="connsiteY12" fmla="*/ 332 h 10028"/>
                      <a:gd name="connsiteX13" fmla="*/ 4274 w 10557"/>
                      <a:gd name="connsiteY13" fmla="*/ 2761 h 10028"/>
                      <a:gd name="connsiteX14" fmla="*/ 435 w 10557"/>
                      <a:gd name="connsiteY14" fmla="*/ 2913 h 10028"/>
                      <a:gd name="connsiteX15" fmla="*/ 435 w 10557"/>
                      <a:gd name="connsiteY15" fmla="*/ 9724 h 10028"/>
                      <a:gd name="connsiteX0" fmla="*/ 9785 w 10557"/>
                      <a:gd name="connsiteY0" fmla="*/ 10028 h 10028"/>
                      <a:gd name="connsiteX1" fmla="*/ 219 w 10557"/>
                      <a:gd name="connsiteY1" fmla="*/ 10028 h 10028"/>
                      <a:gd name="connsiteX2" fmla="*/ 2 w 10557"/>
                      <a:gd name="connsiteY2" fmla="*/ 9876 h 10028"/>
                      <a:gd name="connsiteX3" fmla="*/ 27 w 10557"/>
                      <a:gd name="connsiteY3" fmla="*/ 437 h 10028"/>
                      <a:gd name="connsiteX4" fmla="*/ 403 w 10557"/>
                      <a:gd name="connsiteY4" fmla="*/ 19 h 10028"/>
                      <a:gd name="connsiteX5" fmla="*/ 9785 w 10557"/>
                      <a:gd name="connsiteY5" fmla="*/ 28 h 10028"/>
                      <a:gd name="connsiteX6" fmla="*/ 10002 w 10557"/>
                      <a:gd name="connsiteY6" fmla="*/ 180 h 10028"/>
                      <a:gd name="connsiteX7" fmla="*/ 10002 w 10557"/>
                      <a:gd name="connsiteY7" fmla="*/ 9876 h 10028"/>
                      <a:gd name="connsiteX8" fmla="*/ 9785 w 10557"/>
                      <a:gd name="connsiteY8" fmla="*/ 10028 h 10028"/>
                      <a:gd name="connsiteX9" fmla="*/ 435 w 10557"/>
                      <a:gd name="connsiteY9" fmla="*/ 9724 h 10028"/>
                      <a:gd name="connsiteX10" fmla="*/ 9569 w 10557"/>
                      <a:gd name="connsiteY10" fmla="*/ 9724 h 10028"/>
                      <a:gd name="connsiteX11" fmla="*/ 9569 w 10557"/>
                      <a:gd name="connsiteY11" fmla="*/ 332 h 10028"/>
                      <a:gd name="connsiteX12" fmla="*/ 4274 w 10557"/>
                      <a:gd name="connsiteY12" fmla="*/ 332 h 10028"/>
                      <a:gd name="connsiteX13" fmla="*/ 435 w 10557"/>
                      <a:gd name="connsiteY13" fmla="*/ 2913 h 10028"/>
                      <a:gd name="connsiteX14" fmla="*/ 435 w 10557"/>
                      <a:gd name="connsiteY14" fmla="*/ 9724 h 10028"/>
                      <a:gd name="connsiteX0" fmla="*/ 9785 w 10557"/>
                      <a:gd name="connsiteY0" fmla="*/ 10028 h 10028"/>
                      <a:gd name="connsiteX1" fmla="*/ 219 w 10557"/>
                      <a:gd name="connsiteY1" fmla="*/ 10028 h 10028"/>
                      <a:gd name="connsiteX2" fmla="*/ 2 w 10557"/>
                      <a:gd name="connsiteY2" fmla="*/ 9876 h 10028"/>
                      <a:gd name="connsiteX3" fmla="*/ 27 w 10557"/>
                      <a:gd name="connsiteY3" fmla="*/ 437 h 10028"/>
                      <a:gd name="connsiteX4" fmla="*/ 403 w 10557"/>
                      <a:gd name="connsiteY4" fmla="*/ 19 h 10028"/>
                      <a:gd name="connsiteX5" fmla="*/ 9785 w 10557"/>
                      <a:gd name="connsiteY5" fmla="*/ 28 h 10028"/>
                      <a:gd name="connsiteX6" fmla="*/ 10002 w 10557"/>
                      <a:gd name="connsiteY6" fmla="*/ 180 h 10028"/>
                      <a:gd name="connsiteX7" fmla="*/ 10002 w 10557"/>
                      <a:gd name="connsiteY7" fmla="*/ 9876 h 10028"/>
                      <a:gd name="connsiteX8" fmla="*/ 9785 w 10557"/>
                      <a:gd name="connsiteY8" fmla="*/ 10028 h 10028"/>
                      <a:gd name="connsiteX9" fmla="*/ 435 w 10557"/>
                      <a:gd name="connsiteY9" fmla="*/ 9724 h 10028"/>
                      <a:gd name="connsiteX10" fmla="*/ 9569 w 10557"/>
                      <a:gd name="connsiteY10" fmla="*/ 9724 h 10028"/>
                      <a:gd name="connsiteX11" fmla="*/ 9569 w 10557"/>
                      <a:gd name="connsiteY11" fmla="*/ 332 h 10028"/>
                      <a:gd name="connsiteX12" fmla="*/ 4274 w 10557"/>
                      <a:gd name="connsiteY12" fmla="*/ 332 h 10028"/>
                      <a:gd name="connsiteX13" fmla="*/ 447 w 10557"/>
                      <a:gd name="connsiteY13" fmla="*/ 308 h 10028"/>
                      <a:gd name="connsiteX14" fmla="*/ 435 w 10557"/>
                      <a:gd name="connsiteY14" fmla="*/ 9724 h 10028"/>
                      <a:gd name="connsiteX0" fmla="*/ 9785 w 10557"/>
                      <a:gd name="connsiteY0" fmla="*/ 10028 h 10028"/>
                      <a:gd name="connsiteX1" fmla="*/ 219 w 10557"/>
                      <a:gd name="connsiteY1" fmla="*/ 10028 h 10028"/>
                      <a:gd name="connsiteX2" fmla="*/ 2 w 10557"/>
                      <a:gd name="connsiteY2" fmla="*/ 9876 h 10028"/>
                      <a:gd name="connsiteX3" fmla="*/ 27 w 10557"/>
                      <a:gd name="connsiteY3" fmla="*/ 437 h 10028"/>
                      <a:gd name="connsiteX4" fmla="*/ 403 w 10557"/>
                      <a:gd name="connsiteY4" fmla="*/ 19 h 10028"/>
                      <a:gd name="connsiteX5" fmla="*/ 9785 w 10557"/>
                      <a:gd name="connsiteY5" fmla="*/ 28 h 10028"/>
                      <a:gd name="connsiteX6" fmla="*/ 10002 w 10557"/>
                      <a:gd name="connsiteY6" fmla="*/ 180 h 10028"/>
                      <a:gd name="connsiteX7" fmla="*/ 10002 w 10557"/>
                      <a:gd name="connsiteY7" fmla="*/ 9876 h 10028"/>
                      <a:gd name="connsiteX8" fmla="*/ 9785 w 10557"/>
                      <a:gd name="connsiteY8" fmla="*/ 10028 h 10028"/>
                      <a:gd name="connsiteX9" fmla="*/ 435 w 10557"/>
                      <a:gd name="connsiteY9" fmla="*/ 9724 h 10028"/>
                      <a:gd name="connsiteX10" fmla="*/ 9569 w 10557"/>
                      <a:gd name="connsiteY10" fmla="*/ 9724 h 10028"/>
                      <a:gd name="connsiteX11" fmla="*/ 9569 w 10557"/>
                      <a:gd name="connsiteY11" fmla="*/ 332 h 10028"/>
                      <a:gd name="connsiteX12" fmla="*/ 4274 w 10557"/>
                      <a:gd name="connsiteY12" fmla="*/ 332 h 10028"/>
                      <a:gd name="connsiteX13" fmla="*/ 447 w 10557"/>
                      <a:gd name="connsiteY13" fmla="*/ 352 h 10028"/>
                      <a:gd name="connsiteX14" fmla="*/ 435 w 10557"/>
                      <a:gd name="connsiteY14" fmla="*/ 9724 h 10028"/>
                      <a:gd name="connsiteX0" fmla="*/ 9785 w 10557"/>
                      <a:gd name="connsiteY0" fmla="*/ 10028 h 10028"/>
                      <a:gd name="connsiteX1" fmla="*/ 219 w 10557"/>
                      <a:gd name="connsiteY1" fmla="*/ 10028 h 10028"/>
                      <a:gd name="connsiteX2" fmla="*/ 2 w 10557"/>
                      <a:gd name="connsiteY2" fmla="*/ 9876 h 10028"/>
                      <a:gd name="connsiteX3" fmla="*/ 27 w 10557"/>
                      <a:gd name="connsiteY3" fmla="*/ 437 h 10028"/>
                      <a:gd name="connsiteX4" fmla="*/ 403 w 10557"/>
                      <a:gd name="connsiteY4" fmla="*/ 19 h 10028"/>
                      <a:gd name="connsiteX5" fmla="*/ 9785 w 10557"/>
                      <a:gd name="connsiteY5" fmla="*/ 28 h 10028"/>
                      <a:gd name="connsiteX6" fmla="*/ 10002 w 10557"/>
                      <a:gd name="connsiteY6" fmla="*/ 180 h 10028"/>
                      <a:gd name="connsiteX7" fmla="*/ 10002 w 10557"/>
                      <a:gd name="connsiteY7" fmla="*/ 9876 h 10028"/>
                      <a:gd name="connsiteX8" fmla="*/ 9785 w 10557"/>
                      <a:gd name="connsiteY8" fmla="*/ 10028 h 10028"/>
                      <a:gd name="connsiteX9" fmla="*/ 435 w 10557"/>
                      <a:gd name="connsiteY9" fmla="*/ 9724 h 10028"/>
                      <a:gd name="connsiteX10" fmla="*/ 9569 w 10557"/>
                      <a:gd name="connsiteY10" fmla="*/ 9724 h 10028"/>
                      <a:gd name="connsiteX11" fmla="*/ 9569 w 10557"/>
                      <a:gd name="connsiteY11" fmla="*/ 332 h 10028"/>
                      <a:gd name="connsiteX12" fmla="*/ 4274 w 10557"/>
                      <a:gd name="connsiteY12" fmla="*/ 332 h 10028"/>
                      <a:gd name="connsiteX13" fmla="*/ 410 w 10557"/>
                      <a:gd name="connsiteY13" fmla="*/ 337 h 10028"/>
                      <a:gd name="connsiteX14" fmla="*/ 435 w 10557"/>
                      <a:gd name="connsiteY14" fmla="*/ 9724 h 10028"/>
                      <a:gd name="connsiteX0" fmla="*/ 9785 w 10557"/>
                      <a:gd name="connsiteY0" fmla="*/ 10021 h 10021"/>
                      <a:gd name="connsiteX1" fmla="*/ 219 w 10557"/>
                      <a:gd name="connsiteY1" fmla="*/ 10021 h 10021"/>
                      <a:gd name="connsiteX2" fmla="*/ 2 w 10557"/>
                      <a:gd name="connsiteY2" fmla="*/ 9869 h 10021"/>
                      <a:gd name="connsiteX3" fmla="*/ 27 w 10557"/>
                      <a:gd name="connsiteY3" fmla="*/ 430 h 10021"/>
                      <a:gd name="connsiteX4" fmla="*/ 403 w 10557"/>
                      <a:gd name="connsiteY4" fmla="*/ 12 h 10021"/>
                      <a:gd name="connsiteX5" fmla="*/ 9785 w 10557"/>
                      <a:gd name="connsiteY5" fmla="*/ 21 h 10021"/>
                      <a:gd name="connsiteX6" fmla="*/ 10002 w 10557"/>
                      <a:gd name="connsiteY6" fmla="*/ 173 h 10021"/>
                      <a:gd name="connsiteX7" fmla="*/ 10002 w 10557"/>
                      <a:gd name="connsiteY7" fmla="*/ 9869 h 10021"/>
                      <a:gd name="connsiteX8" fmla="*/ 9785 w 10557"/>
                      <a:gd name="connsiteY8" fmla="*/ 10021 h 10021"/>
                      <a:gd name="connsiteX9" fmla="*/ 435 w 10557"/>
                      <a:gd name="connsiteY9" fmla="*/ 9717 h 10021"/>
                      <a:gd name="connsiteX10" fmla="*/ 9569 w 10557"/>
                      <a:gd name="connsiteY10" fmla="*/ 9717 h 10021"/>
                      <a:gd name="connsiteX11" fmla="*/ 9569 w 10557"/>
                      <a:gd name="connsiteY11" fmla="*/ 325 h 10021"/>
                      <a:gd name="connsiteX12" fmla="*/ 4274 w 10557"/>
                      <a:gd name="connsiteY12" fmla="*/ 325 h 10021"/>
                      <a:gd name="connsiteX13" fmla="*/ 410 w 10557"/>
                      <a:gd name="connsiteY13" fmla="*/ 330 h 10021"/>
                      <a:gd name="connsiteX14" fmla="*/ 435 w 10557"/>
                      <a:gd name="connsiteY14" fmla="*/ 9717 h 10021"/>
                      <a:gd name="connsiteX0" fmla="*/ 9785 w 10002"/>
                      <a:gd name="connsiteY0" fmla="*/ 10128 h 10128"/>
                      <a:gd name="connsiteX1" fmla="*/ 219 w 10002"/>
                      <a:gd name="connsiteY1" fmla="*/ 10128 h 10128"/>
                      <a:gd name="connsiteX2" fmla="*/ 2 w 10002"/>
                      <a:gd name="connsiteY2" fmla="*/ 9976 h 10128"/>
                      <a:gd name="connsiteX3" fmla="*/ 27 w 10002"/>
                      <a:gd name="connsiteY3" fmla="*/ 537 h 10128"/>
                      <a:gd name="connsiteX4" fmla="*/ 403 w 10002"/>
                      <a:gd name="connsiteY4" fmla="*/ 119 h 10128"/>
                      <a:gd name="connsiteX5" fmla="*/ 9785 w 10002"/>
                      <a:gd name="connsiteY5" fmla="*/ 128 h 10128"/>
                      <a:gd name="connsiteX6" fmla="*/ 10002 w 10002"/>
                      <a:gd name="connsiteY6" fmla="*/ 280 h 10128"/>
                      <a:gd name="connsiteX7" fmla="*/ 10002 w 10002"/>
                      <a:gd name="connsiteY7" fmla="*/ 9976 h 10128"/>
                      <a:gd name="connsiteX8" fmla="*/ 9785 w 10002"/>
                      <a:gd name="connsiteY8" fmla="*/ 10128 h 10128"/>
                      <a:gd name="connsiteX9" fmla="*/ 435 w 10002"/>
                      <a:gd name="connsiteY9" fmla="*/ 9824 h 10128"/>
                      <a:gd name="connsiteX10" fmla="*/ 9569 w 10002"/>
                      <a:gd name="connsiteY10" fmla="*/ 9824 h 10128"/>
                      <a:gd name="connsiteX11" fmla="*/ 9569 w 10002"/>
                      <a:gd name="connsiteY11" fmla="*/ 432 h 10128"/>
                      <a:gd name="connsiteX12" fmla="*/ 4274 w 10002"/>
                      <a:gd name="connsiteY12" fmla="*/ 432 h 10128"/>
                      <a:gd name="connsiteX13" fmla="*/ 410 w 10002"/>
                      <a:gd name="connsiteY13" fmla="*/ 437 h 10128"/>
                      <a:gd name="connsiteX14" fmla="*/ 435 w 10002"/>
                      <a:gd name="connsiteY14" fmla="*/ 9824 h 10128"/>
                      <a:gd name="connsiteX0" fmla="*/ 9785 w 10002"/>
                      <a:gd name="connsiteY0" fmla="*/ 10021 h 10021"/>
                      <a:gd name="connsiteX1" fmla="*/ 219 w 10002"/>
                      <a:gd name="connsiteY1" fmla="*/ 10021 h 10021"/>
                      <a:gd name="connsiteX2" fmla="*/ 2 w 10002"/>
                      <a:gd name="connsiteY2" fmla="*/ 9869 h 10021"/>
                      <a:gd name="connsiteX3" fmla="*/ 27 w 10002"/>
                      <a:gd name="connsiteY3" fmla="*/ 430 h 10021"/>
                      <a:gd name="connsiteX4" fmla="*/ 403 w 10002"/>
                      <a:gd name="connsiteY4" fmla="*/ 12 h 10021"/>
                      <a:gd name="connsiteX5" fmla="*/ 9785 w 10002"/>
                      <a:gd name="connsiteY5" fmla="*/ 21 h 10021"/>
                      <a:gd name="connsiteX6" fmla="*/ 10002 w 10002"/>
                      <a:gd name="connsiteY6" fmla="*/ 173 h 10021"/>
                      <a:gd name="connsiteX7" fmla="*/ 10002 w 10002"/>
                      <a:gd name="connsiteY7" fmla="*/ 9869 h 10021"/>
                      <a:gd name="connsiteX8" fmla="*/ 9785 w 10002"/>
                      <a:gd name="connsiteY8" fmla="*/ 10021 h 10021"/>
                      <a:gd name="connsiteX9" fmla="*/ 435 w 10002"/>
                      <a:gd name="connsiteY9" fmla="*/ 9717 h 10021"/>
                      <a:gd name="connsiteX10" fmla="*/ 9569 w 10002"/>
                      <a:gd name="connsiteY10" fmla="*/ 9717 h 10021"/>
                      <a:gd name="connsiteX11" fmla="*/ 9569 w 10002"/>
                      <a:gd name="connsiteY11" fmla="*/ 325 h 10021"/>
                      <a:gd name="connsiteX12" fmla="*/ 4274 w 10002"/>
                      <a:gd name="connsiteY12" fmla="*/ 325 h 10021"/>
                      <a:gd name="connsiteX13" fmla="*/ 410 w 10002"/>
                      <a:gd name="connsiteY13" fmla="*/ 330 h 10021"/>
                      <a:gd name="connsiteX14" fmla="*/ 435 w 10002"/>
                      <a:gd name="connsiteY14" fmla="*/ 9717 h 10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2" h="10021">
                        <a:moveTo>
                          <a:pt x="9785" y="10021"/>
                        </a:moveTo>
                        <a:lnTo>
                          <a:pt x="219" y="10021"/>
                        </a:lnTo>
                        <a:cubicBezTo>
                          <a:pt x="95" y="10021"/>
                          <a:pt x="2" y="10032"/>
                          <a:pt x="2" y="9869"/>
                        </a:cubicBezTo>
                        <a:cubicBezTo>
                          <a:pt x="-3" y="8235"/>
                          <a:pt x="10" y="2118"/>
                          <a:pt x="27" y="430"/>
                        </a:cubicBezTo>
                        <a:cubicBezTo>
                          <a:pt x="33" y="-118"/>
                          <a:pt x="175" y="16"/>
                          <a:pt x="403" y="12"/>
                        </a:cubicBezTo>
                        <a:cubicBezTo>
                          <a:pt x="851" y="4"/>
                          <a:pt x="8049" y="7"/>
                          <a:pt x="9785" y="21"/>
                        </a:cubicBezTo>
                        <a:cubicBezTo>
                          <a:pt x="9939" y="22"/>
                          <a:pt x="10002" y="86"/>
                          <a:pt x="10002" y="173"/>
                        </a:cubicBezTo>
                        <a:lnTo>
                          <a:pt x="10002" y="9869"/>
                        </a:lnTo>
                        <a:cubicBezTo>
                          <a:pt x="10002" y="9956"/>
                          <a:pt x="9909" y="10021"/>
                          <a:pt x="9785" y="10021"/>
                        </a:cubicBezTo>
                        <a:close/>
                        <a:moveTo>
                          <a:pt x="435" y="9717"/>
                        </a:moveTo>
                        <a:lnTo>
                          <a:pt x="9569" y="9717"/>
                        </a:lnTo>
                        <a:lnTo>
                          <a:pt x="9569" y="325"/>
                        </a:lnTo>
                        <a:lnTo>
                          <a:pt x="4274" y="325"/>
                        </a:lnTo>
                        <a:lnTo>
                          <a:pt x="410" y="330"/>
                        </a:lnTo>
                        <a:cubicBezTo>
                          <a:pt x="406" y="3469"/>
                          <a:pt x="439" y="6578"/>
                          <a:pt x="435" y="97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sz="2400"/>
                  </a:p>
                </p:txBody>
              </p:sp>
              <p:sp>
                <p:nvSpPr>
                  <p:cNvPr id="1512" name="Freeform 468">
                    <a:extLst>
                      <a:ext uri="{FF2B5EF4-FFF2-40B4-BE49-F238E27FC236}">
                        <a16:creationId xmlns:a16="http://schemas.microsoft.com/office/drawing/2014/main" id="{F3884C30-59DC-AC9D-5CC8-7B0BBCFF3168}"/>
                      </a:ext>
                    </a:extLst>
                  </p:cNvPr>
                  <p:cNvSpPr>
                    <a:spLocks/>
                  </p:cNvSpPr>
                  <p:nvPr/>
                </p:nvSpPr>
                <p:spPr bwMode="auto">
                  <a:xfrm>
                    <a:off x="6099659" y="3635904"/>
                    <a:ext cx="334963" cy="19050"/>
                  </a:xfrm>
                  <a:custGeom>
                    <a:avLst/>
                    <a:gdLst>
                      <a:gd name="T0" fmla="*/ 228 w 235"/>
                      <a:gd name="T1" fmla="*/ 14 h 14"/>
                      <a:gd name="T2" fmla="*/ 7 w 235"/>
                      <a:gd name="T3" fmla="*/ 14 h 14"/>
                      <a:gd name="T4" fmla="*/ 0 w 235"/>
                      <a:gd name="T5" fmla="*/ 7 h 14"/>
                      <a:gd name="T6" fmla="*/ 7 w 235"/>
                      <a:gd name="T7" fmla="*/ 0 h 14"/>
                      <a:gd name="T8" fmla="*/ 228 w 235"/>
                      <a:gd name="T9" fmla="*/ 0 h 14"/>
                      <a:gd name="T10" fmla="*/ 235 w 235"/>
                      <a:gd name="T11" fmla="*/ 7 h 14"/>
                      <a:gd name="T12" fmla="*/ 228 w 235"/>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35" h="14">
                        <a:moveTo>
                          <a:pt x="228" y="14"/>
                        </a:moveTo>
                        <a:cubicBezTo>
                          <a:pt x="7" y="14"/>
                          <a:pt x="7" y="14"/>
                          <a:pt x="7" y="14"/>
                        </a:cubicBezTo>
                        <a:cubicBezTo>
                          <a:pt x="3" y="14"/>
                          <a:pt x="0" y="11"/>
                          <a:pt x="0" y="7"/>
                        </a:cubicBezTo>
                        <a:cubicBezTo>
                          <a:pt x="0" y="3"/>
                          <a:pt x="3" y="0"/>
                          <a:pt x="7" y="0"/>
                        </a:cubicBezTo>
                        <a:cubicBezTo>
                          <a:pt x="228" y="0"/>
                          <a:pt x="228" y="0"/>
                          <a:pt x="228" y="0"/>
                        </a:cubicBezTo>
                        <a:cubicBezTo>
                          <a:pt x="232" y="0"/>
                          <a:pt x="235" y="3"/>
                          <a:pt x="235" y="7"/>
                        </a:cubicBezTo>
                        <a:cubicBezTo>
                          <a:pt x="235" y="11"/>
                          <a:pt x="232" y="14"/>
                          <a:pt x="22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sz="2400"/>
                  </a:p>
                </p:txBody>
              </p:sp>
              <p:sp>
                <p:nvSpPr>
                  <p:cNvPr id="1513" name="Freeform 469">
                    <a:extLst>
                      <a:ext uri="{FF2B5EF4-FFF2-40B4-BE49-F238E27FC236}">
                        <a16:creationId xmlns:a16="http://schemas.microsoft.com/office/drawing/2014/main" id="{9ACEE434-C7D0-DD84-A3ED-A9FB69275EDA}"/>
                      </a:ext>
                    </a:extLst>
                  </p:cNvPr>
                  <p:cNvSpPr>
                    <a:spLocks/>
                  </p:cNvSpPr>
                  <p:nvPr/>
                </p:nvSpPr>
                <p:spPr bwMode="auto">
                  <a:xfrm>
                    <a:off x="6096608" y="3774738"/>
                    <a:ext cx="334963" cy="19050"/>
                  </a:xfrm>
                  <a:custGeom>
                    <a:avLst/>
                    <a:gdLst>
                      <a:gd name="T0" fmla="*/ 228 w 235"/>
                      <a:gd name="T1" fmla="*/ 14 h 14"/>
                      <a:gd name="T2" fmla="*/ 7 w 235"/>
                      <a:gd name="T3" fmla="*/ 14 h 14"/>
                      <a:gd name="T4" fmla="*/ 0 w 235"/>
                      <a:gd name="T5" fmla="*/ 7 h 14"/>
                      <a:gd name="T6" fmla="*/ 7 w 235"/>
                      <a:gd name="T7" fmla="*/ 0 h 14"/>
                      <a:gd name="T8" fmla="*/ 228 w 235"/>
                      <a:gd name="T9" fmla="*/ 0 h 14"/>
                      <a:gd name="T10" fmla="*/ 235 w 235"/>
                      <a:gd name="T11" fmla="*/ 7 h 14"/>
                      <a:gd name="T12" fmla="*/ 228 w 235"/>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35" h="14">
                        <a:moveTo>
                          <a:pt x="228" y="14"/>
                        </a:moveTo>
                        <a:cubicBezTo>
                          <a:pt x="7" y="14"/>
                          <a:pt x="7" y="14"/>
                          <a:pt x="7" y="14"/>
                        </a:cubicBezTo>
                        <a:cubicBezTo>
                          <a:pt x="3" y="14"/>
                          <a:pt x="0" y="11"/>
                          <a:pt x="0" y="7"/>
                        </a:cubicBezTo>
                        <a:cubicBezTo>
                          <a:pt x="0" y="3"/>
                          <a:pt x="3" y="0"/>
                          <a:pt x="7" y="0"/>
                        </a:cubicBezTo>
                        <a:cubicBezTo>
                          <a:pt x="228" y="0"/>
                          <a:pt x="228" y="0"/>
                          <a:pt x="228" y="0"/>
                        </a:cubicBezTo>
                        <a:cubicBezTo>
                          <a:pt x="232" y="0"/>
                          <a:pt x="235" y="3"/>
                          <a:pt x="235" y="7"/>
                        </a:cubicBezTo>
                        <a:cubicBezTo>
                          <a:pt x="235" y="11"/>
                          <a:pt x="232" y="14"/>
                          <a:pt x="22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sz="2400"/>
                  </a:p>
                </p:txBody>
              </p:sp>
            </p:grpSp>
            <p:sp>
              <p:nvSpPr>
                <p:cNvPr id="1506" name="Freeform 468">
                  <a:extLst>
                    <a:ext uri="{FF2B5EF4-FFF2-40B4-BE49-F238E27FC236}">
                      <a16:creationId xmlns:a16="http://schemas.microsoft.com/office/drawing/2014/main" id="{6DE0424D-4100-40DC-E574-5D23EE4DF99A}"/>
                    </a:ext>
                  </a:extLst>
                </p:cNvPr>
                <p:cNvSpPr>
                  <a:spLocks/>
                </p:cNvSpPr>
                <p:nvPr/>
              </p:nvSpPr>
              <p:spPr bwMode="auto">
                <a:xfrm>
                  <a:off x="2223716" y="3369081"/>
                  <a:ext cx="1524371" cy="50551"/>
                </a:xfrm>
                <a:custGeom>
                  <a:avLst/>
                  <a:gdLst>
                    <a:gd name="T0" fmla="*/ 228 w 235"/>
                    <a:gd name="T1" fmla="*/ 14 h 14"/>
                    <a:gd name="T2" fmla="*/ 7 w 235"/>
                    <a:gd name="T3" fmla="*/ 14 h 14"/>
                    <a:gd name="T4" fmla="*/ 0 w 235"/>
                    <a:gd name="T5" fmla="*/ 7 h 14"/>
                    <a:gd name="T6" fmla="*/ 7 w 235"/>
                    <a:gd name="T7" fmla="*/ 0 h 14"/>
                    <a:gd name="T8" fmla="*/ 228 w 235"/>
                    <a:gd name="T9" fmla="*/ 0 h 14"/>
                    <a:gd name="T10" fmla="*/ 235 w 235"/>
                    <a:gd name="T11" fmla="*/ 7 h 14"/>
                    <a:gd name="T12" fmla="*/ 228 w 235"/>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235" h="14">
                      <a:moveTo>
                        <a:pt x="228" y="14"/>
                      </a:moveTo>
                      <a:cubicBezTo>
                        <a:pt x="7" y="14"/>
                        <a:pt x="7" y="14"/>
                        <a:pt x="7" y="14"/>
                      </a:cubicBezTo>
                      <a:cubicBezTo>
                        <a:pt x="3" y="14"/>
                        <a:pt x="0" y="11"/>
                        <a:pt x="0" y="7"/>
                      </a:cubicBezTo>
                      <a:cubicBezTo>
                        <a:pt x="0" y="3"/>
                        <a:pt x="3" y="0"/>
                        <a:pt x="7" y="0"/>
                      </a:cubicBezTo>
                      <a:cubicBezTo>
                        <a:pt x="228" y="0"/>
                        <a:pt x="228" y="0"/>
                        <a:pt x="228" y="0"/>
                      </a:cubicBezTo>
                      <a:cubicBezTo>
                        <a:pt x="232" y="0"/>
                        <a:pt x="235" y="3"/>
                        <a:pt x="235" y="7"/>
                      </a:cubicBezTo>
                      <a:cubicBezTo>
                        <a:pt x="235" y="11"/>
                        <a:pt x="232" y="14"/>
                        <a:pt x="22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sz="2400"/>
                </a:p>
              </p:txBody>
            </p:sp>
          </p:grpSp>
        </p:grpSp>
      </p:grpSp>
      <p:sp>
        <p:nvSpPr>
          <p:cNvPr id="1589" name="Chevron 82">
            <a:extLst>
              <a:ext uri="{FF2B5EF4-FFF2-40B4-BE49-F238E27FC236}">
                <a16:creationId xmlns:a16="http://schemas.microsoft.com/office/drawing/2014/main" id="{45773301-F280-C16A-D4FA-9FAD065E3FF2}"/>
              </a:ext>
            </a:extLst>
          </p:cNvPr>
          <p:cNvSpPr/>
          <p:nvPr/>
        </p:nvSpPr>
        <p:spPr>
          <a:xfrm>
            <a:off x="283873" y="3316098"/>
            <a:ext cx="2147259" cy="507048"/>
          </a:xfrm>
          <a:prstGeom prst="homePlate">
            <a:avLst>
              <a:gd name="adj" fmla="val 33606"/>
            </a:avLst>
          </a:prstGeom>
          <a:solidFill>
            <a:schemeClr val="accent3"/>
          </a:solidFill>
          <a:ln>
            <a:noFill/>
          </a:ln>
        </p:spPr>
        <p:style>
          <a:lnRef idx="0">
            <a:scrgbClr r="0" g="0" b="0"/>
          </a:lnRef>
          <a:fillRef idx="0">
            <a:scrgbClr r="0" g="0" b="0"/>
          </a:fillRef>
          <a:effectRef idx="0">
            <a:scrgbClr r="0" g="0" b="0"/>
          </a:effectRef>
          <a:fontRef idx="minor">
            <a:schemeClr val="lt1"/>
          </a:fontRef>
        </p:style>
        <p:txBody>
          <a:bodyPr rot="0" spcFirstLastPara="0" vertOverflow="overflow" horzOverflow="overflow" vert="horz" wrap="square" lIns="0" tIns="60960" rIns="0" bIns="60960" numCol="1" spcCol="0" rtlCol="0" fromWordArt="0" anchor="ctr" anchorCtr="0" forceAA="0" compatLnSpc="1">
            <a:prstTxWarp prst="textNoShape">
              <a:avLst/>
            </a:prstTxWarp>
            <a:no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kumimoji="0" lang="en-US" sz="2400" b="1" i="0" u="none" strike="noStrike" kern="1200" cap="small" spc="0" normalizeH="0" baseline="0" noProof="0" dirty="0">
                <a:ln>
                  <a:noFill/>
                </a:ln>
                <a:solidFill>
                  <a:schemeClr val="bg1"/>
                </a:solidFill>
                <a:effectLst/>
                <a:uLnTx/>
                <a:uFillTx/>
                <a:latin typeface="Century Gothic"/>
                <a:ea typeface="+mn-ea"/>
                <a:cs typeface="+mn-cs"/>
              </a:rPr>
              <a:t>Enrollment</a:t>
            </a:r>
          </a:p>
        </p:txBody>
      </p:sp>
      <p:grpSp>
        <p:nvGrpSpPr>
          <p:cNvPr id="1590" name="Group 1589">
            <a:extLst>
              <a:ext uri="{FF2B5EF4-FFF2-40B4-BE49-F238E27FC236}">
                <a16:creationId xmlns:a16="http://schemas.microsoft.com/office/drawing/2014/main" id="{1CB8142A-BC86-B1C1-8907-C514FFDC8B48}"/>
              </a:ext>
            </a:extLst>
          </p:cNvPr>
          <p:cNvGrpSpPr/>
          <p:nvPr/>
        </p:nvGrpSpPr>
        <p:grpSpPr>
          <a:xfrm>
            <a:off x="380446" y="4485544"/>
            <a:ext cx="583291" cy="438591"/>
            <a:chOff x="510107" y="634427"/>
            <a:chExt cx="437468" cy="328943"/>
          </a:xfrm>
        </p:grpSpPr>
        <p:sp>
          <p:nvSpPr>
            <p:cNvPr id="1591" name="Freeform 121">
              <a:extLst>
                <a:ext uri="{FF2B5EF4-FFF2-40B4-BE49-F238E27FC236}">
                  <a16:creationId xmlns:a16="http://schemas.microsoft.com/office/drawing/2014/main" id="{A7AB535A-6CD2-58B6-80A6-BDD8761D9C1E}"/>
                </a:ext>
              </a:extLst>
            </p:cNvPr>
            <p:cNvSpPr>
              <a:spLocks/>
            </p:cNvSpPr>
            <p:nvPr/>
          </p:nvSpPr>
          <p:spPr bwMode="auto">
            <a:xfrm>
              <a:off x="511035" y="634427"/>
              <a:ext cx="436540" cy="323243"/>
            </a:xfrm>
            <a:custGeom>
              <a:avLst/>
              <a:gdLst>
                <a:gd name="T0" fmla="*/ 674 w 819"/>
                <a:gd name="T1" fmla="*/ 512 h 512"/>
                <a:gd name="T2" fmla="*/ 666 w 819"/>
                <a:gd name="T3" fmla="*/ 504 h 512"/>
                <a:gd name="T4" fmla="*/ 674 w 819"/>
                <a:gd name="T5" fmla="*/ 496 h 512"/>
                <a:gd name="T6" fmla="*/ 803 w 819"/>
                <a:gd name="T7" fmla="*/ 367 h 512"/>
                <a:gd name="T8" fmla="*/ 711 w 819"/>
                <a:gd name="T9" fmla="*/ 238 h 512"/>
                <a:gd name="T10" fmla="*/ 706 w 819"/>
                <a:gd name="T11" fmla="*/ 233 h 512"/>
                <a:gd name="T12" fmla="*/ 541 w 819"/>
                <a:gd name="T13" fmla="*/ 131 h 512"/>
                <a:gd name="T14" fmla="*/ 534 w 819"/>
                <a:gd name="T15" fmla="*/ 127 h 512"/>
                <a:gd name="T16" fmla="*/ 345 w 819"/>
                <a:gd name="T17" fmla="*/ 17 h 512"/>
                <a:gd name="T18" fmla="*/ 198 w 819"/>
                <a:gd name="T19" fmla="*/ 76 h 512"/>
                <a:gd name="T20" fmla="*/ 142 w 819"/>
                <a:gd name="T21" fmla="*/ 207 h 512"/>
                <a:gd name="T22" fmla="*/ 142 w 819"/>
                <a:gd name="T23" fmla="*/ 211 h 512"/>
                <a:gd name="T24" fmla="*/ 142 w 819"/>
                <a:gd name="T25" fmla="*/ 215 h 512"/>
                <a:gd name="T26" fmla="*/ 135 w 819"/>
                <a:gd name="T27" fmla="*/ 223 h 512"/>
                <a:gd name="T28" fmla="*/ 16 w 819"/>
                <a:gd name="T29" fmla="*/ 367 h 512"/>
                <a:gd name="T30" fmla="*/ 143 w 819"/>
                <a:gd name="T31" fmla="*/ 495 h 512"/>
                <a:gd name="T32" fmla="*/ 144 w 819"/>
                <a:gd name="T33" fmla="*/ 495 h 512"/>
                <a:gd name="T34" fmla="*/ 347 w 819"/>
                <a:gd name="T35" fmla="*/ 495 h 512"/>
                <a:gd name="T36" fmla="*/ 355 w 819"/>
                <a:gd name="T37" fmla="*/ 503 h 512"/>
                <a:gd name="T38" fmla="*/ 347 w 819"/>
                <a:gd name="T39" fmla="*/ 511 h 512"/>
                <a:gd name="T40" fmla="*/ 143 w 819"/>
                <a:gd name="T41" fmla="*/ 511 h 512"/>
                <a:gd name="T42" fmla="*/ 141 w 819"/>
                <a:gd name="T43" fmla="*/ 511 h 512"/>
                <a:gd name="T44" fmla="*/ 0 w 819"/>
                <a:gd name="T45" fmla="*/ 367 h 512"/>
                <a:gd name="T46" fmla="*/ 126 w 819"/>
                <a:gd name="T47" fmla="*/ 208 h 512"/>
                <a:gd name="T48" fmla="*/ 126 w 819"/>
                <a:gd name="T49" fmla="*/ 207 h 512"/>
                <a:gd name="T50" fmla="*/ 187 w 819"/>
                <a:gd name="T51" fmla="*/ 65 h 512"/>
                <a:gd name="T52" fmla="*/ 345 w 819"/>
                <a:gd name="T53" fmla="*/ 1 h 512"/>
                <a:gd name="T54" fmla="*/ 546 w 819"/>
                <a:gd name="T55" fmla="*/ 115 h 512"/>
                <a:gd name="T56" fmla="*/ 719 w 819"/>
                <a:gd name="T57" fmla="*/ 224 h 512"/>
                <a:gd name="T58" fmla="*/ 819 w 819"/>
                <a:gd name="T59" fmla="*/ 367 h 512"/>
                <a:gd name="T60" fmla="*/ 674 w 819"/>
                <a:gd name="T61" fmla="*/ 512 h 512"/>
                <a:gd name="connsiteX0" fmla="*/ 8230 w 10000"/>
                <a:gd name="connsiteY0" fmla="*/ 9981 h 9981"/>
                <a:gd name="connsiteX1" fmla="*/ 8132 w 10000"/>
                <a:gd name="connsiteY1" fmla="*/ 9825 h 9981"/>
                <a:gd name="connsiteX2" fmla="*/ 8230 w 10000"/>
                <a:gd name="connsiteY2" fmla="*/ 9669 h 9981"/>
                <a:gd name="connsiteX3" fmla="*/ 9805 w 10000"/>
                <a:gd name="connsiteY3" fmla="*/ 7149 h 9981"/>
                <a:gd name="connsiteX4" fmla="*/ 8681 w 10000"/>
                <a:gd name="connsiteY4" fmla="*/ 4629 h 9981"/>
                <a:gd name="connsiteX5" fmla="*/ 8620 w 10000"/>
                <a:gd name="connsiteY5" fmla="*/ 4532 h 9981"/>
                <a:gd name="connsiteX6" fmla="*/ 6606 w 10000"/>
                <a:gd name="connsiteY6" fmla="*/ 2540 h 9981"/>
                <a:gd name="connsiteX7" fmla="*/ 6520 w 10000"/>
                <a:gd name="connsiteY7" fmla="*/ 2461 h 9981"/>
                <a:gd name="connsiteX8" fmla="*/ 4212 w 10000"/>
                <a:gd name="connsiteY8" fmla="*/ 313 h 9981"/>
                <a:gd name="connsiteX9" fmla="*/ 2418 w 10000"/>
                <a:gd name="connsiteY9" fmla="*/ 1465 h 9981"/>
                <a:gd name="connsiteX10" fmla="*/ 1734 w 10000"/>
                <a:gd name="connsiteY10" fmla="*/ 4024 h 9981"/>
                <a:gd name="connsiteX11" fmla="*/ 1734 w 10000"/>
                <a:gd name="connsiteY11" fmla="*/ 4102 h 9981"/>
                <a:gd name="connsiteX12" fmla="*/ 1734 w 10000"/>
                <a:gd name="connsiteY12" fmla="*/ 4180 h 9981"/>
                <a:gd name="connsiteX13" fmla="*/ 1648 w 10000"/>
                <a:gd name="connsiteY13" fmla="*/ 4336 h 9981"/>
                <a:gd name="connsiteX14" fmla="*/ 195 w 10000"/>
                <a:gd name="connsiteY14" fmla="*/ 7149 h 9981"/>
                <a:gd name="connsiteX15" fmla="*/ 1746 w 10000"/>
                <a:gd name="connsiteY15" fmla="*/ 9649 h 9981"/>
                <a:gd name="connsiteX16" fmla="*/ 1758 w 10000"/>
                <a:gd name="connsiteY16" fmla="*/ 9649 h 9981"/>
                <a:gd name="connsiteX17" fmla="*/ 4237 w 10000"/>
                <a:gd name="connsiteY17" fmla="*/ 9649 h 9981"/>
                <a:gd name="connsiteX18" fmla="*/ 5069 w 10000"/>
                <a:gd name="connsiteY18" fmla="*/ 9805 h 9981"/>
                <a:gd name="connsiteX19" fmla="*/ 4237 w 10000"/>
                <a:gd name="connsiteY19" fmla="*/ 9961 h 9981"/>
                <a:gd name="connsiteX20" fmla="*/ 1746 w 10000"/>
                <a:gd name="connsiteY20" fmla="*/ 9961 h 9981"/>
                <a:gd name="connsiteX21" fmla="*/ 1722 w 10000"/>
                <a:gd name="connsiteY21" fmla="*/ 9961 h 9981"/>
                <a:gd name="connsiteX22" fmla="*/ 0 w 10000"/>
                <a:gd name="connsiteY22" fmla="*/ 7149 h 9981"/>
                <a:gd name="connsiteX23" fmla="*/ 1538 w 10000"/>
                <a:gd name="connsiteY23" fmla="*/ 4044 h 9981"/>
                <a:gd name="connsiteX24" fmla="*/ 1538 w 10000"/>
                <a:gd name="connsiteY24" fmla="*/ 4024 h 9981"/>
                <a:gd name="connsiteX25" fmla="*/ 2283 w 10000"/>
                <a:gd name="connsiteY25" fmla="*/ 1251 h 9981"/>
                <a:gd name="connsiteX26" fmla="*/ 4212 w 10000"/>
                <a:gd name="connsiteY26" fmla="*/ 1 h 9981"/>
                <a:gd name="connsiteX27" fmla="*/ 6667 w 10000"/>
                <a:gd name="connsiteY27" fmla="*/ 2227 h 9981"/>
                <a:gd name="connsiteX28" fmla="*/ 8779 w 10000"/>
                <a:gd name="connsiteY28" fmla="*/ 4356 h 9981"/>
                <a:gd name="connsiteX29" fmla="*/ 10000 w 10000"/>
                <a:gd name="connsiteY29" fmla="*/ 7149 h 9981"/>
                <a:gd name="connsiteX30" fmla="*/ 8230 w 10000"/>
                <a:gd name="connsiteY30" fmla="*/ 9981 h 9981"/>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237 w 10000"/>
                <a:gd name="connsiteY19" fmla="*/ 9980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906 w 10000"/>
                <a:gd name="connsiteY19" fmla="*/ 9954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906 w 10000"/>
                <a:gd name="connsiteY19" fmla="*/ 9945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890 w 10000"/>
                <a:gd name="connsiteY19" fmla="*/ 9979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746 w 10000"/>
                <a:gd name="connsiteY14" fmla="*/ 9667 h 10000"/>
                <a:gd name="connsiteX15" fmla="*/ 1758 w 10000"/>
                <a:gd name="connsiteY15" fmla="*/ 9667 h 10000"/>
                <a:gd name="connsiteX16" fmla="*/ 4890 w 10000"/>
                <a:gd name="connsiteY16" fmla="*/ 9667 h 10000"/>
                <a:gd name="connsiteX17" fmla="*/ 5069 w 10000"/>
                <a:gd name="connsiteY17" fmla="*/ 9824 h 10000"/>
                <a:gd name="connsiteX18" fmla="*/ 4890 w 10000"/>
                <a:gd name="connsiteY18" fmla="*/ 9979 h 10000"/>
                <a:gd name="connsiteX19" fmla="*/ 1746 w 10000"/>
                <a:gd name="connsiteY19" fmla="*/ 9980 h 10000"/>
                <a:gd name="connsiteX20" fmla="*/ 1722 w 10000"/>
                <a:gd name="connsiteY20" fmla="*/ 9980 h 10000"/>
                <a:gd name="connsiteX21" fmla="*/ 0 w 10000"/>
                <a:gd name="connsiteY21" fmla="*/ 7163 h 10000"/>
                <a:gd name="connsiteX22" fmla="*/ 1538 w 10000"/>
                <a:gd name="connsiteY22" fmla="*/ 4052 h 10000"/>
                <a:gd name="connsiteX23" fmla="*/ 1538 w 10000"/>
                <a:gd name="connsiteY23" fmla="*/ 4032 h 10000"/>
                <a:gd name="connsiteX24" fmla="*/ 2283 w 10000"/>
                <a:gd name="connsiteY24" fmla="*/ 1253 h 10000"/>
                <a:gd name="connsiteX25" fmla="*/ 4212 w 10000"/>
                <a:gd name="connsiteY25" fmla="*/ 1 h 10000"/>
                <a:gd name="connsiteX26" fmla="*/ 6667 w 10000"/>
                <a:gd name="connsiteY26" fmla="*/ 2231 h 10000"/>
                <a:gd name="connsiteX27" fmla="*/ 8779 w 10000"/>
                <a:gd name="connsiteY27" fmla="*/ 4364 h 10000"/>
                <a:gd name="connsiteX28" fmla="*/ 10000 w 10000"/>
                <a:gd name="connsiteY28" fmla="*/ 7163 h 10000"/>
                <a:gd name="connsiteX29" fmla="*/ 8230 w 10000"/>
                <a:gd name="connsiteY29"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648 w 10000"/>
                <a:gd name="connsiteY12" fmla="*/ 4344 h 10000"/>
                <a:gd name="connsiteX13" fmla="*/ 1746 w 10000"/>
                <a:gd name="connsiteY13" fmla="*/ 9667 h 10000"/>
                <a:gd name="connsiteX14" fmla="*/ 1758 w 10000"/>
                <a:gd name="connsiteY14" fmla="*/ 9667 h 10000"/>
                <a:gd name="connsiteX15" fmla="*/ 4890 w 10000"/>
                <a:gd name="connsiteY15" fmla="*/ 9667 h 10000"/>
                <a:gd name="connsiteX16" fmla="*/ 5069 w 10000"/>
                <a:gd name="connsiteY16" fmla="*/ 9824 h 10000"/>
                <a:gd name="connsiteX17" fmla="*/ 4890 w 10000"/>
                <a:gd name="connsiteY17" fmla="*/ 9979 h 10000"/>
                <a:gd name="connsiteX18" fmla="*/ 1746 w 10000"/>
                <a:gd name="connsiteY18" fmla="*/ 9980 h 10000"/>
                <a:gd name="connsiteX19" fmla="*/ 1722 w 10000"/>
                <a:gd name="connsiteY19" fmla="*/ 9980 h 10000"/>
                <a:gd name="connsiteX20" fmla="*/ 0 w 10000"/>
                <a:gd name="connsiteY20" fmla="*/ 7163 h 10000"/>
                <a:gd name="connsiteX21" fmla="*/ 1538 w 10000"/>
                <a:gd name="connsiteY21" fmla="*/ 4052 h 10000"/>
                <a:gd name="connsiteX22" fmla="*/ 1538 w 10000"/>
                <a:gd name="connsiteY22" fmla="*/ 4032 h 10000"/>
                <a:gd name="connsiteX23" fmla="*/ 2283 w 10000"/>
                <a:gd name="connsiteY23" fmla="*/ 1253 h 10000"/>
                <a:gd name="connsiteX24" fmla="*/ 4212 w 10000"/>
                <a:gd name="connsiteY24" fmla="*/ 1 h 10000"/>
                <a:gd name="connsiteX25" fmla="*/ 6667 w 10000"/>
                <a:gd name="connsiteY25" fmla="*/ 2231 h 10000"/>
                <a:gd name="connsiteX26" fmla="*/ 8779 w 10000"/>
                <a:gd name="connsiteY26" fmla="*/ 4364 h 10000"/>
                <a:gd name="connsiteX27" fmla="*/ 10000 w 10000"/>
                <a:gd name="connsiteY27" fmla="*/ 7163 h 10000"/>
                <a:gd name="connsiteX28" fmla="*/ 8230 w 10000"/>
                <a:gd name="connsiteY28"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648 w 10000"/>
                <a:gd name="connsiteY11" fmla="*/ 4344 h 10000"/>
                <a:gd name="connsiteX12" fmla="*/ 1746 w 10000"/>
                <a:gd name="connsiteY12" fmla="*/ 9667 h 10000"/>
                <a:gd name="connsiteX13" fmla="*/ 1758 w 10000"/>
                <a:gd name="connsiteY13" fmla="*/ 9667 h 10000"/>
                <a:gd name="connsiteX14" fmla="*/ 4890 w 10000"/>
                <a:gd name="connsiteY14" fmla="*/ 9667 h 10000"/>
                <a:gd name="connsiteX15" fmla="*/ 5069 w 10000"/>
                <a:gd name="connsiteY15" fmla="*/ 9824 h 10000"/>
                <a:gd name="connsiteX16" fmla="*/ 4890 w 10000"/>
                <a:gd name="connsiteY16" fmla="*/ 9979 h 10000"/>
                <a:gd name="connsiteX17" fmla="*/ 1746 w 10000"/>
                <a:gd name="connsiteY17" fmla="*/ 9980 h 10000"/>
                <a:gd name="connsiteX18" fmla="*/ 1722 w 10000"/>
                <a:gd name="connsiteY18" fmla="*/ 9980 h 10000"/>
                <a:gd name="connsiteX19" fmla="*/ 0 w 10000"/>
                <a:gd name="connsiteY19" fmla="*/ 7163 h 10000"/>
                <a:gd name="connsiteX20" fmla="*/ 1538 w 10000"/>
                <a:gd name="connsiteY20" fmla="*/ 4052 h 10000"/>
                <a:gd name="connsiteX21" fmla="*/ 1538 w 10000"/>
                <a:gd name="connsiteY21" fmla="*/ 4032 h 10000"/>
                <a:gd name="connsiteX22" fmla="*/ 2283 w 10000"/>
                <a:gd name="connsiteY22" fmla="*/ 1253 h 10000"/>
                <a:gd name="connsiteX23" fmla="*/ 4212 w 10000"/>
                <a:gd name="connsiteY23" fmla="*/ 1 h 10000"/>
                <a:gd name="connsiteX24" fmla="*/ 6667 w 10000"/>
                <a:gd name="connsiteY24" fmla="*/ 2231 h 10000"/>
                <a:gd name="connsiteX25" fmla="*/ 8779 w 10000"/>
                <a:gd name="connsiteY25" fmla="*/ 4364 h 10000"/>
                <a:gd name="connsiteX26" fmla="*/ 10000 w 10000"/>
                <a:gd name="connsiteY26" fmla="*/ 7163 h 10000"/>
                <a:gd name="connsiteX27" fmla="*/ 8230 w 10000"/>
                <a:gd name="connsiteY27"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46 w 10000"/>
                <a:gd name="connsiteY11" fmla="*/ 9667 h 10000"/>
                <a:gd name="connsiteX12" fmla="*/ 1758 w 10000"/>
                <a:gd name="connsiteY12" fmla="*/ 9667 h 10000"/>
                <a:gd name="connsiteX13" fmla="*/ 4890 w 10000"/>
                <a:gd name="connsiteY13" fmla="*/ 9667 h 10000"/>
                <a:gd name="connsiteX14" fmla="*/ 5069 w 10000"/>
                <a:gd name="connsiteY14" fmla="*/ 9824 h 10000"/>
                <a:gd name="connsiteX15" fmla="*/ 4890 w 10000"/>
                <a:gd name="connsiteY15" fmla="*/ 9979 h 10000"/>
                <a:gd name="connsiteX16" fmla="*/ 1746 w 10000"/>
                <a:gd name="connsiteY16" fmla="*/ 9980 h 10000"/>
                <a:gd name="connsiteX17" fmla="*/ 1722 w 10000"/>
                <a:gd name="connsiteY17" fmla="*/ 9980 h 10000"/>
                <a:gd name="connsiteX18" fmla="*/ 0 w 10000"/>
                <a:gd name="connsiteY18" fmla="*/ 7163 h 10000"/>
                <a:gd name="connsiteX19" fmla="*/ 1538 w 10000"/>
                <a:gd name="connsiteY19" fmla="*/ 4052 h 10000"/>
                <a:gd name="connsiteX20" fmla="*/ 1538 w 10000"/>
                <a:gd name="connsiteY20" fmla="*/ 4032 h 10000"/>
                <a:gd name="connsiteX21" fmla="*/ 2283 w 10000"/>
                <a:gd name="connsiteY21" fmla="*/ 1253 h 10000"/>
                <a:gd name="connsiteX22" fmla="*/ 4212 w 10000"/>
                <a:gd name="connsiteY22" fmla="*/ 1 h 10000"/>
                <a:gd name="connsiteX23" fmla="*/ 6667 w 10000"/>
                <a:gd name="connsiteY23" fmla="*/ 2231 h 10000"/>
                <a:gd name="connsiteX24" fmla="*/ 8779 w 10000"/>
                <a:gd name="connsiteY24" fmla="*/ 4364 h 10000"/>
                <a:gd name="connsiteX25" fmla="*/ 10000 w 10000"/>
                <a:gd name="connsiteY25" fmla="*/ 7163 h 10000"/>
                <a:gd name="connsiteX26" fmla="*/ 8230 w 10000"/>
                <a:gd name="connsiteY26"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46 w 10000"/>
                <a:gd name="connsiteY10" fmla="*/ 9667 h 10000"/>
                <a:gd name="connsiteX11" fmla="*/ 1758 w 10000"/>
                <a:gd name="connsiteY11" fmla="*/ 9667 h 10000"/>
                <a:gd name="connsiteX12" fmla="*/ 4890 w 10000"/>
                <a:gd name="connsiteY12" fmla="*/ 9667 h 10000"/>
                <a:gd name="connsiteX13" fmla="*/ 5069 w 10000"/>
                <a:gd name="connsiteY13" fmla="*/ 9824 h 10000"/>
                <a:gd name="connsiteX14" fmla="*/ 4890 w 10000"/>
                <a:gd name="connsiteY14" fmla="*/ 9979 h 10000"/>
                <a:gd name="connsiteX15" fmla="*/ 1746 w 10000"/>
                <a:gd name="connsiteY15" fmla="*/ 9980 h 10000"/>
                <a:gd name="connsiteX16" fmla="*/ 1722 w 10000"/>
                <a:gd name="connsiteY16" fmla="*/ 9980 h 10000"/>
                <a:gd name="connsiteX17" fmla="*/ 0 w 10000"/>
                <a:gd name="connsiteY17" fmla="*/ 7163 h 10000"/>
                <a:gd name="connsiteX18" fmla="*/ 1538 w 10000"/>
                <a:gd name="connsiteY18" fmla="*/ 4052 h 10000"/>
                <a:gd name="connsiteX19" fmla="*/ 1538 w 10000"/>
                <a:gd name="connsiteY19" fmla="*/ 4032 h 10000"/>
                <a:gd name="connsiteX20" fmla="*/ 2283 w 10000"/>
                <a:gd name="connsiteY20" fmla="*/ 1253 h 10000"/>
                <a:gd name="connsiteX21" fmla="*/ 4212 w 10000"/>
                <a:gd name="connsiteY21" fmla="*/ 1 h 10000"/>
                <a:gd name="connsiteX22" fmla="*/ 6667 w 10000"/>
                <a:gd name="connsiteY22" fmla="*/ 2231 h 10000"/>
                <a:gd name="connsiteX23" fmla="*/ 8779 w 10000"/>
                <a:gd name="connsiteY23" fmla="*/ 4364 h 10000"/>
                <a:gd name="connsiteX24" fmla="*/ 10000 w 10000"/>
                <a:gd name="connsiteY24" fmla="*/ 7163 h 10000"/>
                <a:gd name="connsiteX25" fmla="*/ 8230 w 10000"/>
                <a:gd name="connsiteY25" fmla="*/ 10000 h 10000"/>
                <a:gd name="connsiteX0" fmla="*/ 8230 w 10000"/>
                <a:gd name="connsiteY0" fmla="*/ 10058 h 10058"/>
                <a:gd name="connsiteX1" fmla="*/ 8132 w 10000"/>
                <a:gd name="connsiteY1" fmla="*/ 9902 h 10058"/>
                <a:gd name="connsiteX2" fmla="*/ 8230 w 10000"/>
                <a:gd name="connsiteY2" fmla="*/ 9745 h 10058"/>
                <a:gd name="connsiteX3" fmla="*/ 9805 w 10000"/>
                <a:gd name="connsiteY3" fmla="*/ 7221 h 10058"/>
                <a:gd name="connsiteX4" fmla="*/ 8681 w 10000"/>
                <a:gd name="connsiteY4" fmla="*/ 4696 h 10058"/>
                <a:gd name="connsiteX5" fmla="*/ 8620 w 10000"/>
                <a:gd name="connsiteY5" fmla="*/ 4599 h 10058"/>
                <a:gd name="connsiteX6" fmla="*/ 6606 w 10000"/>
                <a:gd name="connsiteY6" fmla="*/ 2603 h 10058"/>
                <a:gd name="connsiteX7" fmla="*/ 6520 w 10000"/>
                <a:gd name="connsiteY7" fmla="*/ 2524 h 10058"/>
                <a:gd name="connsiteX8" fmla="*/ 4212 w 10000"/>
                <a:gd name="connsiteY8" fmla="*/ 372 h 10058"/>
                <a:gd name="connsiteX9" fmla="*/ 1746 w 10000"/>
                <a:gd name="connsiteY9" fmla="*/ 9725 h 10058"/>
                <a:gd name="connsiteX10" fmla="*/ 1758 w 10000"/>
                <a:gd name="connsiteY10" fmla="*/ 9725 h 10058"/>
                <a:gd name="connsiteX11" fmla="*/ 4890 w 10000"/>
                <a:gd name="connsiteY11" fmla="*/ 9725 h 10058"/>
                <a:gd name="connsiteX12" fmla="*/ 5069 w 10000"/>
                <a:gd name="connsiteY12" fmla="*/ 9882 h 10058"/>
                <a:gd name="connsiteX13" fmla="*/ 4890 w 10000"/>
                <a:gd name="connsiteY13" fmla="*/ 10037 h 10058"/>
                <a:gd name="connsiteX14" fmla="*/ 1746 w 10000"/>
                <a:gd name="connsiteY14" fmla="*/ 10038 h 10058"/>
                <a:gd name="connsiteX15" fmla="*/ 1722 w 10000"/>
                <a:gd name="connsiteY15" fmla="*/ 10038 h 10058"/>
                <a:gd name="connsiteX16" fmla="*/ 0 w 10000"/>
                <a:gd name="connsiteY16" fmla="*/ 7221 h 10058"/>
                <a:gd name="connsiteX17" fmla="*/ 1538 w 10000"/>
                <a:gd name="connsiteY17" fmla="*/ 4110 h 10058"/>
                <a:gd name="connsiteX18" fmla="*/ 1538 w 10000"/>
                <a:gd name="connsiteY18" fmla="*/ 4090 h 10058"/>
                <a:gd name="connsiteX19" fmla="*/ 2283 w 10000"/>
                <a:gd name="connsiteY19" fmla="*/ 1311 h 10058"/>
                <a:gd name="connsiteX20" fmla="*/ 4212 w 10000"/>
                <a:gd name="connsiteY20" fmla="*/ 59 h 10058"/>
                <a:gd name="connsiteX21" fmla="*/ 6667 w 10000"/>
                <a:gd name="connsiteY21" fmla="*/ 2289 h 10058"/>
                <a:gd name="connsiteX22" fmla="*/ 8779 w 10000"/>
                <a:gd name="connsiteY22" fmla="*/ 4422 h 10058"/>
                <a:gd name="connsiteX23" fmla="*/ 10000 w 10000"/>
                <a:gd name="connsiteY23" fmla="*/ 7221 h 10058"/>
                <a:gd name="connsiteX24" fmla="*/ 8230 w 10000"/>
                <a:gd name="connsiteY24" fmla="*/ 10058 h 10058"/>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1746 w 10000"/>
                <a:gd name="connsiteY8" fmla="*/ 9667 h 10000"/>
                <a:gd name="connsiteX9" fmla="*/ 1758 w 10000"/>
                <a:gd name="connsiteY9" fmla="*/ 9667 h 10000"/>
                <a:gd name="connsiteX10" fmla="*/ 4890 w 10000"/>
                <a:gd name="connsiteY10" fmla="*/ 9667 h 10000"/>
                <a:gd name="connsiteX11" fmla="*/ 5069 w 10000"/>
                <a:gd name="connsiteY11" fmla="*/ 9824 h 10000"/>
                <a:gd name="connsiteX12" fmla="*/ 4890 w 10000"/>
                <a:gd name="connsiteY12" fmla="*/ 9979 h 10000"/>
                <a:gd name="connsiteX13" fmla="*/ 1746 w 10000"/>
                <a:gd name="connsiteY13" fmla="*/ 9980 h 10000"/>
                <a:gd name="connsiteX14" fmla="*/ 1722 w 10000"/>
                <a:gd name="connsiteY14" fmla="*/ 9980 h 10000"/>
                <a:gd name="connsiteX15" fmla="*/ 0 w 10000"/>
                <a:gd name="connsiteY15" fmla="*/ 7163 h 10000"/>
                <a:gd name="connsiteX16" fmla="*/ 1538 w 10000"/>
                <a:gd name="connsiteY16" fmla="*/ 4052 h 10000"/>
                <a:gd name="connsiteX17" fmla="*/ 1538 w 10000"/>
                <a:gd name="connsiteY17" fmla="*/ 4032 h 10000"/>
                <a:gd name="connsiteX18" fmla="*/ 2283 w 10000"/>
                <a:gd name="connsiteY18" fmla="*/ 1253 h 10000"/>
                <a:gd name="connsiteX19" fmla="*/ 4212 w 10000"/>
                <a:gd name="connsiteY19" fmla="*/ 1 h 10000"/>
                <a:gd name="connsiteX20" fmla="*/ 6667 w 10000"/>
                <a:gd name="connsiteY20" fmla="*/ 2231 h 10000"/>
                <a:gd name="connsiteX21" fmla="*/ 8779 w 10000"/>
                <a:gd name="connsiteY21" fmla="*/ 4364 h 10000"/>
                <a:gd name="connsiteX22" fmla="*/ 10000 w 10000"/>
                <a:gd name="connsiteY22" fmla="*/ 7163 h 10000"/>
                <a:gd name="connsiteX23" fmla="*/ 8230 w 10000"/>
                <a:gd name="connsiteY23"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1746 w 10000"/>
                <a:gd name="connsiteY7" fmla="*/ 9667 h 10000"/>
                <a:gd name="connsiteX8" fmla="*/ 1758 w 10000"/>
                <a:gd name="connsiteY8" fmla="*/ 9667 h 10000"/>
                <a:gd name="connsiteX9" fmla="*/ 4890 w 10000"/>
                <a:gd name="connsiteY9" fmla="*/ 9667 h 10000"/>
                <a:gd name="connsiteX10" fmla="*/ 5069 w 10000"/>
                <a:gd name="connsiteY10" fmla="*/ 9824 h 10000"/>
                <a:gd name="connsiteX11" fmla="*/ 4890 w 10000"/>
                <a:gd name="connsiteY11" fmla="*/ 9979 h 10000"/>
                <a:gd name="connsiteX12" fmla="*/ 1746 w 10000"/>
                <a:gd name="connsiteY12" fmla="*/ 9980 h 10000"/>
                <a:gd name="connsiteX13" fmla="*/ 1722 w 10000"/>
                <a:gd name="connsiteY13" fmla="*/ 9980 h 10000"/>
                <a:gd name="connsiteX14" fmla="*/ 0 w 10000"/>
                <a:gd name="connsiteY14" fmla="*/ 7163 h 10000"/>
                <a:gd name="connsiteX15" fmla="*/ 1538 w 10000"/>
                <a:gd name="connsiteY15" fmla="*/ 4052 h 10000"/>
                <a:gd name="connsiteX16" fmla="*/ 1538 w 10000"/>
                <a:gd name="connsiteY16" fmla="*/ 4032 h 10000"/>
                <a:gd name="connsiteX17" fmla="*/ 2283 w 10000"/>
                <a:gd name="connsiteY17" fmla="*/ 1253 h 10000"/>
                <a:gd name="connsiteX18" fmla="*/ 4212 w 10000"/>
                <a:gd name="connsiteY18" fmla="*/ 1 h 10000"/>
                <a:gd name="connsiteX19" fmla="*/ 6667 w 10000"/>
                <a:gd name="connsiteY19" fmla="*/ 2231 h 10000"/>
                <a:gd name="connsiteX20" fmla="*/ 8779 w 10000"/>
                <a:gd name="connsiteY20" fmla="*/ 4364 h 10000"/>
                <a:gd name="connsiteX21" fmla="*/ 10000 w 10000"/>
                <a:gd name="connsiteY21" fmla="*/ 7163 h 10000"/>
                <a:gd name="connsiteX22" fmla="*/ 8230 w 10000"/>
                <a:gd name="connsiteY22"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1746 w 10000"/>
                <a:gd name="connsiteY6" fmla="*/ 9667 h 10000"/>
                <a:gd name="connsiteX7" fmla="*/ 1758 w 10000"/>
                <a:gd name="connsiteY7" fmla="*/ 9667 h 10000"/>
                <a:gd name="connsiteX8" fmla="*/ 4890 w 10000"/>
                <a:gd name="connsiteY8" fmla="*/ 9667 h 10000"/>
                <a:gd name="connsiteX9" fmla="*/ 5069 w 10000"/>
                <a:gd name="connsiteY9" fmla="*/ 9824 h 10000"/>
                <a:gd name="connsiteX10" fmla="*/ 4890 w 10000"/>
                <a:gd name="connsiteY10" fmla="*/ 9979 h 10000"/>
                <a:gd name="connsiteX11" fmla="*/ 1746 w 10000"/>
                <a:gd name="connsiteY11" fmla="*/ 9980 h 10000"/>
                <a:gd name="connsiteX12" fmla="*/ 1722 w 10000"/>
                <a:gd name="connsiteY12" fmla="*/ 9980 h 10000"/>
                <a:gd name="connsiteX13" fmla="*/ 0 w 10000"/>
                <a:gd name="connsiteY13" fmla="*/ 7163 h 10000"/>
                <a:gd name="connsiteX14" fmla="*/ 1538 w 10000"/>
                <a:gd name="connsiteY14" fmla="*/ 4052 h 10000"/>
                <a:gd name="connsiteX15" fmla="*/ 1538 w 10000"/>
                <a:gd name="connsiteY15" fmla="*/ 4032 h 10000"/>
                <a:gd name="connsiteX16" fmla="*/ 2283 w 10000"/>
                <a:gd name="connsiteY16" fmla="*/ 1253 h 10000"/>
                <a:gd name="connsiteX17" fmla="*/ 4212 w 10000"/>
                <a:gd name="connsiteY17" fmla="*/ 1 h 10000"/>
                <a:gd name="connsiteX18" fmla="*/ 6667 w 10000"/>
                <a:gd name="connsiteY18" fmla="*/ 2231 h 10000"/>
                <a:gd name="connsiteX19" fmla="*/ 8779 w 10000"/>
                <a:gd name="connsiteY19" fmla="*/ 4364 h 10000"/>
                <a:gd name="connsiteX20" fmla="*/ 10000 w 10000"/>
                <a:gd name="connsiteY20" fmla="*/ 7163 h 10000"/>
                <a:gd name="connsiteX21" fmla="*/ 8230 w 10000"/>
                <a:gd name="connsiteY21"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1746 w 10000"/>
                <a:gd name="connsiteY5" fmla="*/ 9667 h 10000"/>
                <a:gd name="connsiteX6" fmla="*/ 1758 w 10000"/>
                <a:gd name="connsiteY6" fmla="*/ 9667 h 10000"/>
                <a:gd name="connsiteX7" fmla="*/ 4890 w 10000"/>
                <a:gd name="connsiteY7" fmla="*/ 9667 h 10000"/>
                <a:gd name="connsiteX8" fmla="*/ 5069 w 10000"/>
                <a:gd name="connsiteY8" fmla="*/ 9824 h 10000"/>
                <a:gd name="connsiteX9" fmla="*/ 4890 w 10000"/>
                <a:gd name="connsiteY9" fmla="*/ 9979 h 10000"/>
                <a:gd name="connsiteX10" fmla="*/ 1746 w 10000"/>
                <a:gd name="connsiteY10" fmla="*/ 9980 h 10000"/>
                <a:gd name="connsiteX11" fmla="*/ 1722 w 10000"/>
                <a:gd name="connsiteY11" fmla="*/ 9980 h 10000"/>
                <a:gd name="connsiteX12" fmla="*/ 0 w 10000"/>
                <a:gd name="connsiteY12" fmla="*/ 7163 h 10000"/>
                <a:gd name="connsiteX13" fmla="*/ 1538 w 10000"/>
                <a:gd name="connsiteY13" fmla="*/ 4052 h 10000"/>
                <a:gd name="connsiteX14" fmla="*/ 1538 w 10000"/>
                <a:gd name="connsiteY14" fmla="*/ 4032 h 10000"/>
                <a:gd name="connsiteX15" fmla="*/ 2283 w 10000"/>
                <a:gd name="connsiteY15" fmla="*/ 1253 h 10000"/>
                <a:gd name="connsiteX16" fmla="*/ 4212 w 10000"/>
                <a:gd name="connsiteY16" fmla="*/ 1 h 10000"/>
                <a:gd name="connsiteX17" fmla="*/ 6667 w 10000"/>
                <a:gd name="connsiteY17" fmla="*/ 2231 h 10000"/>
                <a:gd name="connsiteX18" fmla="*/ 8779 w 10000"/>
                <a:gd name="connsiteY18" fmla="*/ 4364 h 10000"/>
                <a:gd name="connsiteX19" fmla="*/ 10000 w 10000"/>
                <a:gd name="connsiteY19" fmla="*/ 7163 h 10000"/>
                <a:gd name="connsiteX20" fmla="*/ 8230 w 10000"/>
                <a:gd name="connsiteY20" fmla="*/ 10000 h 10000"/>
                <a:gd name="connsiteX0" fmla="*/ 8230 w 10142"/>
                <a:gd name="connsiteY0" fmla="*/ 10000 h 10000"/>
                <a:gd name="connsiteX1" fmla="*/ 8132 w 10142"/>
                <a:gd name="connsiteY1" fmla="*/ 9844 h 10000"/>
                <a:gd name="connsiteX2" fmla="*/ 8230 w 10142"/>
                <a:gd name="connsiteY2" fmla="*/ 9687 h 10000"/>
                <a:gd name="connsiteX3" fmla="*/ 9805 w 10142"/>
                <a:gd name="connsiteY3" fmla="*/ 7163 h 10000"/>
                <a:gd name="connsiteX4" fmla="*/ 1746 w 10142"/>
                <a:gd name="connsiteY4" fmla="*/ 9667 h 10000"/>
                <a:gd name="connsiteX5" fmla="*/ 1758 w 10142"/>
                <a:gd name="connsiteY5" fmla="*/ 9667 h 10000"/>
                <a:gd name="connsiteX6" fmla="*/ 4890 w 10142"/>
                <a:gd name="connsiteY6" fmla="*/ 9667 h 10000"/>
                <a:gd name="connsiteX7" fmla="*/ 5069 w 10142"/>
                <a:gd name="connsiteY7" fmla="*/ 9824 h 10000"/>
                <a:gd name="connsiteX8" fmla="*/ 4890 w 10142"/>
                <a:gd name="connsiteY8" fmla="*/ 9979 h 10000"/>
                <a:gd name="connsiteX9" fmla="*/ 1746 w 10142"/>
                <a:gd name="connsiteY9" fmla="*/ 9980 h 10000"/>
                <a:gd name="connsiteX10" fmla="*/ 1722 w 10142"/>
                <a:gd name="connsiteY10" fmla="*/ 9980 h 10000"/>
                <a:gd name="connsiteX11" fmla="*/ 0 w 10142"/>
                <a:gd name="connsiteY11" fmla="*/ 7163 h 10000"/>
                <a:gd name="connsiteX12" fmla="*/ 1538 w 10142"/>
                <a:gd name="connsiteY12" fmla="*/ 4052 h 10000"/>
                <a:gd name="connsiteX13" fmla="*/ 1538 w 10142"/>
                <a:gd name="connsiteY13" fmla="*/ 4032 h 10000"/>
                <a:gd name="connsiteX14" fmla="*/ 2283 w 10142"/>
                <a:gd name="connsiteY14" fmla="*/ 1253 h 10000"/>
                <a:gd name="connsiteX15" fmla="*/ 4212 w 10142"/>
                <a:gd name="connsiteY15" fmla="*/ 1 h 10000"/>
                <a:gd name="connsiteX16" fmla="*/ 6667 w 10142"/>
                <a:gd name="connsiteY16" fmla="*/ 2231 h 10000"/>
                <a:gd name="connsiteX17" fmla="*/ 8779 w 10142"/>
                <a:gd name="connsiteY17" fmla="*/ 4364 h 10000"/>
                <a:gd name="connsiteX18" fmla="*/ 10000 w 10142"/>
                <a:gd name="connsiteY18" fmla="*/ 7163 h 10000"/>
                <a:gd name="connsiteX19" fmla="*/ 8230 w 10142"/>
                <a:gd name="connsiteY19" fmla="*/ 10000 h 10000"/>
                <a:gd name="connsiteX0" fmla="*/ 8230 w 10000"/>
                <a:gd name="connsiteY0" fmla="*/ 10000 h 10000"/>
                <a:gd name="connsiteX1" fmla="*/ 8132 w 10000"/>
                <a:gd name="connsiteY1" fmla="*/ 9844 h 10000"/>
                <a:gd name="connsiteX2" fmla="*/ 8230 w 10000"/>
                <a:gd name="connsiteY2" fmla="*/ 9687 h 10000"/>
                <a:gd name="connsiteX3" fmla="*/ 1746 w 10000"/>
                <a:gd name="connsiteY3" fmla="*/ 9667 h 10000"/>
                <a:gd name="connsiteX4" fmla="*/ 1758 w 10000"/>
                <a:gd name="connsiteY4" fmla="*/ 9667 h 10000"/>
                <a:gd name="connsiteX5" fmla="*/ 4890 w 10000"/>
                <a:gd name="connsiteY5" fmla="*/ 9667 h 10000"/>
                <a:gd name="connsiteX6" fmla="*/ 5069 w 10000"/>
                <a:gd name="connsiteY6" fmla="*/ 9824 h 10000"/>
                <a:gd name="connsiteX7" fmla="*/ 4890 w 10000"/>
                <a:gd name="connsiteY7" fmla="*/ 9979 h 10000"/>
                <a:gd name="connsiteX8" fmla="*/ 1746 w 10000"/>
                <a:gd name="connsiteY8" fmla="*/ 9980 h 10000"/>
                <a:gd name="connsiteX9" fmla="*/ 1722 w 10000"/>
                <a:gd name="connsiteY9" fmla="*/ 9980 h 10000"/>
                <a:gd name="connsiteX10" fmla="*/ 0 w 10000"/>
                <a:gd name="connsiteY10" fmla="*/ 7163 h 10000"/>
                <a:gd name="connsiteX11" fmla="*/ 1538 w 10000"/>
                <a:gd name="connsiteY11" fmla="*/ 4052 h 10000"/>
                <a:gd name="connsiteX12" fmla="*/ 1538 w 10000"/>
                <a:gd name="connsiteY12" fmla="*/ 4032 h 10000"/>
                <a:gd name="connsiteX13" fmla="*/ 2283 w 10000"/>
                <a:gd name="connsiteY13" fmla="*/ 1253 h 10000"/>
                <a:gd name="connsiteX14" fmla="*/ 4212 w 10000"/>
                <a:gd name="connsiteY14" fmla="*/ 1 h 10000"/>
                <a:gd name="connsiteX15" fmla="*/ 6667 w 10000"/>
                <a:gd name="connsiteY15" fmla="*/ 2231 h 10000"/>
                <a:gd name="connsiteX16" fmla="*/ 8779 w 10000"/>
                <a:gd name="connsiteY16" fmla="*/ 4364 h 10000"/>
                <a:gd name="connsiteX17" fmla="*/ 10000 w 10000"/>
                <a:gd name="connsiteY17" fmla="*/ 7163 h 10000"/>
                <a:gd name="connsiteX18" fmla="*/ 8230 w 10000"/>
                <a:gd name="connsiteY18" fmla="*/ 10000 h 10000"/>
                <a:gd name="connsiteX0" fmla="*/ 8230 w 10000"/>
                <a:gd name="connsiteY0" fmla="*/ 10000 h 10000"/>
                <a:gd name="connsiteX1" fmla="*/ 8132 w 10000"/>
                <a:gd name="connsiteY1" fmla="*/ 9844 h 10000"/>
                <a:gd name="connsiteX2" fmla="*/ 1746 w 10000"/>
                <a:gd name="connsiteY2" fmla="*/ 9667 h 10000"/>
                <a:gd name="connsiteX3" fmla="*/ 1758 w 10000"/>
                <a:gd name="connsiteY3" fmla="*/ 9667 h 10000"/>
                <a:gd name="connsiteX4" fmla="*/ 4890 w 10000"/>
                <a:gd name="connsiteY4" fmla="*/ 9667 h 10000"/>
                <a:gd name="connsiteX5" fmla="*/ 5069 w 10000"/>
                <a:gd name="connsiteY5" fmla="*/ 9824 h 10000"/>
                <a:gd name="connsiteX6" fmla="*/ 4890 w 10000"/>
                <a:gd name="connsiteY6" fmla="*/ 9979 h 10000"/>
                <a:gd name="connsiteX7" fmla="*/ 1746 w 10000"/>
                <a:gd name="connsiteY7" fmla="*/ 9980 h 10000"/>
                <a:gd name="connsiteX8" fmla="*/ 1722 w 10000"/>
                <a:gd name="connsiteY8" fmla="*/ 9980 h 10000"/>
                <a:gd name="connsiteX9" fmla="*/ 0 w 10000"/>
                <a:gd name="connsiteY9" fmla="*/ 7163 h 10000"/>
                <a:gd name="connsiteX10" fmla="*/ 1538 w 10000"/>
                <a:gd name="connsiteY10" fmla="*/ 4052 h 10000"/>
                <a:gd name="connsiteX11" fmla="*/ 1538 w 10000"/>
                <a:gd name="connsiteY11" fmla="*/ 4032 h 10000"/>
                <a:gd name="connsiteX12" fmla="*/ 2283 w 10000"/>
                <a:gd name="connsiteY12" fmla="*/ 1253 h 10000"/>
                <a:gd name="connsiteX13" fmla="*/ 4212 w 10000"/>
                <a:gd name="connsiteY13" fmla="*/ 1 h 10000"/>
                <a:gd name="connsiteX14" fmla="*/ 6667 w 10000"/>
                <a:gd name="connsiteY14" fmla="*/ 2231 h 10000"/>
                <a:gd name="connsiteX15" fmla="*/ 8779 w 10000"/>
                <a:gd name="connsiteY15" fmla="*/ 4364 h 10000"/>
                <a:gd name="connsiteX16" fmla="*/ 10000 w 10000"/>
                <a:gd name="connsiteY16" fmla="*/ 7163 h 10000"/>
                <a:gd name="connsiteX17" fmla="*/ 8230 w 10000"/>
                <a:gd name="connsiteY17" fmla="*/ 10000 h 10000"/>
                <a:gd name="connsiteX0" fmla="*/ 8230 w 10000"/>
                <a:gd name="connsiteY0" fmla="*/ 10000 h 10000"/>
                <a:gd name="connsiteX1" fmla="*/ 8132 w 10000"/>
                <a:gd name="connsiteY1" fmla="*/ 9844 h 10000"/>
                <a:gd name="connsiteX2" fmla="*/ 1746 w 10000"/>
                <a:gd name="connsiteY2" fmla="*/ 9667 h 10000"/>
                <a:gd name="connsiteX3" fmla="*/ 4890 w 10000"/>
                <a:gd name="connsiteY3" fmla="*/ 9667 h 10000"/>
                <a:gd name="connsiteX4" fmla="*/ 5069 w 10000"/>
                <a:gd name="connsiteY4" fmla="*/ 9824 h 10000"/>
                <a:gd name="connsiteX5" fmla="*/ 4890 w 10000"/>
                <a:gd name="connsiteY5" fmla="*/ 9979 h 10000"/>
                <a:gd name="connsiteX6" fmla="*/ 1746 w 10000"/>
                <a:gd name="connsiteY6" fmla="*/ 9980 h 10000"/>
                <a:gd name="connsiteX7" fmla="*/ 1722 w 10000"/>
                <a:gd name="connsiteY7" fmla="*/ 9980 h 10000"/>
                <a:gd name="connsiteX8" fmla="*/ 0 w 10000"/>
                <a:gd name="connsiteY8" fmla="*/ 7163 h 10000"/>
                <a:gd name="connsiteX9" fmla="*/ 1538 w 10000"/>
                <a:gd name="connsiteY9" fmla="*/ 4052 h 10000"/>
                <a:gd name="connsiteX10" fmla="*/ 1538 w 10000"/>
                <a:gd name="connsiteY10" fmla="*/ 4032 h 10000"/>
                <a:gd name="connsiteX11" fmla="*/ 2283 w 10000"/>
                <a:gd name="connsiteY11" fmla="*/ 1253 h 10000"/>
                <a:gd name="connsiteX12" fmla="*/ 4212 w 10000"/>
                <a:gd name="connsiteY12" fmla="*/ 1 h 10000"/>
                <a:gd name="connsiteX13" fmla="*/ 6667 w 10000"/>
                <a:gd name="connsiteY13" fmla="*/ 2231 h 10000"/>
                <a:gd name="connsiteX14" fmla="*/ 8779 w 10000"/>
                <a:gd name="connsiteY14" fmla="*/ 4364 h 10000"/>
                <a:gd name="connsiteX15" fmla="*/ 10000 w 10000"/>
                <a:gd name="connsiteY15" fmla="*/ 7163 h 10000"/>
                <a:gd name="connsiteX16" fmla="*/ 8230 w 10000"/>
                <a:gd name="connsiteY16" fmla="*/ 10000 h 10000"/>
                <a:gd name="connsiteX0" fmla="*/ 8230 w 10000"/>
                <a:gd name="connsiteY0" fmla="*/ 10000 h 10000"/>
                <a:gd name="connsiteX1" fmla="*/ 8132 w 10000"/>
                <a:gd name="connsiteY1" fmla="*/ 9844 h 10000"/>
                <a:gd name="connsiteX2" fmla="*/ 4890 w 10000"/>
                <a:gd name="connsiteY2" fmla="*/ 9667 h 10000"/>
                <a:gd name="connsiteX3" fmla="*/ 5069 w 10000"/>
                <a:gd name="connsiteY3" fmla="*/ 9824 h 10000"/>
                <a:gd name="connsiteX4" fmla="*/ 4890 w 10000"/>
                <a:gd name="connsiteY4" fmla="*/ 9979 h 10000"/>
                <a:gd name="connsiteX5" fmla="*/ 1746 w 10000"/>
                <a:gd name="connsiteY5" fmla="*/ 9980 h 10000"/>
                <a:gd name="connsiteX6" fmla="*/ 1722 w 10000"/>
                <a:gd name="connsiteY6" fmla="*/ 9980 h 10000"/>
                <a:gd name="connsiteX7" fmla="*/ 0 w 10000"/>
                <a:gd name="connsiteY7" fmla="*/ 7163 h 10000"/>
                <a:gd name="connsiteX8" fmla="*/ 1538 w 10000"/>
                <a:gd name="connsiteY8" fmla="*/ 4052 h 10000"/>
                <a:gd name="connsiteX9" fmla="*/ 1538 w 10000"/>
                <a:gd name="connsiteY9" fmla="*/ 4032 h 10000"/>
                <a:gd name="connsiteX10" fmla="*/ 2283 w 10000"/>
                <a:gd name="connsiteY10" fmla="*/ 1253 h 10000"/>
                <a:gd name="connsiteX11" fmla="*/ 4212 w 10000"/>
                <a:gd name="connsiteY11" fmla="*/ 1 h 10000"/>
                <a:gd name="connsiteX12" fmla="*/ 6667 w 10000"/>
                <a:gd name="connsiteY12" fmla="*/ 2231 h 10000"/>
                <a:gd name="connsiteX13" fmla="*/ 8779 w 10000"/>
                <a:gd name="connsiteY13" fmla="*/ 4364 h 10000"/>
                <a:gd name="connsiteX14" fmla="*/ 10000 w 10000"/>
                <a:gd name="connsiteY14" fmla="*/ 7163 h 10000"/>
                <a:gd name="connsiteX15" fmla="*/ 8230 w 10000"/>
                <a:gd name="connsiteY15" fmla="*/ 10000 h 10000"/>
                <a:gd name="connsiteX0" fmla="*/ 8230 w 10000"/>
                <a:gd name="connsiteY0" fmla="*/ 10000 h 10000"/>
                <a:gd name="connsiteX1" fmla="*/ 8132 w 10000"/>
                <a:gd name="connsiteY1" fmla="*/ 9844 h 10000"/>
                <a:gd name="connsiteX2" fmla="*/ 4890 w 10000"/>
                <a:gd name="connsiteY2" fmla="*/ 9667 h 10000"/>
                <a:gd name="connsiteX3" fmla="*/ 4890 w 10000"/>
                <a:gd name="connsiteY3" fmla="*/ 9979 h 10000"/>
                <a:gd name="connsiteX4" fmla="*/ 1746 w 10000"/>
                <a:gd name="connsiteY4" fmla="*/ 9980 h 10000"/>
                <a:gd name="connsiteX5" fmla="*/ 1722 w 10000"/>
                <a:gd name="connsiteY5" fmla="*/ 9980 h 10000"/>
                <a:gd name="connsiteX6" fmla="*/ 0 w 10000"/>
                <a:gd name="connsiteY6" fmla="*/ 7163 h 10000"/>
                <a:gd name="connsiteX7" fmla="*/ 1538 w 10000"/>
                <a:gd name="connsiteY7" fmla="*/ 4052 h 10000"/>
                <a:gd name="connsiteX8" fmla="*/ 1538 w 10000"/>
                <a:gd name="connsiteY8" fmla="*/ 4032 h 10000"/>
                <a:gd name="connsiteX9" fmla="*/ 2283 w 10000"/>
                <a:gd name="connsiteY9" fmla="*/ 1253 h 10000"/>
                <a:gd name="connsiteX10" fmla="*/ 4212 w 10000"/>
                <a:gd name="connsiteY10" fmla="*/ 1 h 10000"/>
                <a:gd name="connsiteX11" fmla="*/ 6667 w 10000"/>
                <a:gd name="connsiteY11" fmla="*/ 2231 h 10000"/>
                <a:gd name="connsiteX12" fmla="*/ 8779 w 10000"/>
                <a:gd name="connsiteY12" fmla="*/ 4364 h 10000"/>
                <a:gd name="connsiteX13" fmla="*/ 10000 w 10000"/>
                <a:gd name="connsiteY13" fmla="*/ 7163 h 10000"/>
                <a:gd name="connsiteX14" fmla="*/ 8230 w 10000"/>
                <a:gd name="connsiteY14" fmla="*/ 10000 h 10000"/>
                <a:gd name="connsiteX0" fmla="*/ 8230 w 10000"/>
                <a:gd name="connsiteY0" fmla="*/ 10000 h 10000"/>
                <a:gd name="connsiteX1" fmla="*/ 8132 w 10000"/>
                <a:gd name="connsiteY1" fmla="*/ 9844 h 10000"/>
                <a:gd name="connsiteX2" fmla="*/ 4890 w 10000"/>
                <a:gd name="connsiteY2" fmla="*/ 9979 h 10000"/>
                <a:gd name="connsiteX3" fmla="*/ 1746 w 10000"/>
                <a:gd name="connsiteY3" fmla="*/ 9980 h 10000"/>
                <a:gd name="connsiteX4" fmla="*/ 1722 w 10000"/>
                <a:gd name="connsiteY4" fmla="*/ 9980 h 10000"/>
                <a:gd name="connsiteX5" fmla="*/ 0 w 10000"/>
                <a:gd name="connsiteY5" fmla="*/ 7163 h 10000"/>
                <a:gd name="connsiteX6" fmla="*/ 1538 w 10000"/>
                <a:gd name="connsiteY6" fmla="*/ 4052 h 10000"/>
                <a:gd name="connsiteX7" fmla="*/ 1538 w 10000"/>
                <a:gd name="connsiteY7" fmla="*/ 4032 h 10000"/>
                <a:gd name="connsiteX8" fmla="*/ 2283 w 10000"/>
                <a:gd name="connsiteY8" fmla="*/ 1253 h 10000"/>
                <a:gd name="connsiteX9" fmla="*/ 4212 w 10000"/>
                <a:gd name="connsiteY9" fmla="*/ 1 h 10000"/>
                <a:gd name="connsiteX10" fmla="*/ 6667 w 10000"/>
                <a:gd name="connsiteY10" fmla="*/ 2231 h 10000"/>
                <a:gd name="connsiteX11" fmla="*/ 8779 w 10000"/>
                <a:gd name="connsiteY11" fmla="*/ 4364 h 10000"/>
                <a:gd name="connsiteX12" fmla="*/ 10000 w 10000"/>
                <a:gd name="connsiteY12" fmla="*/ 7163 h 10000"/>
                <a:gd name="connsiteX13" fmla="*/ 8230 w 10000"/>
                <a:gd name="connsiteY13" fmla="*/ 10000 h 10000"/>
                <a:gd name="connsiteX0" fmla="*/ 8230 w 10000"/>
                <a:gd name="connsiteY0" fmla="*/ 10000 h 10203"/>
                <a:gd name="connsiteX1" fmla="*/ 4890 w 10000"/>
                <a:gd name="connsiteY1" fmla="*/ 9979 h 10203"/>
                <a:gd name="connsiteX2" fmla="*/ 1746 w 10000"/>
                <a:gd name="connsiteY2" fmla="*/ 9980 h 10203"/>
                <a:gd name="connsiteX3" fmla="*/ 1722 w 10000"/>
                <a:gd name="connsiteY3" fmla="*/ 9980 h 10203"/>
                <a:gd name="connsiteX4" fmla="*/ 0 w 10000"/>
                <a:gd name="connsiteY4" fmla="*/ 7163 h 10203"/>
                <a:gd name="connsiteX5" fmla="*/ 1538 w 10000"/>
                <a:gd name="connsiteY5" fmla="*/ 4052 h 10203"/>
                <a:gd name="connsiteX6" fmla="*/ 1538 w 10000"/>
                <a:gd name="connsiteY6" fmla="*/ 4032 h 10203"/>
                <a:gd name="connsiteX7" fmla="*/ 2283 w 10000"/>
                <a:gd name="connsiteY7" fmla="*/ 1253 h 10203"/>
                <a:gd name="connsiteX8" fmla="*/ 4212 w 10000"/>
                <a:gd name="connsiteY8" fmla="*/ 1 h 10203"/>
                <a:gd name="connsiteX9" fmla="*/ 6667 w 10000"/>
                <a:gd name="connsiteY9" fmla="*/ 2231 h 10203"/>
                <a:gd name="connsiteX10" fmla="*/ 8779 w 10000"/>
                <a:gd name="connsiteY10" fmla="*/ 4364 h 10203"/>
                <a:gd name="connsiteX11" fmla="*/ 10000 w 10000"/>
                <a:gd name="connsiteY11" fmla="*/ 7163 h 10203"/>
                <a:gd name="connsiteX12" fmla="*/ 8230 w 10000"/>
                <a:gd name="connsiteY12" fmla="*/ 10000 h 10203"/>
                <a:gd name="connsiteX0" fmla="*/ 8230 w 10000"/>
                <a:gd name="connsiteY0" fmla="*/ 10000 h 10000"/>
                <a:gd name="connsiteX1" fmla="*/ 4890 w 10000"/>
                <a:gd name="connsiteY1" fmla="*/ 9979 h 10000"/>
                <a:gd name="connsiteX2" fmla="*/ 1746 w 10000"/>
                <a:gd name="connsiteY2" fmla="*/ 9980 h 10000"/>
                <a:gd name="connsiteX3" fmla="*/ 1722 w 10000"/>
                <a:gd name="connsiteY3" fmla="*/ 9980 h 10000"/>
                <a:gd name="connsiteX4" fmla="*/ 0 w 10000"/>
                <a:gd name="connsiteY4" fmla="*/ 7163 h 10000"/>
                <a:gd name="connsiteX5" fmla="*/ 1538 w 10000"/>
                <a:gd name="connsiteY5" fmla="*/ 4052 h 10000"/>
                <a:gd name="connsiteX6" fmla="*/ 1538 w 10000"/>
                <a:gd name="connsiteY6" fmla="*/ 4032 h 10000"/>
                <a:gd name="connsiteX7" fmla="*/ 2283 w 10000"/>
                <a:gd name="connsiteY7" fmla="*/ 1253 h 10000"/>
                <a:gd name="connsiteX8" fmla="*/ 4212 w 10000"/>
                <a:gd name="connsiteY8" fmla="*/ 1 h 10000"/>
                <a:gd name="connsiteX9" fmla="*/ 6667 w 10000"/>
                <a:gd name="connsiteY9" fmla="*/ 2231 h 10000"/>
                <a:gd name="connsiteX10" fmla="*/ 8779 w 10000"/>
                <a:gd name="connsiteY10" fmla="*/ 4364 h 10000"/>
                <a:gd name="connsiteX11" fmla="*/ 10000 w 10000"/>
                <a:gd name="connsiteY11" fmla="*/ 7163 h 10000"/>
                <a:gd name="connsiteX12" fmla="*/ 8230 w 10000"/>
                <a:gd name="connsiteY12" fmla="*/ 10000 h 10000"/>
                <a:gd name="connsiteX0" fmla="*/ 8230 w 10000"/>
                <a:gd name="connsiteY0" fmla="*/ 10000 h 10000"/>
                <a:gd name="connsiteX1" fmla="*/ 4890 w 10000"/>
                <a:gd name="connsiteY1" fmla="*/ 9979 h 10000"/>
                <a:gd name="connsiteX2" fmla="*/ 1746 w 10000"/>
                <a:gd name="connsiteY2" fmla="*/ 9980 h 10000"/>
                <a:gd name="connsiteX3" fmla="*/ 1722 w 10000"/>
                <a:gd name="connsiteY3" fmla="*/ 9980 h 10000"/>
                <a:gd name="connsiteX4" fmla="*/ 0 w 10000"/>
                <a:gd name="connsiteY4" fmla="*/ 7163 h 10000"/>
                <a:gd name="connsiteX5" fmla="*/ 1538 w 10000"/>
                <a:gd name="connsiteY5" fmla="*/ 4052 h 10000"/>
                <a:gd name="connsiteX6" fmla="*/ 1538 w 10000"/>
                <a:gd name="connsiteY6" fmla="*/ 4032 h 10000"/>
                <a:gd name="connsiteX7" fmla="*/ 2283 w 10000"/>
                <a:gd name="connsiteY7" fmla="*/ 1253 h 10000"/>
                <a:gd name="connsiteX8" fmla="*/ 4212 w 10000"/>
                <a:gd name="connsiteY8" fmla="*/ 1 h 10000"/>
                <a:gd name="connsiteX9" fmla="*/ 6667 w 10000"/>
                <a:gd name="connsiteY9" fmla="*/ 2231 h 10000"/>
                <a:gd name="connsiteX10" fmla="*/ 8779 w 10000"/>
                <a:gd name="connsiteY10" fmla="*/ 4364 h 10000"/>
                <a:gd name="connsiteX11" fmla="*/ 10000 w 10000"/>
                <a:gd name="connsiteY11" fmla="*/ 7163 h 10000"/>
                <a:gd name="connsiteX12" fmla="*/ 8230 w 10000"/>
                <a:gd name="connsiteY12" fmla="*/ 10000 h 10000"/>
                <a:gd name="connsiteX0" fmla="*/ 8230 w 10000"/>
                <a:gd name="connsiteY0" fmla="*/ 10000 h 10000"/>
                <a:gd name="connsiteX1" fmla="*/ 6462 w 10000"/>
                <a:gd name="connsiteY1" fmla="*/ 9936 h 10000"/>
                <a:gd name="connsiteX2" fmla="*/ 4890 w 10000"/>
                <a:gd name="connsiteY2" fmla="*/ 9979 h 10000"/>
                <a:gd name="connsiteX3" fmla="*/ 1746 w 10000"/>
                <a:gd name="connsiteY3" fmla="*/ 9980 h 10000"/>
                <a:gd name="connsiteX4" fmla="*/ 1722 w 10000"/>
                <a:gd name="connsiteY4" fmla="*/ 9980 h 10000"/>
                <a:gd name="connsiteX5" fmla="*/ 0 w 10000"/>
                <a:gd name="connsiteY5" fmla="*/ 7163 h 10000"/>
                <a:gd name="connsiteX6" fmla="*/ 1538 w 10000"/>
                <a:gd name="connsiteY6" fmla="*/ 4052 h 10000"/>
                <a:gd name="connsiteX7" fmla="*/ 1538 w 10000"/>
                <a:gd name="connsiteY7" fmla="*/ 4032 h 10000"/>
                <a:gd name="connsiteX8" fmla="*/ 2283 w 10000"/>
                <a:gd name="connsiteY8" fmla="*/ 1253 h 10000"/>
                <a:gd name="connsiteX9" fmla="*/ 4212 w 10000"/>
                <a:gd name="connsiteY9" fmla="*/ 1 h 10000"/>
                <a:gd name="connsiteX10" fmla="*/ 6667 w 10000"/>
                <a:gd name="connsiteY10" fmla="*/ 2231 h 10000"/>
                <a:gd name="connsiteX11" fmla="*/ 8779 w 10000"/>
                <a:gd name="connsiteY11" fmla="*/ 4364 h 10000"/>
                <a:gd name="connsiteX12" fmla="*/ 10000 w 10000"/>
                <a:gd name="connsiteY12" fmla="*/ 7163 h 10000"/>
                <a:gd name="connsiteX13" fmla="*/ 8230 w 10000"/>
                <a:gd name="connsiteY13" fmla="*/ 10000 h 10000"/>
                <a:gd name="connsiteX0" fmla="*/ 8230 w 10000"/>
                <a:gd name="connsiteY0" fmla="*/ 10000 h 11844"/>
                <a:gd name="connsiteX1" fmla="*/ 6652 w 10000"/>
                <a:gd name="connsiteY1" fmla="*/ 11844 h 11844"/>
                <a:gd name="connsiteX2" fmla="*/ 4890 w 10000"/>
                <a:gd name="connsiteY2" fmla="*/ 9979 h 11844"/>
                <a:gd name="connsiteX3" fmla="*/ 1746 w 10000"/>
                <a:gd name="connsiteY3" fmla="*/ 9980 h 11844"/>
                <a:gd name="connsiteX4" fmla="*/ 1722 w 10000"/>
                <a:gd name="connsiteY4" fmla="*/ 9980 h 11844"/>
                <a:gd name="connsiteX5" fmla="*/ 0 w 10000"/>
                <a:gd name="connsiteY5" fmla="*/ 7163 h 11844"/>
                <a:gd name="connsiteX6" fmla="*/ 1538 w 10000"/>
                <a:gd name="connsiteY6" fmla="*/ 4052 h 11844"/>
                <a:gd name="connsiteX7" fmla="*/ 1538 w 10000"/>
                <a:gd name="connsiteY7" fmla="*/ 4032 h 11844"/>
                <a:gd name="connsiteX8" fmla="*/ 2283 w 10000"/>
                <a:gd name="connsiteY8" fmla="*/ 1253 h 11844"/>
                <a:gd name="connsiteX9" fmla="*/ 4212 w 10000"/>
                <a:gd name="connsiteY9" fmla="*/ 1 h 11844"/>
                <a:gd name="connsiteX10" fmla="*/ 6667 w 10000"/>
                <a:gd name="connsiteY10" fmla="*/ 2231 h 11844"/>
                <a:gd name="connsiteX11" fmla="*/ 8779 w 10000"/>
                <a:gd name="connsiteY11" fmla="*/ 4364 h 11844"/>
                <a:gd name="connsiteX12" fmla="*/ 10000 w 10000"/>
                <a:gd name="connsiteY12" fmla="*/ 7163 h 11844"/>
                <a:gd name="connsiteX13" fmla="*/ 8230 w 10000"/>
                <a:gd name="connsiteY13" fmla="*/ 10000 h 11844"/>
                <a:gd name="connsiteX0" fmla="*/ 8230 w 10000"/>
                <a:gd name="connsiteY0" fmla="*/ 10000 h 11844"/>
                <a:gd name="connsiteX1" fmla="*/ 6652 w 10000"/>
                <a:gd name="connsiteY1" fmla="*/ 11844 h 11844"/>
                <a:gd name="connsiteX2" fmla="*/ 5560 w 10000"/>
                <a:gd name="connsiteY2" fmla="*/ 10623 h 11844"/>
                <a:gd name="connsiteX3" fmla="*/ 4890 w 10000"/>
                <a:gd name="connsiteY3" fmla="*/ 9979 h 11844"/>
                <a:gd name="connsiteX4" fmla="*/ 1746 w 10000"/>
                <a:gd name="connsiteY4" fmla="*/ 9980 h 11844"/>
                <a:gd name="connsiteX5" fmla="*/ 1722 w 10000"/>
                <a:gd name="connsiteY5" fmla="*/ 9980 h 11844"/>
                <a:gd name="connsiteX6" fmla="*/ 0 w 10000"/>
                <a:gd name="connsiteY6" fmla="*/ 7163 h 11844"/>
                <a:gd name="connsiteX7" fmla="*/ 1538 w 10000"/>
                <a:gd name="connsiteY7" fmla="*/ 4052 h 11844"/>
                <a:gd name="connsiteX8" fmla="*/ 1538 w 10000"/>
                <a:gd name="connsiteY8" fmla="*/ 4032 h 11844"/>
                <a:gd name="connsiteX9" fmla="*/ 2283 w 10000"/>
                <a:gd name="connsiteY9" fmla="*/ 1253 h 11844"/>
                <a:gd name="connsiteX10" fmla="*/ 4212 w 10000"/>
                <a:gd name="connsiteY10" fmla="*/ 1 h 11844"/>
                <a:gd name="connsiteX11" fmla="*/ 6667 w 10000"/>
                <a:gd name="connsiteY11" fmla="*/ 2231 h 11844"/>
                <a:gd name="connsiteX12" fmla="*/ 8779 w 10000"/>
                <a:gd name="connsiteY12" fmla="*/ 4364 h 11844"/>
                <a:gd name="connsiteX13" fmla="*/ 10000 w 10000"/>
                <a:gd name="connsiteY13" fmla="*/ 7163 h 11844"/>
                <a:gd name="connsiteX14" fmla="*/ 8230 w 10000"/>
                <a:gd name="connsiteY14" fmla="*/ 10000 h 11844"/>
                <a:gd name="connsiteX0" fmla="*/ 8230 w 10000"/>
                <a:gd name="connsiteY0" fmla="*/ 10000 h 11844"/>
                <a:gd name="connsiteX1" fmla="*/ 6652 w 10000"/>
                <a:gd name="connsiteY1" fmla="*/ 11844 h 11844"/>
                <a:gd name="connsiteX2" fmla="*/ 5465 w 10000"/>
                <a:gd name="connsiteY2" fmla="*/ 9936 h 11844"/>
                <a:gd name="connsiteX3" fmla="*/ 4890 w 10000"/>
                <a:gd name="connsiteY3" fmla="*/ 9979 h 11844"/>
                <a:gd name="connsiteX4" fmla="*/ 1746 w 10000"/>
                <a:gd name="connsiteY4" fmla="*/ 9980 h 11844"/>
                <a:gd name="connsiteX5" fmla="*/ 1722 w 10000"/>
                <a:gd name="connsiteY5" fmla="*/ 9980 h 11844"/>
                <a:gd name="connsiteX6" fmla="*/ 0 w 10000"/>
                <a:gd name="connsiteY6" fmla="*/ 7163 h 11844"/>
                <a:gd name="connsiteX7" fmla="*/ 1538 w 10000"/>
                <a:gd name="connsiteY7" fmla="*/ 4052 h 11844"/>
                <a:gd name="connsiteX8" fmla="*/ 1538 w 10000"/>
                <a:gd name="connsiteY8" fmla="*/ 4032 h 11844"/>
                <a:gd name="connsiteX9" fmla="*/ 2283 w 10000"/>
                <a:gd name="connsiteY9" fmla="*/ 1253 h 11844"/>
                <a:gd name="connsiteX10" fmla="*/ 4212 w 10000"/>
                <a:gd name="connsiteY10" fmla="*/ 1 h 11844"/>
                <a:gd name="connsiteX11" fmla="*/ 6667 w 10000"/>
                <a:gd name="connsiteY11" fmla="*/ 2231 h 11844"/>
                <a:gd name="connsiteX12" fmla="*/ 8779 w 10000"/>
                <a:gd name="connsiteY12" fmla="*/ 4364 h 11844"/>
                <a:gd name="connsiteX13" fmla="*/ 10000 w 10000"/>
                <a:gd name="connsiteY13" fmla="*/ 7163 h 11844"/>
                <a:gd name="connsiteX14" fmla="*/ 8230 w 10000"/>
                <a:gd name="connsiteY14" fmla="*/ 10000 h 11844"/>
                <a:gd name="connsiteX0" fmla="*/ 8230 w 10000"/>
                <a:gd name="connsiteY0" fmla="*/ 10000 h 11844"/>
                <a:gd name="connsiteX1" fmla="*/ 7838 w 10000"/>
                <a:gd name="connsiteY1" fmla="*/ 10470 h 11844"/>
                <a:gd name="connsiteX2" fmla="*/ 6652 w 10000"/>
                <a:gd name="connsiteY2" fmla="*/ 11844 h 11844"/>
                <a:gd name="connsiteX3" fmla="*/ 5465 w 10000"/>
                <a:gd name="connsiteY3" fmla="*/ 9936 h 11844"/>
                <a:gd name="connsiteX4" fmla="*/ 4890 w 10000"/>
                <a:gd name="connsiteY4" fmla="*/ 9979 h 11844"/>
                <a:gd name="connsiteX5" fmla="*/ 1746 w 10000"/>
                <a:gd name="connsiteY5" fmla="*/ 9980 h 11844"/>
                <a:gd name="connsiteX6" fmla="*/ 1722 w 10000"/>
                <a:gd name="connsiteY6" fmla="*/ 9980 h 11844"/>
                <a:gd name="connsiteX7" fmla="*/ 0 w 10000"/>
                <a:gd name="connsiteY7" fmla="*/ 7163 h 11844"/>
                <a:gd name="connsiteX8" fmla="*/ 1538 w 10000"/>
                <a:gd name="connsiteY8" fmla="*/ 4052 h 11844"/>
                <a:gd name="connsiteX9" fmla="*/ 1538 w 10000"/>
                <a:gd name="connsiteY9" fmla="*/ 4032 h 11844"/>
                <a:gd name="connsiteX10" fmla="*/ 2283 w 10000"/>
                <a:gd name="connsiteY10" fmla="*/ 1253 h 11844"/>
                <a:gd name="connsiteX11" fmla="*/ 4212 w 10000"/>
                <a:gd name="connsiteY11" fmla="*/ 1 h 11844"/>
                <a:gd name="connsiteX12" fmla="*/ 6667 w 10000"/>
                <a:gd name="connsiteY12" fmla="*/ 2231 h 11844"/>
                <a:gd name="connsiteX13" fmla="*/ 8779 w 10000"/>
                <a:gd name="connsiteY13" fmla="*/ 4364 h 11844"/>
                <a:gd name="connsiteX14" fmla="*/ 10000 w 10000"/>
                <a:gd name="connsiteY14" fmla="*/ 7163 h 11844"/>
                <a:gd name="connsiteX15" fmla="*/ 8230 w 10000"/>
                <a:gd name="connsiteY15" fmla="*/ 10000 h 11844"/>
                <a:gd name="connsiteX0" fmla="*/ 8230 w 10000"/>
                <a:gd name="connsiteY0" fmla="*/ 10000 h 11844"/>
                <a:gd name="connsiteX1" fmla="*/ 7743 w 10000"/>
                <a:gd name="connsiteY1" fmla="*/ 9936 h 11844"/>
                <a:gd name="connsiteX2" fmla="*/ 6652 w 10000"/>
                <a:gd name="connsiteY2" fmla="*/ 11844 h 11844"/>
                <a:gd name="connsiteX3" fmla="*/ 5465 w 10000"/>
                <a:gd name="connsiteY3" fmla="*/ 9936 h 11844"/>
                <a:gd name="connsiteX4" fmla="*/ 4890 w 10000"/>
                <a:gd name="connsiteY4" fmla="*/ 9979 h 11844"/>
                <a:gd name="connsiteX5" fmla="*/ 1746 w 10000"/>
                <a:gd name="connsiteY5" fmla="*/ 9980 h 11844"/>
                <a:gd name="connsiteX6" fmla="*/ 1722 w 10000"/>
                <a:gd name="connsiteY6" fmla="*/ 9980 h 11844"/>
                <a:gd name="connsiteX7" fmla="*/ 0 w 10000"/>
                <a:gd name="connsiteY7" fmla="*/ 7163 h 11844"/>
                <a:gd name="connsiteX8" fmla="*/ 1538 w 10000"/>
                <a:gd name="connsiteY8" fmla="*/ 4052 h 11844"/>
                <a:gd name="connsiteX9" fmla="*/ 1538 w 10000"/>
                <a:gd name="connsiteY9" fmla="*/ 4032 h 11844"/>
                <a:gd name="connsiteX10" fmla="*/ 2283 w 10000"/>
                <a:gd name="connsiteY10" fmla="*/ 1253 h 11844"/>
                <a:gd name="connsiteX11" fmla="*/ 4212 w 10000"/>
                <a:gd name="connsiteY11" fmla="*/ 1 h 11844"/>
                <a:gd name="connsiteX12" fmla="*/ 6667 w 10000"/>
                <a:gd name="connsiteY12" fmla="*/ 2231 h 11844"/>
                <a:gd name="connsiteX13" fmla="*/ 8779 w 10000"/>
                <a:gd name="connsiteY13" fmla="*/ 4364 h 11844"/>
                <a:gd name="connsiteX14" fmla="*/ 10000 w 10000"/>
                <a:gd name="connsiteY14" fmla="*/ 7163 h 11844"/>
                <a:gd name="connsiteX15" fmla="*/ 8230 w 10000"/>
                <a:gd name="connsiteY15" fmla="*/ 10000 h 11844"/>
                <a:gd name="connsiteX0" fmla="*/ 8230 w 10000"/>
                <a:gd name="connsiteY0" fmla="*/ 10000 h 11844"/>
                <a:gd name="connsiteX1" fmla="*/ 7826 w 10000"/>
                <a:gd name="connsiteY1" fmla="*/ 9981 h 11844"/>
                <a:gd name="connsiteX2" fmla="*/ 6652 w 10000"/>
                <a:gd name="connsiteY2" fmla="*/ 11844 h 11844"/>
                <a:gd name="connsiteX3" fmla="*/ 5465 w 10000"/>
                <a:gd name="connsiteY3" fmla="*/ 9936 h 11844"/>
                <a:gd name="connsiteX4" fmla="*/ 4890 w 10000"/>
                <a:gd name="connsiteY4" fmla="*/ 9979 h 11844"/>
                <a:gd name="connsiteX5" fmla="*/ 1746 w 10000"/>
                <a:gd name="connsiteY5" fmla="*/ 9980 h 11844"/>
                <a:gd name="connsiteX6" fmla="*/ 1722 w 10000"/>
                <a:gd name="connsiteY6" fmla="*/ 9980 h 11844"/>
                <a:gd name="connsiteX7" fmla="*/ 0 w 10000"/>
                <a:gd name="connsiteY7" fmla="*/ 7163 h 11844"/>
                <a:gd name="connsiteX8" fmla="*/ 1538 w 10000"/>
                <a:gd name="connsiteY8" fmla="*/ 4052 h 11844"/>
                <a:gd name="connsiteX9" fmla="*/ 1538 w 10000"/>
                <a:gd name="connsiteY9" fmla="*/ 4032 h 11844"/>
                <a:gd name="connsiteX10" fmla="*/ 2283 w 10000"/>
                <a:gd name="connsiteY10" fmla="*/ 1253 h 11844"/>
                <a:gd name="connsiteX11" fmla="*/ 4212 w 10000"/>
                <a:gd name="connsiteY11" fmla="*/ 1 h 11844"/>
                <a:gd name="connsiteX12" fmla="*/ 6667 w 10000"/>
                <a:gd name="connsiteY12" fmla="*/ 2231 h 11844"/>
                <a:gd name="connsiteX13" fmla="*/ 8779 w 10000"/>
                <a:gd name="connsiteY13" fmla="*/ 4364 h 11844"/>
                <a:gd name="connsiteX14" fmla="*/ 10000 w 10000"/>
                <a:gd name="connsiteY14" fmla="*/ 7163 h 11844"/>
                <a:gd name="connsiteX15" fmla="*/ 8230 w 10000"/>
                <a:gd name="connsiteY15" fmla="*/ 10000 h 11844"/>
                <a:gd name="connsiteX0" fmla="*/ 8230 w 10000"/>
                <a:gd name="connsiteY0" fmla="*/ 10000 h 11844"/>
                <a:gd name="connsiteX1" fmla="*/ 7826 w 10000"/>
                <a:gd name="connsiteY1" fmla="*/ 9981 h 11844"/>
                <a:gd name="connsiteX2" fmla="*/ 6652 w 10000"/>
                <a:gd name="connsiteY2" fmla="*/ 11844 h 11844"/>
                <a:gd name="connsiteX3" fmla="*/ 5447 w 10000"/>
                <a:gd name="connsiteY3" fmla="*/ 9995 h 11844"/>
                <a:gd name="connsiteX4" fmla="*/ 4890 w 10000"/>
                <a:gd name="connsiteY4" fmla="*/ 9979 h 11844"/>
                <a:gd name="connsiteX5" fmla="*/ 1746 w 10000"/>
                <a:gd name="connsiteY5" fmla="*/ 9980 h 11844"/>
                <a:gd name="connsiteX6" fmla="*/ 1722 w 10000"/>
                <a:gd name="connsiteY6" fmla="*/ 9980 h 11844"/>
                <a:gd name="connsiteX7" fmla="*/ 0 w 10000"/>
                <a:gd name="connsiteY7" fmla="*/ 7163 h 11844"/>
                <a:gd name="connsiteX8" fmla="*/ 1538 w 10000"/>
                <a:gd name="connsiteY8" fmla="*/ 4052 h 11844"/>
                <a:gd name="connsiteX9" fmla="*/ 1538 w 10000"/>
                <a:gd name="connsiteY9" fmla="*/ 4032 h 11844"/>
                <a:gd name="connsiteX10" fmla="*/ 2283 w 10000"/>
                <a:gd name="connsiteY10" fmla="*/ 1253 h 11844"/>
                <a:gd name="connsiteX11" fmla="*/ 4212 w 10000"/>
                <a:gd name="connsiteY11" fmla="*/ 1 h 11844"/>
                <a:gd name="connsiteX12" fmla="*/ 6667 w 10000"/>
                <a:gd name="connsiteY12" fmla="*/ 2231 h 11844"/>
                <a:gd name="connsiteX13" fmla="*/ 8779 w 10000"/>
                <a:gd name="connsiteY13" fmla="*/ 4364 h 11844"/>
                <a:gd name="connsiteX14" fmla="*/ 10000 w 10000"/>
                <a:gd name="connsiteY14" fmla="*/ 7163 h 11844"/>
                <a:gd name="connsiteX15" fmla="*/ 8230 w 10000"/>
                <a:gd name="connsiteY15" fmla="*/ 10000 h 11844"/>
                <a:gd name="connsiteX0" fmla="*/ 8230 w 10000"/>
                <a:gd name="connsiteY0" fmla="*/ 10000 h 11844"/>
                <a:gd name="connsiteX1" fmla="*/ 7826 w 10000"/>
                <a:gd name="connsiteY1" fmla="*/ 9981 h 11844"/>
                <a:gd name="connsiteX2" fmla="*/ 6652 w 10000"/>
                <a:gd name="connsiteY2" fmla="*/ 11844 h 11844"/>
                <a:gd name="connsiteX3" fmla="*/ 5456 w 10000"/>
                <a:gd name="connsiteY3" fmla="*/ 9950 h 11844"/>
                <a:gd name="connsiteX4" fmla="*/ 4890 w 10000"/>
                <a:gd name="connsiteY4" fmla="*/ 9979 h 11844"/>
                <a:gd name="connsiteX5" fmla="*/ 1746 w 10000"/>
                <a:gd name="connsiteY5" fmla="*/ 9980 h 11844"/>
                <a:gd name="connsiteX6" fmla="*/ 1722 w 10000"/>
                <a:gd name="connsiteY6" fmla="*/ 9980 h 11844"/>
                <a:gd name="connsiteX7" fmla="*/ 0 w 10000"/>
                <a:gd name="connsiteY7" fmla="*/ 7163 h 11844"/>
                <a:gd name="connsiteX8" fmla="*/ 1538 w 10000"/>
                <a:gd name="connsiteY8" fmla="*/ 4052 h 11844"/>
                <a:gd name="connsiteX9" fmla="*/ 1538 w 10000"/>
                <a:gd name="connsiteY9" fmla="*/ 4032 h 11844"/>
                <a:gd name="connsiteX10" fmla="*/ 2283 w 10000"/>
                <a:gd name="connsiteY10" fmla="*/ 1253 h 11844"/>
                <a:gd name="connsiteX11" fmla="*/ 4212 w 10000"/>
                <a:gd name="connsiteY11" fmla="*/ 1 h 11844"/>
                <a:gd name="connsiteX12" fmla="*/ 6667 w 10000"/>
                <a:gd name="connsiteY12" fmla="*/ 2231 h 11844"/>
                <a:gd name="connsiteX13" fmla="*/ 8779 w 10000"/>
                <a:gd name="connsiteY13" fmla="*/ 4364 h 11844"/>
                <a:gd name="connsiteX14" fmla="*/ 10000 w 10000"/>
                <a:gd name="connsiteY14" fmla="*/ 7163 h 11844"/>
                <a:gd name="connsiteX15" fmla="*/ 8230 w 10000"/>
                <a:gd name="connsiteY15" fmla="*/ 10000 h 11844"/>
                <a:gd name="connsiteX0" fmla="*/ 8230 w 10000"/>
                <a:gd name="connsiteY0" fmla="*/ 10000 h 11844"/>
                <a:gd name="connsiteX1" fmla="*/ 7826 w 10000"/>
                <a:gd name="connsiteY1" fmla="*/ 9981 h 11844"/>
                <a:gd name="connsiteX2" fmla="*/ 6652 w 10000"/>
                <a:gd name="connsiteY2" fmla="*/ 11844 h 11844"/>
                <a:gd name="connsiteX3" fmla="*/ 5401 w 10000"/>
                <a:gd name="connsiteY3" fmla="*/ 9980 h 11844"/>
                <a:gd name="connsiteX4" fmla="*/ 4890 w 10000"/>
                <a:gd name="connsiteY4" fmla="*/ 9979 h 11844"/>
                <a:gd name="connsiteX5" fmla="*/ 1746 w 10000"/>
                <a:gd name="connsiteY5" fmla="*/ 9980 h 11844"/>
                <a:gd name="connsiteX6" fmla="*/ 1722 w 10000"/>
                <a:gd name="connsiteY6" fmla="*/ 9980 h 11844"/>
                <a:gd name="connsiteX7" fmla="*/ 0 w 10000"/>
                <a:gd name="connsiteY7" fmla="*/ 7163 h 11844"/>
                <a:gd name="connsiteX8" fmla="*/ 1538 w 10000"/>
                <a:gd name="connsiteY8" fmla="*/ 4052 h 11844"/>
                <a:gd name="connsiteX9" fmla="*/ 1538 w 10000"/>
                <a:gd name="connsiteY9" fmla="*/ 4032 h 11844"/>
                <a:gd name="connsiteX10" fmla="*/ 2283 w 10000"/>
                <a:gd name="connsiteY10" fmla="*/ 1253 h 11844"/>
                <a:gd name="connsiteX11" fmla="*/ 4212 w 10000"/>
                <a:gd name="connsiteY11" fmla="*/ 1 h 11844"/>
                <a:gd name="connsiteX12" fmla="*/ 6667 w 10000"/>
                <a:gd name="connsiteY12" fmla="*/ 2231 h 11844"/>
                <a:gd name="connsiteX13" fmla="*/ 8779 w 10000"/>
                <a:gd name="connsiteY13" fmla="*/ 4364 h 11844"/>
                <a:gd name="connsiteX14" fmla="*/ 10000 w 10000"/>
                <a:gd name="connsiteY14" fmla="*/ 7163 h 11844"/>
                <a:gd name="connsiteX15" fmla="*/ 8230 w 10000"/>
                <a:gd name="connsiteY15" fmla="*/ 10000 h 11844"/>
                <a:gd name="connsiteX0" fmla="*/ 8230 w 10000"/>
                <a:gd name="connsiteY0" fmla="*/ 10000 h 11903"/>
                <a:gd name="connsiteX1" fmla="*/ 7826 w 10000"/>
                <a:gd name="connsiteY1" fmla="*/ 9981 h 11903"/>
                <a:gd name="connsiteX2" fmla="*/ 6597 w 10000"/>
                <a:gd name="connsiteY2" fmla="*/ 11903 h 11903"/>
                <a:gd name="connsiteX3" fmla="*/ 5401 w 10000"/>
                <a:gd name="connsiteY3" fmla="*/ 9980 h 11903"/>
                <a:gd name="connsiteX4" fmla="*/ 4890 w 10000"/>
                <a:gd name="connsiteY4" fmla="*/ 9979 h 11903"/>
                <a:gd name="connsiteX5" fmla="*/ 1746 w 10000"/>
                <a:gd name="connsiteY5" fmla="*/ 9980 h 11903"/>
                <a:gd name="connsiteX6" fmla="*/ 1722 w 10000"/>
                <a:gd name="connsiteY6" fmla="*/ 9980 h 11903"/>
                <a:gd name="connsiteX7" fmla="*/ 0 w 10000"/>
                <a:gd name="connsiteY7" fmla="*/ 7163 h 11903"/>
                <a:gd name="connsiteX8" fmla="*/ 1538 w 10000"/>
                <a:gd name="connsiteY8" fmla="*/ 4052 h 11903"/>
                <a:gd name="connsiteX9" fmla="*/ 1538 w 10000"/>
                <a:gd name="connsiteY9" fmla="*/ 4032 h 11903"/>
                <a:gd name="connsiteX10" fmla="*/ 2283 w 10000"/>
                <a:gd name="connsiteY10" fmla="*/ 1253 h 11903"/>
                <a:gd name="connsiteX11" fmla="*/ 4212 w 10000"/>
                <a:gd name="connsiteY11" fmla="*/ 1 h 11903"/>
                <a:gd name="connsiteX12" fmla="*/ 6667 w 10000"/>
                <a:gd name="connsiteY12" fmla="*/ 2231 h 11903"/>
                <a:gd name="connsiteX13" fmla="*/ 8779 w 10000"/>
                <a:gd name="connsiteY13" fmla="*/ 4364 h 11903"/>
                <a:gd name="connsiteX14" fmla="*/ 10000 w 10000"/>
                <a:gd name="connsiteY14" fmla="*/ 7163 h 11903"/>
                <a:gd name="connsiteX15" fmla="*/ 8230 w 10000"/>
                <a:gd name="connsiteY15" fmla="*/ 10000 h 11903"/>
                <a:gd name="connsiteX0" fmla="*/ 8230 w 10000"/>
                <a:gd name="connsiteY0" fmla="*/ 10000 h 11903"/>
                <a:gd name="connsiteX1" fmla="*/ 7826 w 10000"/>
                <a:gd name="connsiteY1" fmla="*/ 9981 h 11903"/>
                <a:gd name="connsiteX2" fmla="*/ 6597 w 10000"/>
                <a:gd name="connsiteY2" fmla="*/ 11903 h 11903"/>
                <a:gd name="connsiteX3" fmla="*/ 5401 w 10000"/>
                <a:gd name="connsiteY3" fmla="*/ 9980 h 11903"/>
                <a:gd name="connsiteX4" fmla="*/ 4890 w 10000"/>
                <a:gd name="connsiteY4" fmla="*/ 9979 h 11903"/>
                <a:gd name="connsiteX5" fmla="*/ 1746 w 10000"/>
                <a:gd name="connsiteY5" fmla="*/ 9980 h 11903"/>
                <a:gd name="connsiteX6" fmla="*/ 1722 w 10000"/>
                <a:gd name="connsiteY6" fmla="*/ 9980 h 11903"/>
                <a:gd name="connsiteX7" fmla="*/ 0 w 10000"/>
                <a:gd name="connsiteY7" fmla="*/ 7163 h 11903"/>
                <a:gd name="connsiteX8" fmla="*/ 1538 w 10000"/>
                <a:gd name="connsiteY8" fmla="*/ 4052 h 11903"/>
                <a:gd name="connsiteX9" fmla="*/ 1538 w 10000"/>
                <a:gd name="connsiteY9" fmla="*/ 4032 h 11903"/>
                <a:gd name="connsiteX10" fmla="*/ 2283 w 10000"/>
                <a:gd name="connsiteY10" fmla="*/ 1253 h 11903"/>
                <a:gd name="connsiteX11" fmla="*/ 4212 w 10000"/>
                <a:gd name="connsiteY11" fmla="*/ 1 h 11903"/>
                <a:gd name="connsiteX12" fmla="*/ 6667 w 10000"/>
                <a:gd name="connsiteY12" fmla="*/ 2231 h 11903"/>
                <a:gd name="connsiteX13" fmla="*/ 8779 w 10000"/>
                <a:gd name="connsiteY13" fmla="*/ 4364 h 11903"/>
                <a:gd name="connsiteX14" fmla="*/ 10000 w 10000"/>
                <a:gd name="connsiteY14" fmla="*/ 7163 h 11903"/>
                <a:gd name="connsiteX15" fmla="*/ 8230 w 10000"/>
                <a:gd name="connsiteY15" fmla="*/ 10000 h 11903"/>
                <a:gd name="connsiteX0" fmla="*/ 8230 w 10000"/>
                <a:gd name="connsiteY0" fmla="*/ 10000 h 11903"/>
                <a:gd name="connsiteX1" fmla="*/ 7826 w 10000"/>
                <a:gd name="connsiteY1" fmla="*/ 9981 h 11903"/>
                <a:gd name="connsiteX2" fmla="*/ 6597 w 10000"/>
                <a:gd name="connsiteY2" fmla="*/ 11903 h 11903"/>
                <a:gd name="connsiteX3" fmla="*/ 5401 w 10000"/>
                <a:gd name="connsiteY3" fmla="*/ 9980 h 11903"/>
                <a:gd name="connsiteX4" fmla="*/ 4890 w 10000"/>
                <a:gd name="connsiteY4" fmla="*/ 9979 h 11903"/>
                <a:gd name="connsiteX5" fmla="*/ 1746 w 10000"/>
                <a:gd name="connsiteY5" fmla="*/ 9980 h 11903"/>
                <a:gd name="connsiteX6" fmla="*/ 1722 w 10000"/>
                <a:gd name="connsiteY6" fmla="*/ 9980 h 11903"/>
                <a:gd name="connsiteX7" fmla="*/ 0 w 10000"/>
                <a:gd name="connsiteY7" fmla="*/ 7163 h 11903"/>
                <a:gd name="connsiteX8" fmla="*/ 1538 w 10000"/>
                <a:gd name="connsiteY8" fmla="*/ 4052 h 11903"/>
                <a:gd name="connsiteX9" fmla="*/ 1538 w 10000"/>
                <a:gd name="connsiteY9" fmla="*/ 4032 h 11903"/>
                <a:gd name="connsiteX10" fmla="*/ 2283 w 10000"/>
                <a:gd name="connsiteY10" fmla="*/ 1253 h 11903"/>
                <a:gd name="connsiteX11" fmla="*/ 4212 w 10000"/>
                <a:gd name="connsiteY11" fmla="*/ 1 h 11903"/>
                <a:gd name="connsiteX12" fmla="*/ 6667 w 10000"/>
                <a:gd name="connsiteY12" fmla="*/ 2231 h 11903"/>
                <a:gd name="connsiteX13" fmla="*/ 8779 w 10000"/>
                <a:gd name="connsiteY13" fmla="*/ 4364 h 11903"/>
                <a:gd name="connsiteX14" fmla="*/ 10000 w 10000"/>
                <a:gd name="connsiteY14" fmla="*/ 7163 h 11903"/>
                <a:gd name="connsiteX15" fmla="*/ 8230 w 10000"/>
                <a:gd name="connsiteY15" fmla="*/ 10000 h 11903"/>
                <a:gd name="connsiteX0" fmla="*/ 8230 w 10000"/>
                <a:gd name="connsiteY0" fmla="*/ 10000 h 11903"/>
                <a:gd name="connsiteX1" fmla="*/ 7826 w 10000"/>
                <a:gd name="connsiteY1" fmla="*/ 9981 h 11903"/>
                <a:gd name="connsiteX2" fmla="*/ 6597 w 10000"/>
                <a:gd name="connsiteY2" fmla="*/ 11903 h 11903"/>
                <a:gd name="connsiteX3" fmla="*/ 5401 w 10000"/>
                <a:gd name="connsiteY3" fmla="*/ 9980 h 11903"/>
                <a:gd name="connsiteX4" fmla="*/ 4890 w 10000"/>
                <a:gd name="connsiteY4" fmla="*/ 9979 h 11903"/>
                <a:gd name="connsiteX5" fmla="*/ 1746 w 10000"/>
                <a:gd name="connsiteY5" fmla="*/ 9980 h 11903"/>
                <a:gd name="connsiteX6" fmla="*/ 1722 w 10000"/>
                <a:gd name="connsiteY6" fmla="*/ 9980 h 11903"/>
                <a:gd name="connsiteX7" fmla="*/ 0 w 10000"/>
                <a:gd name="connsiteY7" fmla="*/ 7163 h 11903"/>
                <a:gd name="connsiteX8" fmla="*/ 1538 w 10000"/>
                <a:gd name="connsiteY8" fmla="*/ 4052 h 11903"/>
                <a:gd name="connsiteX9" fmla="*/ 1538 w 10000"/>
                <a:gd name="connsiteY9" fmla="*/ 4032 h 11903"/>
                <a:gd name="connsiteX10" fmla="*/ 2283 w 10000"/>
                <a:gd name="connsiteY10" fmla="*/ 1253 h 11903"/>
                <a:gd name="connsiteX11" fmla="*/ 4212 w 10000"/>
                <a:gd name="connsiteY11" fmla="*/ 1 h 11903"/>
                <a:gd name="connsiteX12" fmla="*/ 6667 w 10000"/>
                <a:gd name="connsiteY12" fmla="*/ 2231 h 11903"/>
                <a:gd name="connsiteX13" fmla="*/ 8779 w 10000"/>
                <a:gd name="connsiteY13" fmla="*/ 4364 h 11903"/>
                <a:gd name="connsiteX14" fmla="*/ 10000 w 10000"/>
                <a:gd name="connsiteY14" fmla="*/ 7163 h 11903"/>
                <a:gd name="connsiteX15" fmla="*/ 8230 w 10000"/>
                <a:gd name="connsiteY15" fmla="*/ 10000 h 11903"/>
                <a:gd name="connsiteX0" fmla="*/ 8230 w 10000"/>
                <a:gd name="connsiteY0" fmla="*/ 10000 h 11903"/>
                <a:gd name="connsiteX1" fmla="*/ 7826 w 10000"/>
                <a:gd name="connsiteY1" fmla="*/ 9981 h 11903"/>
                <a:gd name="connsiteX2" fmla="*/ 6597 w 10000"/>
                <a:gd name="connsiteY2" fmla="*/ 11903 h 11903"/>
                <a:gd name="connsiteX3" fmla="*/ 5401 w 10000"/>
                <a:gd name="connsiteY3" fmla="*/ 9980 h 11903"/>
                <a:gd name="connsiteX4" fmla="*/ 4890 w 10000"/>
                <a:gd name="connsiteY4" fmla="*/ 9979 h 11903"/>
                <a:gd name="connsiteX5" fmla="*/ 1746 w 10000"/>
                <a:gd name="connsiteY5" fmla="*/ 9980 h 11903"/>
                <a:gd name="connsiteX6" fmla="*/ 1722 w 10000"/>
                <a:gd name="connsiteY6" fmla="*/ 9980 h 11903"/>
                <a:gd name="connsiteX7" fmla="*/ 0 w 10000"/>
                <a:gd name="connsiteY7" fmla="*/ 7163 h 11903"/>
                <a:gd name="connsiteX8" fmla="*/ 1538 w 10000"/>
                <a:gd name="connsiteY8" fmla="*/ 4052 h 11903"/>
                <a:gd name="connsiteX9" fmla="*/ 1538 w 10000"/>
                <a:gd name="connsiteY9" fmla="*/ 4032 h 11903"/>
                <a:gd name="connsiteX10" fmla="*/ 2283 w 10000"/>
                <a:gd name="connsiteY10" fmla="*/ 1253 h 11903"/>
                <a:gd name="connsiteX11" fmla="*/ 4212 w 10000"/>
                <a:gd name="connsiteY11" fmla="*/ 1 h 11903"/>
                <a:gd name="connsiteX12" fmla="*/ 6667 w 10000"/>
                <a:gd name="connsiteY12" fmla="*/ 2231 h 11903"/>
                <a:gd name="connsiteX13" fmla="*/ 8779 w 10000"/>
                <a:gd name="connsiteY13" fmla="*/ 4364 h 11903"/>
                <a:gd name="connsiteX14" fmla="*/ 10000 w 10000"/>
                <a:gd name="connsiteY14" fmla="*/ 7163 h 11903"/>
                <a:gd name="connsiteX15" fmla="*/ 8230 w 10000"/>
                <a:gd name="connsiteY15" fmla="*/ 10000 h 11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00" h="11903">
                  <a:moveTo>
                    <a:pt x="8230" y="10000"/>
                  </a:moveTo>
                  <a:lnTo>
                    <a:pt x="7826" y="9981"/>
                  </a:lnTo>
                  <a:cubicBezTo>
                    <a:pt x="7638" y="10785"/>
                    <a:pt x="7607" y="10668"/>
                    <a:pt x="6597" y="11903"/>
                  </a:cubicBezTo>
                  <a:cubicBezTo>
                    <a:pt x="5736" y="10772"/>
                    <a:pt x="5569" y="10547"/>
                    <a:pt x="5401" y="9980"/>
                  </a:cubicBezTo>
                  <a:lnTo>
                    <a:pt x="4890" y="9979"/>
                  </a:lnTo>
                  <a:lnTo>
                    <a:pt x="1746" y="9980"/>
                  </a:lnTo>
                  <a:lnTo>
                    <a:pt x="1722" y="9980"/>
                  </a:lnTo>
                  <a:cubicBezTo>
                    <a:pt x="769" y="9961"/>
                    <a:pt x="0" y="8689"/>
                    <a:pt x="0" y="7163"/>
                  </a:cubicBezTo>
                  <a:cubicBezTo>
                    <a:pt x="0" y="5656"/>
                    <a:pt x="708" y="4247"/>
                    <a:pt x="1538" y="4052"/>
                  </a:cubicBezTo>
                  <a:lnTo>
                    <a:pt x="1538" y="4032"/>
                  </a:lnTo>
                  <a:cubicBezTo>
                    <a:pt x="1538" y="2995"/>
                    <a:pt x="1807" y="2016"/>
                    <a:pt x="2283" y="1253"/>
                  </a:cubicBezTo>
                  <a:cubicBezTo>
                    <a:pt x="2796" y="431"/>
                    <a:pt x="3504" y="-19"/>
                    <a:pt x="4212" y="1"/>
                  </a:cubicBezTo>
                  <a:cubicBezTo>
                    <a:pt x="5604" y="40"/>
                    <a:pt x="6313" y="1213"/>
                    <a:pt x="6667" y="2231"/>
                  </a:cubicBezTo>
                  <a:cubicBezTo>
                    <a:pt x="7717" y="2153"/>
                    <a:pt x="8486" y="3268"/>
                    <a:pt x="8779" y="4364"/>
                  </a:cubicBezTo>
                  <a:cubicBezTo>
                    <a:pt x="9499" y="4736"/>
                    <a:pt x="10000" y="5871"/>
                    <a:pt x="10000" y="7163"/>
                  </a:cubicBezTo>
                  <a:cubicBezTo>
                    <a:pt x="10000" y="8728"/>
                    <a:pt x="9206" y="10000"/>
                    <a:pt x="8230" y="10000"/>
                  </a:cubicBez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grpSp>
          <p:nvGrpSpPr>
            <p:cNvPr id="1592" name="Group 1591">
              <a:extLst>
                <a:ext uri="{FF2B5EF4-FFF2-40B4-BE49-F238E27FC236}">
                  <a16:creationId xmlns:a16="http://schemas.microsoft.com/office/drawing/2014/main" id="{F0693AB2-30E1-1AF5-AC7F-AAC840C5CE27}"/>
                </a:ext>
              </a:extLst>
            </p:cNvPr>
            <p:cNvGrpSpPr/>
            <p:nvPr/>
          </p:nvGrpSpPr>
          <p:grpSpPr>
            <a:xfrm>
              <a:off x="510107" y="636102"/>
              <a:ext cx="436539" cy="327268"/>
              <a:chOff x="2312303" y="1094089"/>
              <a:chExt cx="3736755" cy="2801403"/>
            </a:xfrm>
          </p:grpSpPr>
          <p:sp>
            <p:nvSpPr>
              <p:cNvPr id="1593" name="Freeform 119">
                <a:extLst>
                  <a:ext uri="{FF2B5EF4-FFF2-40B4-BE49-F238E27FC236}">
                    <a16:creationId xmlns:a16="http://schemas.microsoft.com/office/drawing/2014/main" id="{5666F55C-5D6A-2328-9E1B-E8CC16C76569}"/>
                  </a:ext>
                </a:extLst>
              </p:cNvPr>
              <p:cNvSpPr>
                <a:spLocks noEditPoints="1"/>
              </p:cNvSpPr>
              <p:nvPr/>
            </p:nvSpPr>
            <p:spPr bwMode="auto">
              <a:xfrm>
                <a:off x="3176427" y="1545075"/>
                <a:ext cx="1483031" cy="1483032"/>
              </a:xfrm>
              <a:custGeom>
                <a:avLst/>
                <a:gdLst>
                  <a:gd name="T0" fmla="*/ 133 w 325"/>
                  <a:gd name="T1" fmla="*/ 324 h 324"/>
                  <a:gd name="T2" fmla="*/ 105 w 325"/>
                  <a:gd name="T3" fmla="*/ 310 h 324"/>
                  <a:gd name="T4" fmla="*/ 78 w 325"/>
                  <a:gd name="T5" fmla="*/ 256 h 324"/>
                  <a:gd name="T6" fmla="*/ 35 w 325"/>
                  <a:gd name="T7" fmla="*/ 264 h 324"/>
                  <a:gd name="T8" fmla="*/ 23 w 325"/>
                  <a:gd name="T9" fmla="*/ 236 h 324"/>
                  <a:gd name="T10" fmla="*/ 41 w 325"/>
                  <a:gd name="T11" fmla="*/ 177 h 324"/>
                  <a:gd name="T12" fmla="*/ 1 w 325"/>
                  <a:gd name="T13" fmla="*/ 155 h 324"/>
                  <a:gd name="T14" fmla="*/ 3 w 325"/>
                  <a:gd name="T15" fmla="*/ 134 h 324"/>
                  <a:gd name="T16" fmla="*/ 10 w 325"/>
                  <a:gd name="T17" fmla="*/ 126 h 324"/>
                  <a:gd name="T18" fmla="*/ 62 w 325"/>
                  <a:gd name="T19" fmla="*/ 93 h 324"/>
                  <a:gd name="T20" fmla="*/ 46 w 325"/>
                  <a:gd name="T21" fmla="*/ 51 h 324"/>
                  <a:gd name="T22" fmla="*/ 72 w 325"/>
                  <a:gd name="T23" fmla="*/ 34 h 324"/>
                  <a:gd name="T24" fmla="*/ 131 w 325"/>
                  <a:gd name="T25" fmla="*/ 42 h 324"/>
                  <a:gd name="T26" fmla="*/ 145 w 325"/>
                  <a:gd name="T27" fmla="*/ 1 h 324"/>
                  <a:gd name="T28" fmla="*/ 178 w 325"/>
                  <a:gd name="T29" fmla="*/ 6 h 324"/>
                  <a:gd name="T30" fmla="*/ 191 w 325"/>
                  <a:gd name="T31" fmla="*/ 38 h 324"/>
                  <a:gd name="T32" fmla="*/ 243 w 325"/>
                  <a:gd name="T33" fmla="*/ 27 h 324"/>
                  <a:gd name="T34" fmla="*/ 273 w 325"/>
                  <a:gd name="T35" fmla="*/ 43 h 324"/>
                  <a:gd name="T36" fmla="*/ 265 w 325"/>
                  <a:gd name="T37" fmla="*/ 79 h 324"/>
                  <a:gd name="T38" fmla="*/ 311 w 325"/>
                  <a:gd name="T39" fmla="*/ 106 h 324"/>
                  <a:gd name="T40" fmla="*/ 325 w 325"/>
                  <a:gd name="T41" fmla="*/ 139 h 324"/>
                  <a:gd name="T42" fmla="*/ 298 w 325"/>
                  <a:gd name="T43" fmla="*/ 160 h 324"/>
                  <a:gd name="T44" fmla="*/ 294 w 325"/>
                  <a:gd name="T45" fmla="*/ 194 h 324"/>
                  <a:gd name="T46" fmla="*/ 316 w 325"/>
                  <a:gd name="T47" fmla="*/ 221 h 324"/>
                  <a:gd name="T48" fmla="*/ 296 w 325"/>
                  <a:gd name="T49" fmla="*/ 249 h 324"/>
                  <a:gd name="T50" fmla="*/ 245 w 325"/>
                  <a:gd name="T51" fmla="*/ 269 h 324"/>
                  <a:gd name="T52" fmla="*/ 244 w 325"/>
                  <a:gd name="T53" fmla="*/ 305 h 324"/>
                  <a:gd name="T54" fmla="*/ 212 w 325"/>
                  <a:gd name="T55" fmla="*/ 314 h 324"/>
                  <a:gd name="T56" fmla="*/ 159 w 325"/>
                  <a:gd name="T57" fmla="*/ 293 h 324"/>
                  <a:gd name="T58" fmla="*/ 134 w 325"/>
                  <a:gd name="T59" fmla="*/ 324 h 324"/>
                  <a:gd name="T60" fmla="*/ 131 w 325"/>
                  <a:gd name="T61" fmla="*/ 307 h 324"/>
                  <a:gd name="T62" fmla="*/ 155 w 325"/>
                  <a:gd name="T63" fmla="*/ 276 h 324"/>
                  <a:gd name="T64" fmla="*/ 203 w 325"/>
                  <a:gd name="T65" fmla="*/ 277 h 324"/>
                  <a:gd name="T66" fmla="*/ 232 w 325"/>
                  <a:gd name="T67" fmla="*/ 294 h 324"/>
                  <a:gd name="T68" fmla="*/ 232 w 325"/>
                  <a:gd name="T69" fmla="*/ 258 h 324"/>
                  <a:gd name="T70" fmla="*/ 268 w 325"/>
                  <a:gd name="T71" fmla="*/ 228 h 324"/>
                  <a:gd name="T72" fmla="*/ 299 w 325"/>
                  <a:gd name="T73" fmla="*/ 220 h 324"/>
                  <a:gd name="T74" fmla="*/ 278 w 325"/>
                  <a:gd name="T75" fmla="*/ 195 h 324"/>
                  <a:gd name="T76" fmla="*/ 281 w 325"/>
                  <a:gd name="T77" fmla="*/ 156 h 324"/>
                  <a:gd name="T78" fmla="*/ 308 w 325"/>
                  <a:gd name="T79" fmla="*/ 136 h 324"/>
                  <a:gd name="T80" fmla="*/ 278 w 325"/>
                  <a:gd name="T81" fmla="*/ 121 h 324"/>
                  <a:gd name="T82" fmla="*/ 250 w 325"/>
                  <a:gd name="T83" fmla="*/ 86 h 324"/>
                  <a:gd name="T84" fmla="*/ 259 w 325"/>
                  <a:gd name="T85" fmla="*/ 51 h 324"/>
                  <a:gd name="T86" fmla="*/ 224 w 325"/>
                  <a:gd name="T87" fmla="*/ 61 h 324"/>
                  <a:gd name="T88" fmla="*/ 188 w 325"/>
                  <a:gd name="T89" fmla="*/ 53 h 324"/>
                  <a:gd name="T90" fmla="*/ 176 w 325"/>
                  <a:gd name="T91" fmla="*/ 47 h 324"/>
                  <a:gd name="T92" fmla="*/ 153 w 325"/>
                  <a:gd name="T93" fmla="*/ 17 h 324"/>
                  <a:gd name="T94" fmla="*/ 140 w 325"/>
                  <a:gd name="T95" fmla="*/ 56 h 324"/>
                  <a:gd name="T96" fmla="*/ 101 w 325"/>
                  <a:gd name="T97" fmla="*/ 69 h 324"/>
                  <a:gd name="T98" fmla="*/ 61 w 325"/>
                  <a:gd name="T99" fmla="*/ 58 h 324"/>
                  <a:gd name="T100" fmla="*/ 78 w 325"/>
                  <a:gd name="T101" fmla="*/ 99 h 324"/>
                  <a:gd name="T102" fmla="*/ 56 w 325"/>
                  <a:gd name="T103" fmla="*/ 134 h 324"/>
                  <a:gd name="T104" fmla="*/ 17 w 325"/>
                  <a:gd name="T105" fmla="*/ 150 h 324"/>
                  <a:gd name="T106" fmla="*/ 57 w 325"/>
                  <a:gd name="T107" fmla="*/ 171 h 324"/>
                  <a:gd name="T108" fmla="*/ 63 w 325"/>
                  <a:gd name="T109" fmla="*/ 214 h 324"/>
                  <a:gd name="T110" fmla="*/ 44 w 325"/>
                  <a:gd name="T111" fmla="*/ 250 h 324"/>
                  <a:gd name="T112" fmla="*/ 87 w 325"/>
                  <a:gd name="T113" fmla="*/ 241 h 324"/>
                  <a:gd name="T114" fmla="*/ 121 w 325"/>
                  <a:gd name="T115" fmla="*/ 27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25" h="324">
                    <a:moveTo>
                      <a:pt x="134" y="324"/>
                    </a:moveTo>
                    <a:cubicBezTo>
                      <a:pt x="134" y="324"/>
                      <a:pt x="133" y="324"/>
                      <a:pt x="133" y="324"/>
                    </a:cubicBezTo>
                    <a:cubicBezTo>
                      <a:pt x="125" y="322"/>
                      <a:pt x="117" y="320"/>
                      <a:pt x="110" y="318"/>
                    </a:cubicBezTo>
                    <a:cubicBezTo>
                      <a:pt x="107" y="317"/>
                      <a:pt x="105" y="314"/>
                      <a:pt x="105" y="310"/>
                    </a:cubicBezTo>
                    <a:cubicBezTo>
                      <a:pt x="105" y="276"/>
                      <a:pt x="105" y="276"/>
                      <a:pt x="105" y="276"/>
                    </a:cubicBezTo>
                    <a:cubicBezTo>
                      <a:pt x="95" y="270"/>
                      <a:pt x="86" y="264"/>
                      <a:pt x="78" y="256"/>
                    </a:cubicBezTo>
                    <a:cubicBezTo>
                      <a:pt x="44" y="267"/>
                      <a:pt x="44" y="267"/>
                      <a:pt x="44" y="267"/>
                    </a:cubicBezTo>
                    <a:cubicBezTo>
                      <a:pt x="40" y="268"/>
                      <a:pt x="37" y="267"/>
                      <a:pt x="35" y="264"/>
                    </a:cubicBezTo>
                    <a:cubicBezTo>
                      <a:pt x="30" y="258"/>
                      <a:pt x="26" y="252"/>
                      <a:pt x="22" y="246"/>
                    </a:cubicBezTo>
                    <a:cubicBezTo>
                      <a:pt x="21" y="243"/>
                      <a:pt x="21" y="239"/>
                      <a:pt x="23" y="236"/>
                    </a:cubicBezTo>
                    <a:cubicBezTo>
                      <a:pt x="48" y="208"/>
                      <a:pt x="48" y="208"/>
                      <a:pt x="48" y="208"/>
                    </a:cubicBezTo>
                    <a:cubicBezTo>
                      <a:pt x="44" y="198"/>
                      <a:pt x="42" y="188"/>
                      <a:pt x="41" y="177"/>
                    </a:cubicBezTo>
                    <a:cubicBezTo>
                      <a:pt x="5" y="162"/>
                      <a:pt x="5" y="162"/>
                      <a:pt x="5" y="162"/>
                    </a:cubicBezTo>
                    <a:cubicBezTo>
                      <a:pt x="2" y="161"/>
                      <a:pt x="0" y="158"/>
                      <a:pt x="1" y="155"/>
                    </a:cubicBezTo>
                    <a:cubicBezTo>
                      <a:pt x="1" y="148"/>
                      <a:pt x="2" y="142"/>
                      <a:pt x="3" y="136"/>
                    </a:cubicBezTo>
                    <a:cubicBezTo>
                      <a:pt x="3" y="135"/>
                      <a:pt x="3" y="134"/>
                      <a:pt x="3" y="134"/>
                    </a:cubicBezTo>
                    <a:cubicBezTo>
                      <a:pt x="3" y="132"/>
                      <a:pt x="3" y="132"/>
                      <a:pt x="3" y="132"/>
                    </a:cubicBezTo>
                    <a:cubicBezTo>
                      <a:pt x="4" y="129"/>
                      <a:pt x="7" y="126"/>
                      <a:pt x="10" y="126"/>
                    </a:cubicBezTo>
                    <a:cubicBezTo>
                      <a:pt x="48" y="119"/>
                      <a:pt x="48" y="119"/>
                      <a:pt x="48" y="119"/>
                    </a:cubicBezTo>
                    <a:cubicBezTo>
                      <a:pt x="52" y="110"/>
                      <a:pt x="56" y="101"/>
                      <a:pt x="62" y="93"/>
                    </a:cubicBezTo>
                    <a:cubicBezTo>
                      <a:pt x="44" y="60"/>
                      <a:pt x="44" y="60"/>
                      <a:pt x="44" y="60"/>
                    </a:cubicBezTo>
                    <a:cubicBezTo>
                      <a:pt x="43" y="57"/>
                      <a:pt x="43" y="53"/>
                      <a:pt x="46" y="51"/>
                    </a:cubicBezTo>
                    <a:cubicBezTo>
                      <a:pt x="51" y="45"/>
                      <a:pt x="57" y="40"/>
                      <a:pt x="63" y="35"/>
                    </a:cubicBezTo>
                    <a:cubicBezTo>
                      <a:pt x="66" y="33"/>
                      <a:pt x="69" y="32"/>
                      <a:pt x="72" y="34"/>
                    </a:cubicBezTo>
                    <a:cubicBezTo>
                      <a:pt x="105" y="53"/>
                      <a:pt x="105" y="53"/>
                      <a:pt x="105" y="53"/>
                    </a:cubicBezTo>
                    <a:cubicBezTo>
                      <a:pt x="113" y="48"/>
                      <a:pt x="122" y="44"/>
                      <a:pt x="131" y="42"/>
                    </a:cubicBezTo>
                    <a:cubicBezTo>
                      <a:pt x="138" y="8"/>
                      <a:pt x="138" y="8"/>
                      <a:pt x="138" y="8"/>
                    </a:cubicBezTo>
                    <a:cubicBezTo>
                      <a:pt x="139" y="4"/>
                      <a:pt x="142" y="2"/>
                      <a:pt x="145" y="1"/>
                    </a:cubicBezTo>
                    <a:cubicBezTo>
                      <a:pt x="154" y="0"/>
                      <a:pt x="162" y="0"/>
                      <a:pt x="171" y="0"/>
                    </a:cubicBezTo>
                    <a:cubicBezTo>
                      <a:pt x="174" y="1"/>
                      <a:pt x="177" y="3"/>
                      <a:pt x="178" y="6"/>
                    </a:cubicBezTo>
                    <a:cubicBezTo>
                      <a:pt x="189" y="37"/>
                      <a:pt x="189" y="37"/>
                      <a:pt x="189" y="37"/>
                    </a:cubicBezTo>
                    <a:cubicBezTo>
                      <a:pt x="190" y="37"/>
                      <a:pt x="190" y="37"/>
                      <a:pt x="191" y="38"/>
                    </a:cubicBezTo>
                    <a:cubicBezTo>
                      <a:pt x="200" y="39"/>
                      <a:pt x="209" y="42"/>
                      <a:pt x="218" y="45"/>
                    </a:cubicBezTo>
                    <a:cubicBezTo>
                      <a:pt x="243" y="27"/>
                      <a:pt x="243" y="27"/>
                      <a:pt x="243" y="27"/>
                    </a:cubicBezTo>
                    <a:cubicBezTo>
                      <a:pt x="245" y="24"/>
                      <a:pt x="249" y="24"/>
                      <a:pt x="252" y="26"/>
                    </a:cubicBezTo>
                    <a:cubicBezTo>
                      <a:pt x="259" y="31"/>
                      <a:pt x="267" y="37"/>
                      <a:pt x="273" y="43"/>
                    </a:cubicBezTo>
                    <a:cubicBezTo>
                      <a:pt x="276" y="45"/>
                      <a:pt x="277" y="48"/>
                      <a:pt x="276" y="51"/>
                    </a:cubicBezTo>
                    <a:cubicBezTo>
                      <a:pt x="265" y="79"/>
                      <a:pt x="265" y="79"/>
                      <a:pt x="265" y="79"/>
                    </a:cubicBezTo>
                    <a:cubicBezTo>
                      <a:pt x="272" y="87"/>
                      <a:pt x="278" y="96"/>
                      <a:pt x="283" y="105"/>
                    </a:cubicBezTo>
                    <a:cubicBezTo>
                      <a:pt x="311" y="106"/>
                      <a:pt x="311" y="106"/>
                      <a:pt x="311" y="106"/>
                    </a:cubicBezTo>
                    <a:cubicBezTo>
                      <a:pt x="314" y="106"/>
                      <a:pt x="317" y="109"/>
                      <a:pt x="318" y="112"/>
                    </a:cubicBezTo>
                    <a:cubicBezTo>
                      <a:pt x="321" y="120"/>
                      <a:pt x="324" y="130"/>
                      <a:pt x="325" y="139"/>
                    </a:cubicBezTo>
                    <a:cubicBezTo>
                      <a:pt x="325" y="142"/>
                      <a:pt x="324" y="145"/>
                      <a:pt x="321" y="147"/>
                    </a:cubicBezTo>
                    <a:cubicBezTo>
                      <a:pt x="298" y="160"/>
                      <a:pt x="298" y="160"/>
                      <a:pt x="298" y="160"/>
                    </a:cubicBezTo>
                    <a:cubicBezTo>
                      <a:pt x="298" y="169"/>
                      <a:pt x="297" y="177"/>
                      <a:pt x="296" y="186"/>
                    </a:cubicBezTo>
                    <a:cubicBezTo>
                      <a:pt x="296" y="189"/>
                      <a:pt x="295" y="191"/>
                      <a:pt x="294" y="194"/>
                    </a:cubicBezTo>
                    <a:cubicBezTo>
                      <a:pt x="314" y="212"/>
                      <a:pt x="314" y="212"/>
                      <a:pt x="314" y="212"/>
                    </a:cubicBezTo>
                    <a:cubicBezTo>
                      <a:pt x="317" y="214"/>
                      <a:pt x="318" y="218"/>
                      <a:pt x="316" y="221"/>
                    </a:cubicBezTo>
                    <a:cubicBezTo>
                      <a:pt x="313" y="229"/>
                      <a:pt x="309" y="238"/>
                      <a:pt x="305" y="245"/>
                    </a:cubicBezTo>
                    <a:cubicBezTo>
                      <a:pt x="303" y="248"/>
                      <a:pt x="300" y="250"/>
                      <a:pt x="296" y="249"/>
                    </a:cubicBezTo>
                    <a:cubicBezTo>
                      <a:pt x="270" y="244"/>
                      <a:pt x="270" y="244"/>
                      <a:pt x="270" y="244"/>
                    </a:cubicBezTo>
                    <a:cubicBezTo>
                      <a:pt x="263" y="254"/>
                      <a:pt x="254" y="262"/>
                      <a:pt x="245" y="269"/>
                    </a:cubicBezTo>
                    <a:cubicBezTo>
                      <a:pt x="248" y="297"/>
                      <a:pt x="248" y="297"/>
                      <a:pt x="248" y="297"/>
                    </a:cubicBezTo>
                    <a:cubicBezTo>
                      <a:pt x="249" y="301"/>
                      <a:pt x="247" y="304"/>
                      <a:pt x="244" y="305"/>
                    </a:cubicBezTo>
                    <a:cubicBezTo>
                      <a:pt x="237" y="310"/>
                      <a:pt x="229" y="313"/>
                      <a:pt x="221" y="316"/>
                    </a:cubicBezTo>
                    <a:cubicBezTo>
                      <a:pt x="218" y="317"/>
                      <a:pt x="215" y="316"/>
                      <a:pt x="212" y="314"/>
                    </a:cubicBezTo>
                    <a:cubicBezTo>
                      <a:pt x="193" y="291"/>
                      <a:pt x="193" y="291"/>
                      <a:pt x="193" y="291"/>
                    </a:cubicBezTo>
                    <a:cubicBezTo>
                      <a:pt x="182" y="293"/>
                      <a:pt x="170" y="294"/>
                      <a:pt x="159" y="293"/>
                    </a:cubicBezTo>
                    <a:cubicBezTo>
                      <a:pt x="141" y="320"/>
                      <a:pt x="141" y="320"/>
                      <a:pt x="141" y="320"/>
                    </a:cubicBezTo>
                    <a:cubicBezTo>
                      <a:pt x="140" y="323"/>
                      <a:pt x="137" y="324"/>
                      <a:pt x="134" y="324"/>
                    </a:cubicBezTo>
                    <a:close/>
                    <a:moveTo>
                      <a:pt x="121" y="304"/>
                    </a:moveTo>
                    <a:cubicBezTo>
                      <a:pt x="124" y="305"/>
                      <a:pt x="127" y="306"/>
                      <a:pt x="131" y="307"/>
                    </a:cubicBezTo>
                    <a:cubicBezTo>
                      <a:pt x="148" y="280"/>
                      <a:pt x="148" y="280"/>
                      <a:pt x="148" y="280"/>
                    </a:cubicBezTo>
                    <a:cubicBezTo>
                      <a:pt x="149" y="277"/>
                      <a:pt x="152" y="276"/>
                      <a:pt x="155" y="276"/>
                    </a:cubicBezTo>
                    <a:cubicBezTo>
                      <a:pt x="169" y="278"/>
                      <a:pt x="182" y="277"/>
                      <a:pt x="195" y="274"/>
                    </a:cubicBezTo>
                    <a:cubicBezTo>
                      <a:pt x="198" y="274"/>
                      <a:pt x="201" y="275"/>
                      <a:pt x="203" y="277"/>
                    </a:cubicBezTo>
                    <a:cubicBezTo>
                      <a:pt x="221" y="299"/>
                      <a:pt x="221" y="299"/>
                      <a:pt x="221" y="299"/>
                    </a:cubicBezTo>
                    <a:cubicBezTo>
                      <a:pt x="225" y="298"/>
                      <a:pt x="228" y="296"/>
                      <a:pt x="232" y="294"/>
                    </a:cubicBezTo>
                    <a:cubicBezTo>
                      <a:pt x="228" y="266"/>
                      <a:pt x="228" y="266"/>
                      <a:pt x="228" y="266"/>
                    </a:cubicBezTo>
                    <a:cubicBezTo>
                      <a:pt x="228" y="263"/>
                      <a:pt x="229" y="260"/>
                      <a:pt x="232" y="258"/>
                    </a:cubicBezTo>
                    <a:cubicBezTo>
                      <a:pt x="243" y="251"/>
                      <a:pt x="252" y="242"/>
                      <a:pt x="260" y="231"/>
                    </a:cubicBezTo>
                    <a:cubicBezTo>
                      <a:pt x="262" y="228"/>
                      <a:pt x="265" y="227"/>
                      <a:pt x="268" y="228"/>
                    </a:cubicBezTo>
                    <a:cubicBezTo>
                      <a:pt x="294" y="232"/>
                      <a:pt x="294" y="232"/>
                      <a:pt x="294" y="232"/>
                    </a:cubicBezTo>
                    <a:cubicBezTo>
                      <a:pt x="296" y="229"/>
                      <a:pt x="298" y="224"/>
                      <a:pt x="299" y="220"/>
                    </a:cubicBezTo>
                    <a:cubicBezTo>
                      <a:pt x="280" y="203"/>
                      <a:pt x="280" y="203"/>
                      <a:pt x="280" y="203"/>
                    </a:cubicBezTo>
                    <a:cubicBezTo>
                      <a:pt x="278" y="201"/>
                      <a:pt x="277" y="197"/>
                      <a:pt x="278" y="195"/>
                    </a:cubicBezTo>
                    <a:cubicBezTo>
                      <a:pt x="279" y="191"/>
                      <a:pt x="280" y="187"/>
                      <a:pt x="280" y="183"/>
                    </a:cubicBezTo>
                    <a:cubicBezTo>
                      <a:pt x="282" y="174"/>
                      <a:pt x="282" y="165"/>
                      <a:pt x="281" y="156"/>
                    </a:cubicBezTo>
                    <a:cubicBezTo>
                      <a:pt x="281" y="153"/>
                      <a:pt x="283" y="150"/>
                      <a:pt x="286" y="149"/>
                    </a:cubicBezTo>
                    <a:cubicBezTo>
                      <a:pt x="308" y="136"/>
                      <a:pt x="308" y="136"/>
                      <a:pt x="308" y="136"/>
                    </a:cubicBezTo>
                    <a:cubicBezTo>
                      <a:pt x="307" y="131"/>
                      <a:pt x="306" y="127"/>
                      <a:pt x="305" y="122"/>
                    </a:cubicBezTo>
                    <a:cubicBezTo>
                      <a:pt x="278" y="121"/>
                      <a:pt x="278" y="121"/>
                      <a:pt x="278" y="121"/>
                    </a:cubicBezTo>
                    <a:cubicBezTo>
                      <a:pt x="275" y="121"/>
                      <a:pt x="272" y="119"/>
                      <a:pt x="271" y="116"/>
                    </a:cubicBezTo>
                    <a:cubicBezTo>
                      <a:pt x="266" y="105"/>
                      <a:pt x="259" y="95"/>
                      <a:pt x="250" y="86"/>
                    </a:cubicBezTo>
                    <a:cubicBezTo>
                      <a:pt x="248" y="84"/>
                      <a:pt x="247" y="81"/>
                      <a:pt x="249" y="78"/>
                    </a:cubicBezTo>
                    <a:cubicBezTo>
                      <a:pt x="259" y="51"/>
                      <a:pt x="259" y="51"/>
                      <a:pt x="259" y="51"/>
                    </a:cubicBezTo>
                    <a:cubicBezTo>
                      <a:pt x="255" y="48"/>
                      <a:pt x="252" y="45"/>
                      <a:pt x="248" y="43"/>
                    </a:cubicBezTo>
                    <a:cubicBezTo>
                      <a:pt x="224" y="61"/>
                      <a:pt x="224" y="61"/>
                      <a:pt x="224" y="61"/>
                    </a:cubicBezTo>
                    <a:cubicBezTo>
                      <a:pt x="222" y="63"/>
                      <a:pt x="219" y="63"/>
                      <a:pt x="216" y="62"/>
                    </a:cubicBezTo>
                    <a:cubicBezTo>
                      <a:pt x="207" y="58"/>
                      <a:pt x="198" y="55"/>
                      <a:pt x="188" y="53"/>
                    </a:cubicBezTo>
                    <a:cubicBezTo>
                      <a:pt x="186" y="53"/>
                      <a:pt x="184" y="53"/>
                      <a:pt x="182" y="53"/>
                    </a:cubicBezTo>
                    <a:cubicBezTo>
                      <a:pt x="179" y="52"/>
                      <a:pt x="177" y="50"/>
                      <a:pt x="176" y="47"/>
                    </a:cubicBezTo>
                    <a:cubicBezTo>
                      <a:pt x="165" y="16"/>
                      <a:pt x="165" y="16"/>
                      <a:pt x="165" y="16"/>
                    </a:cubicBezTo>
                    <a:cubicBezTo>
                      <a:pt x="161" y="16"/>
                      <a:pt x="157" y="16"/>
                      <a:pt x="153" y="17"/>
                    </a:cubicBezTo>
                    <a:cubicBezTo>
                      <a:pt x="146" y="50"/>
                      <a:pt x="146" y="50"/>
                      <a:pt x="146" y="50"/>
                    </a:cubicBezTo>
                    <a:cubicBezTo>
                      <a:pt x="145" y="53"/>
                      <a:pt x="143" y="55"/>
                      <a:pt x="140" y="56"/>
                    </a:cubicBezTo>
                    <a:cubicBezTo>
                      <a:pt x="129" y="59"/>
                      <a:pt x="118" y="63"/>
                      <a:pt x="109" y="69"/>
                    </a:cubicBezTo>
                    <a:cubicBezTo>
                      <a:pt x="106" y="71"/>
                      <a:pt x="103" y="71"/>
                      <a:pt x="101" y="69"/>
                    </a:cubicBezTo>
                    <a:cubicBezTo>
                      <a:pt x="69" y="51"/>
                      <a:pt x="69" y="51"/>
                      <a:pt x="69" y="51"/>
                    </a:cubicBezTo>
                    <a:cubicBezTo>
                      <a:pt x="66" y="53"/>
                      <a:pt x="64" y="55"/>
                      <a:pt x="61" y="58"/>
                    </a:cubicBezTo>
                    <a:cubicBezTo>
                      <a:pt x="78" y="90"/>
                      <a:pt x="78" y="90"/>
                      <a:pt x="78" y="90"/>
                    </a:cubicBezTo>
                    <a:cubicBezTo>
                      <a:pt x="80" y="93"/>
                      <a:pt x="79" y="96"/>
                      <a:pt x="78" y="99"/>
                    </a:cubicBezTo>
                    <a:cubicBezTo>
                      <a:pt x="71" y="108"/>
                      <a:pt x="66" y="118"/>
                      <a:pt x="62" y="129"/>
                    </a:cubicBezTo>
                    <a:cubicBezTo>
                      <a:pt x="61" y="132"/>
                      <a:pt x="59" y="134"/>
                      <a:pt x="56" y="134"/>
                    </a:cubicBezTo>
                    <a:cubicBezTo>
                      <a:pt x="18" y="141"/>
                      <a:pt x="18" y="141"/>
                      <a:pt x="18" y="141"/>
                    </a:cubicBezTo>
                    <a:cubicBezTo>
                      <a:pt x="18" y="144"/>
                      <a:pt x="17" y="147"/>
                      <a:pt x="17" y="150"/>
                    </a:cubicBezTo>
                    <a:cubicBezTo>
                      <a:pt x="52" y="164"/>
                      <a:pt x="52" y="164"/>
                      <a:pt x="52" y="164"/>
                    </a:cubicBezTo>
                    <a:cubicBezTo>
                      <a:pt x="54" y="165"/>
                      <a:pt x="56" y="168"/>
                      <a:pt x="57" y="171"/>
                    </a:cubicBezTo>
                    <a:cubicBezTo>
                      <a:pt x="57" y="183"/>
                      <a:pt x="60" y="195"/>
                      <a:pt x="64" y="206"/>
                    </a:cubicBezTo>
                    <a:cubicBezTo>
                      <a:pt x="65" y="209"/>
                      <a:pt x="65" y="212"/>
                      <a:pt x="63" y="214"/>
                    </a:cubicBezTo>
                    <a:cubicBezTo>
                      <a:pt x="39" y="242"/>
                      <a:pt x="39" y="242"/>
                      <a:pt x="39" y="242"/>
                    </a:cubicBezTo>
                    <a:cubicBezTo>
                      <a:pt x="41" y="245"/>
                      <a:pt x="42" y="247"/>
                      <a:pt x="44" y="250"/>
                    </a:cubicBezTo>
                    <a:cubicBezTo>
                      <a:pt x="78" y="239"/>
                      <a:pt x="78" y="239"/>
                      <a:pt x="78" y="239"/>
                    </a:cubicBezTo>
                    <a:cubicBezTo>
                      <a:pt x="81" y="238"/>
                      <a:pt x="84" y="239"/>
                      <a:pt x="87" y="241"/>
                    </a:cubicBezTo>
                    <a:cubicBezTo>
                      <a:pt x="95" y="251"/>
                      <a:pt x="105" y="258"/>
                      <a:pt x="117" y="264"/>
                    </a:cubicBezTo>
                    <a:cubicBezTo>
                      <a:pt x="119" y="266"/>
                      <a:pt x="121" y="268"/>
                      <a:pt x="121" y="271"/>
                    </a:cubicBezTo>
                    <a:lnTo>
                      <a:pt x="121" y="30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594" name="Freeform 120">
                <a:extLst>
                  <a:ext uri="{FF2B5EF4-FFF2-40B4-BE49-F238E27FC236}">
                    <a16:creationId xmlns:a16="http://schemas.microsoft.com/office/drawing/2014/main" id="{E0D2C4B8-FFA9-569C-E1DD-DC0B55F341EE}"/>
                  </a:ext>
                </a:extLst>
              </p:cNvPr>
              <p:cNvSpPr>
                <a:spLocks noEditPoints="1"/>
              </p:cNvSpPr>
              <p:nvPr/>
            </p:nvSpPr>
            <p:spPr bwMode="auto">
              <a:xfrm>
                <a:off x="3561784" y="1918751"/>
                <a:ext cx="759033" cy="747353"/>
              </a:xfrm>
              <a:custGeom>
                <a:avLst/>
                <a:gdLst>
                  <a:gd name="T0" fmla="*/ 83 w 165"/>
                  <a:gd name="T1" fmla="*/ 163 h 163"/>
                  <a:gd name="T2" fmla="*/ 69 w 165"/>
                  <a:gd name="T3" fmla="*/ 162 h 163"/>
                  <a:gd name="T4" fmla="*/ 17 w 165"/>
                  <a:gd name="T5" fmla="*/ 129 h 163"/>
                  <a:gd name="T6" fmla="*/ 3 w 165"/>
                  <a:gd name="T7" fmla="*/ 70 h 163"/>
                  <a:gd name="T8" fmla="*/ 36 w 165"/>
                  <a:gd name="T9" fmla="*/ 18 h 163"/>
                  <a:gd name="T10" fmla="*/ 96 w 165"/>
                  <a:gd name="T11" fmla="*/ 4 h 163"/>
                  <a:gd name="T12" fmla="*/ 148 w 165"/>
                  <a:gd name="T13" fmla="*/ 36 h 163"/>
                  <a:gd name="T14" fmla="*/ 162 w 165"/>
                  <a:gd name="T15" fmla="*/ 96 h 163"/>
                  <a:gd name="T16" fmla="*/ 83 w 165"/>
                  <a:gd name="T17" fmla="*/ 163 h 163"/>
                  <a:gd name="T18" fmla="*/ 82 w 165"/>
                  <a:gd name="T19" fmla="*/ 19 h 163"/>
                  <a:gd name="T20" fmla="*/ 45 w 165"/>
                  <a:gd name="T21" fmla="*/ 31 h 163"/>
                  <a:gd name="T22" fmla="*/ 19 w 165"/>
                  <a:gd name="T23" fmla="*/ 72 h 163"/>
                  <a:gd name="T24" fmla="*/ 30 w 165"/>
                  <a:gd name="T25" fmla="*/ 120 h 163"/>
                  <a:gd name="T26" fmla="*/ 72 w 165"/>
                  <a:gd name="T27" fmla="*/ 146 h 163"/>
                  <a:gd name="T28" fmla="*/ 146 w 165"/>
                  <a:gd name="T29" fmla="*/ 94 h 163"/>
                  <a:gd name="T30" fmla="*/ 135 w 165"/>
                  <a:gd name="T31" fmla="*/ 46 h 163"/>
                  <a:gd name="T32" fmla="*/ 93 w 165"/>
                  <a:gd name="T33" fmla="*/ 20 h 163"/>
                  <a:gd name="T34" fmla="*/ 82 w 165"/>
                  <a:gd name="T35" fmla="*/ 1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163">
                    <a:moveTo>
                      <a:pt x="83" y="163"/>
                    </a:moveTo>
                    <a:cubicBezTo>
                      <a:pt x="78" y="163"/>
                      <a:pt x="74" y="163"/>
                      <a:pt x="69" y="162"/>
                    </a:cubicBezTo>
                    <a:cubicBezTo>
                      <a:pt x="48" y="158"/>
                      <a:pt x="30" y="147"/>
                      <a:pt x="17" y="129"/>
                    </a:cubicBezTo>
                    <a:cubicBezTo>
                      <a:pt x="5" y="112"/>
                      <a:pt x="0" y="91"/>
                      <a:pt x="3" y="70"/>
                    </a:cubicBezTo>
                    <a:cubicBezTo>
                      <a:pt x="7" y="48"/>
                      <a:pt x="19" y="30"/>
                      <a:pt x="36" y="18"/>
                    </a:cubicBezTo>
                    <a:cubicBezTo>
                      <a:pt x="54" y="5"/>
                      <a:pt x="75" y="0"/>
                      <a:pt x="96" y="4"/>
                    </a:cubicBezTo>
                    <a:cubicBezTo>
                      <a:pt x="117" y="7"/>
                      <a:pt x="135" y="19"/>
                      <a:pt x="148" y="36"/>
                    </a:cubicBezTo>
                    <a:cubicBezTo>
                      <a:pt x="160" y="54"/>
                      <a:pt x="165" y="75"/>
                      <a:pt x="162" y="96"/>
                    </a:cubicBezTo>
                    <a:cubicBezTo>
                      <a:pt x="155" y="135"/>
                      <a:pt x="121" y="163"/>
                      <a:pt x="83" y="163"/>
                    </a:cubicBezTo>
                    <a:close/>
                    <a:moveTo>
                      <a:pt x="82" y="19"/>
                    </a:moveTo>
                    <a:cubicBezTo>
                      <a:pt x="69" y="19"/>
                      <a:pt x="56" y="23"/>
                      <a:pt x="45" y="31"/>
                    </a:cubicBezTo>
                    <a:cubicBezTo>
                      <a:pt x="31" y="41"/>
                      <a:pt x="22" y="55"/>
                      <a:pt x="19" y="72"/>
                    </a:cubicBezTo>
                    <a:cubicBezTo>
                      <a:pt x="16" y="89"/>
                      <a:pt x="20" y="106"/>
                      <a:pt x="30" y="120"/>
                    </a:cubicBezTo>
                    <a:cubicBezTo>
                      <a:pt x="40" y="134"/>
                      <a:pt x="55" y="143"/>
                      <a:pt x="72" y="146"/>
                    </a:cubicBezTo>
                    <a:cubicBezTo>
                      <a:pt x="107" y="152"/>
                      <a:pt x="140" y="129"/>
                      <a:pt x="146" y="94"/>
                    </a:cubicBezTo>
                    <a:cubicBezTo>
                      <a:pt x="149" y="77"/>
                      <a:pt x="145" y="60"/>
                      <a:pt x="135" y="46"/>
                    </a:cubicBezTo>
                    <a:cubicBezTo>
                      <a:pt x="125" y="32"/>
                      <a:pt x="110" y="22"/>
                      <a:pt x="93" y="20"/>
                    </a:cubicBezTo>
                    <a:cubicBezTo>
                      <a:pt x="90" y="19"/>
                      <a:pt x="86" y="19"/>
                      <a:pt x="82"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595" name="Freeform 121">
                <a:extLst>
                  <a:ext uri="{FF2B5EF4-FFF2-40B4-BE49-F238E27FC236}">
                    <a16:creationId xmlns:a16="http://schemas.microsoft.com/office/drawing/2014/main" id="{1B93B046-1212-9BD0-8A79-3A7B50277EC1}"/>
                  </a:ext>
                </a:extLst>
              </p:cNvPr>
              <p:cNvSpPr>
                <a:spLocks/>
              </p:cNvSpPr>
              <p:nvPr/>
            </p:nvSpPr>
            <p:spPr bwMode="auto">
              <a:xfrm>
                <a:off x="2312303" y="1094089"/>
                <a:ext cx="3736755" cy="2331040"/>
              </a:xfrm>
              <a:custGeom>
                <a:avLst/>
                <a:gdLst>
                  <a:gd name="T0" fmla="*/ 674 w 819"/>
                  <a:gd name="T1" fmla="*/ 512 h 512"/>
                  <a:gd name="T2" fmla="*/ 666 w 819"/>
                  <a:gd name="T3" fmla="*/ 504 h 512"/>
                  <a:gd name="T4" fmla="*/ 674 w 819"/>
                  <a:gd name="T5" fmla="*/ 496 h 512"/>
                  <a:gd name="T6" fmla="*/ 803 w 819"/>
                  <a:gd name="T7" fmla="*/ 367 h 512"/>
                  <a:gd name="T8" fmla="*/ 711 w 819"/>
                  <a:gd name="T9" fmla="*/ 238 h 512"/>
                  <a:gd name="T10" fmla="*/ 706 w 819"/>
                  <a:gd name="T11" fmla="*/ 233 h 512"/>
                  <a:gd name="T12" fmla="*/ 541 w 819"/>
                  <a:gd name="T13" fmla="*/ 131 h 512"/>
                  <a:gd name="T14" fmla="*/ 534 w 819"/>
                  <a:gd name="T15" fmla="*/ 127 h 512"/>
                  <a:gd name="T16" fmla="*/ 345 w 819"/>
                  <a:gd name="T17" fmla="*/ 17 h 512"/>
                  <a:gd name="T18" fmla="*/ 198 w 819"/>
                  <a:gd name="T19" fmla="*/ 76 h 512"/>
                  <a:gd name="T20" fmla="*/ 142 w 819"/>
                  <a:gd name="T21" fmla="*/ 207 h 512"/>
                  <a:gd name="T22" fmla="*/ 142 w 819"/>
                  <a:gd name="T23" fmla="*/ 211 h 512"/>
                  <a:gd name="T24" fmla="*/ 142 w 819"/>
                  <a:gd name="T25" fmla="*/ 215 h 512"/>
                  <a:gd name="T26" fmla="*/ 135 w 819"/>
                  <a:gd name="T27" fmla="*/ 223 h 512"/>
                  <a:gd name="T28" fmla="*/ 16 w 819"/>
                  <a:gd name="T29" fmla="*/ 367 h 512"/>
                  <a:gd name="T30" fmla="*/ 143 w 819"/>
                  <a:gd name="T31" fmla="*/ 495 h 512"/>
                  <a:gd name="T32" fmla="*/ 144 w 819"/>
                  <a:gd name="T33" fmla="*/ 495 h 512"/>
                  <a:gd name="T34" fmla="*/ 347 w 819"/>
                  <a:gd name="T35" fmla="*/ 495 h 512"/>
                  <a:gd name="T36" fmla="*/ 355 w 819"/>
                  <a:gd name="T37" fmla="*/ 503 h 512"/>
                  <a:gd name="T38" fmla="*/ 347 w 819"/>
                  <a:gd name="T39" fmla="*/ 511 h 512"/>
                  <a:gd name="T40" fmla="*/ 143 w 819"/>
                  <a:gd name="T41" fmla="*/ 511 h 512"/>
                  <a:gd name="T42" fmla="*/ 141 w 819"/>
                  <a:gd name="T43" fmla="*/ 511 h 512"/>
                  <a:gd name="T44" fmla="*/ 0 w 819"/>
                  <a:gd name="T45" fmla="*/ 367 h 512"/>
                  <a:gd name="T46" fmla="*/ 126 w 819"/>
                  <a:gd name="T47" fmla="*/ 208 h 512"/>
                  <a:gd name="T48" fmla="*/ 126 w 819"/>
                  <a:gd name="T49" fmla="*/ 207 h 512"/>
                  <a:gd name="T50" fmla="*/ 187 w 819"/>
                  <a:gd name="T51" fmla="*/ 65 h 512"/>
                  <a:gd name="T52" fmla="*/ 345 w 819"/>
                  <a:gd name="T53" fmla="*/ 1 h 512"/>
                  <a:gd name="T54" fmla="*/ 546 w 819"/>
                  <a:gd name="T55" fmla="*/ 115 h 512"/>
                  <a:gd name="T56" fmla="*/ 719 w 819"/>
                  <a:gd name="T57" fmla="*/ 224 h 512"/>
                  <a:gd name="T58" fmla="*/ 819 w 819"/>
                  <a:gd name="T59" fmla="*/ 367 h 512"/>
                  <a:gd name="T60" fmla="*/ 674 w 819"/>
                  <a:gd name="T61" fmla="*/ 512 h 512"/>
                  <a:gd name="connsiteX0" fmla="*/ 8230 w 10000"/>
                  <a:gd name="connsiteY0" fmla="*/ 9981 h 9981"/>
                  <a:gd name="connsiteX1" fmla="*/ 8132 w 10000"/>
                  <a:gd name="connsiteY1" fmla="*/ 9825 h 9981"/>
                  <a:gd name="connsiteX2" fmla="*/ 8230 w 10000"/>
                  <a:gd name="connsiteY2" fmla="*/ 9669 h 9981"/>
                  <a:gd name="connsiteX3" fmla="*/ 9805 w 10000"/>
                  <a:gd name="connsiteY3" fmla="*/ 7149 h 9981"/>
                  <a:gd name="connsiteX4" fmla="*/ 8681 w 10000"/>
                  <a:gd name="connsiteY4" fmla="*/ 4629 h 9981"/>
                  <a:gd name="connsiteX5" fmla="*/ 8620 w 10000"/>
                  <a:gd name="connsiteY5" fmla="*/ 4532 h 9981"/>
                  <a:gd name="connsiteX6" fmla="*/ 6606 w 10000"/>
                  <a:gd name="connsiteY6" fmla="*/ 2540 h 9981"/>
                  <a:gd name="connsiteX7" fmla="*/ 6520 w 10000"/>
                  <a:gd name="connsiteY7" fmla="*/ 2461 h 9981"/>
                  <a:gd name="connsiteX8" fmla="*/ 4212 w 10000"/>
                  <a:gd name="connsiteY8" fmla="*/ 313 h 9981"/>
                  <a:gd name="connsiteX9" fmla="*/ 2418 w 10000"/>
                  <a:gd name="connsiteY9" fmla="*/ 1465 h 9981"/>
                  <a:gd name="connsiteX10" fmla="*/ 1734 w 10000"/>
                  <a:gd name="connsiteY10" fmla="*/ 4024 h 9981"/>
                  <a:gd name="connsiteX11" fmla="*/ 1734 w 10000"/>
                  <a:gd name="connsiteY11" fmla="*/ 4102 h 9981"/>
                  <a:gd name="connsiteX12" fmla="*/ 1734 w 10000"/>
                  <a:gd name="connsiteY12" fmla="*/ 4180 h 9981"/>
                  <a:gd name="connsiteX13" fmla="*/ 1648 w 10000"/>
                  <a:gd name="connsiteY13" fmla="*/ 4336 h 9981"/>
                  <a:gd name="connsiteX14" fmla="*/ 195 w 10000"/>
                  <a:gd name="connsiteY14" fmla="*/ 7149 h 9981"/>
                  <a:gd name="connsiteX15" fmla="*/ 1746 w 10000"/>
                  <a:gd name="connsiteY15" fmla="*/ 9649 h 9981"/>
                  <a:gd name="connsiteX16" fmla="*/ 1758 w 10000"/>
                  <a:gd name="connsiteY16" fmla="*/ 9649 h 9981"/>
                  <a:gd name="connsiteX17" fmla="*/ 4237 w 10000"/>
                  <a:gd name="connsiteY17" fmla="*/ 9649 h 9981"/>
                  <a:gd name="connsiteX18" fmla="*/ 5069 w 10000"/>
                  <a:gd name="connsiteY18" fmla="*/ 9805 h 9981"/>
                  <a:gd name="connsiteX19" fmla="*/ 4237 w 10000"/>
                  <a:gd name="connsiteY19" fmla="*/ 9961 h 9981"/>
                  <a:gd name="connsiteX20" fmla="*/ 1746 w 10000"/>
                  <a:gd name="connsiteY20" fmla="*/ 9961 h 9981"/>
                  <a:gd name="connsiteX21" fmla="*/ 1722 w 10000"/>
                  <a:gd name="connsiteY21" fmla="*/ 9961 h 9981"/>
                  <a:gd name="connsiteX22" fmla="*/ 0 w 10000"/>
                  <a:gd name="connsiteY22" fmla="*/ 7149 h 9981"/>
                  <a:gd name="connsiteX23" fmla="*/ 1538 w 10000"/>
                  <a:gd name="connsiteY23" fmla="*/ 4044 h 9981"/>
                  <a:gd name="connsiteX24" fmla="*/ 1538 w 10000"/>
                  <a:gd name="connsiteY24" fmla="*/ 4024 h 9981"/>
                  <a:gd name="connsiteX25" fmla="*/ 2283 w 10000"/>
                  <a:gd name="connsiteY25" fmla="*/ 1251 h 9981"/>
                  <a:gd name="connsiteX26" fmla="*/ 4212 w 10000"/>
                  <a:gd name="connsiteY26" fmla="*/ 1 h 9981"/>
                  <a:gd name="connsiteX27" fmla="*/ 6667 w 10000"/>
                  <a:gd name="connsiteY27" fmla="*/ 2227 h 9981"/>
                  <a:gd name="connsiteX28" fmla="*/ 8779 w 10000"/>
                  <a:gd name="connsiteY28" fmla="*/ 4356 h 9981"/>
                  <a:gd name="connsiteX29" fmla="*/ 10000 w 10000"/>
                  <a:gd name="connsiteY29" fmla="*/ 7149 h 9981"/>
                  <a:gd name="connsiteX30" fmla="*/ 8230 w 10000"/>
                  <a:gd name="connsiteY30" fmla="*/ 9981 h 9981"/>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237 w 10000"/>
                  <a:gd name="connsiteY19" fmla="*/ 9980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906 w 10000"/>
                  <a:gd name="connsiteY19" fmla="*/ 9954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906 w 10000"/>
                  <a:gd name="connsiteY19" fmla="*/ 9945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890 w 10000"/>
                  <a:gd name="connsiteY19" fmla="*/ 9979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000" h="10000">
                    <a:moveTo>
                      <a:pt x="8230" y="10000"/>
                    </a:moveTo>
                    <a:cubicBezTo>
                      <a:pt x="8181" y="10000"/>
                      <a:pt x="8132" y="9922"/>
                      <a:pt x="8132" y="9844"/>
                    </a:cubicBezTo>
                    <a:cubicBezTo>
                      <a:pt x="8132" y="9746"/>
                      <a:pt x="8181" y="9687"/>
                      <a:pt x="8230" y="9687"/>
                    </a:cubicBezTo>
                    <a:cubicBezTo>
                      <a:pt x="9096" y="9687"/>
                      <a:pt x="9805" y="8552"/>
                      <a:pt x="9805" y="7163"/>
                    </a:cubicBezTo>
                    <a:cubicBezTo>
                      <a:pt x="9805" y="5988"/>
                      <a:pt x="9341" y="4951"/>
                      <a:pt x="8681" y="4638"/>
                    </a:cubicBezTo>
                    <a:cubicBezTo>
                      <a:pt x="8645" y="4619"/>
                      <a:pt x="8632" y="4599"/>
                      <a:pt x="8620" y="4541"/>
                    </a:cubicBezTo>
                    <a:cubicBezTo>
                      <a:pt x="8364" y="3504"/>
                      <a:pt x="7631" y="2427"/>
                      <a:pt x="6606" y="2545"/>
                    </a:cubicBezTo>
                    <a:cubicBezTo>
                      <a:pt x="6569" y="2564"/>
                      <a:pt x="6532" y="2525"/>
                      <a:pt x="6520" y="2466"/>
                    </a:cubicBezTo>
                    <a:cubicBezTo>
                      <a:pt x="6068" y="1077"/>
                      <a:pt x="5275" y="334"/>
                      <a:pt x="4212" y="314"/>
                    </a:cubicBezTo>
                    <a:cubicBezTo>
                      <a:pt x="3553" y="295"/>
                      <a:pt x="2894" y="724"/>
                      <a:pt x="2418" y="1468"/>
                    </a:cubicBezTo>
                    <a:cubicBezTo>
                      <a:pt x="1978" y="2173"/>
                      <a:pt x="1734" y="3092"/>
                      <a:pt x="1734" y="4032"/>
                    </a:cubicBezTo>
                    <a:lnTo>
                      <a:pt x="1734" y="4110"/>
                    </a:lnTo>
                    <a:lnTo>
                      <a:pt x="1734" y="4188"/>
                    </a:lnTo>
                    <a:cubicBezTo>
                      <a:pt x="1734" y="4266"/>
                      <a:pt x="1697" y="4325"/>
                      <a:pt x="1648" y="4344"/>
                    </a:cubicBezTo>
                    <a:cubicBezTo>
                      <a:pt x="879" y="4442"/>
                      <a:pt x="195" y="5754"/>
                      <a:pt x="195" y="7163"/>
                    </a:cubicBezTo>
                    <a:cubicBezTo>
                      <a:pt x="195" y="8532"/>
                      <a:pt x="891" y="9647"/>
                      <a:pt x="1746" y="9667"/>
                    </a:cubicBezTo>
                    <a:lnTo>
                      <a:pt x="1758" y="9667"/>
                    </a:lnTo>
                    <a:lnTo>
                      <a:pt x="4890" y="9667"/>
                    </a:lnTo>
                    <a:cubicBezTo>
                      <a:pt x="5076" y="9667"/>
                      <a:pt x="5069" y="9772"/>
                      <a:pt x="5069" y="9824"/>
                    </a:cubicBezTo>
                    <a:cubicBezTo>
                      <a:pt x="5069" y="9876"/>
                      <a:pt x="5056" y="9981"/>
                      <a:pt x="4890" y="9979"/>
                    </a:cubicBezTo>
                    <a:lnTo>
                      <a:pt x="1746" y="9980"/>
                    </a:lnTo>
                    <a:lnTo>
                      <a:pt x="1722" y="9980"/>
                    </a:lnTo>
                    <a:cubicBezTo>
                      <a:pt x="769" y="9961"/>
                      <a:pt x="0" y="8689"/>
                      <a:pt x="0" y="7163"/>
                    </a:cubicBezTo>
                    <a:cubicBezTo>
                      <a:pt x="0" y="5656"/>
                      <a:pt x="708" y="4247"/>
                      <a:pt x="1538" y="4052"/>
                    </a:cubicBezTo>
                    <a:lnTo>
                      <a:pt x="1538" y="4032"/>
                    </a:lnTo>
                    <a:cubicBezTo>
                      <a:pt x="1538" y="2995"/>
                      <a:pt x="1807" y="2016"/>
                      <a:pt x="2283" y="1253"/>
                    </a:cubicBezTo>
                    <a:cubicBezTo>
                      <a:pt x="2796" y="431"/>
                      <a:pt x="3504" y="-19"/>
                      <a:pt x="4212" y="1"/>
                    </a:cubicBezTo>
                    <a:cubicBezTo>
                      <a:pt x="5604" y="40"/>
                      <a:pt x="6313" y="1213"/>
                      <a:pt x="6667" y="2231"/>
                    </a:cubicBezTo>
                    <a:cubicBezTo>
                      <a:pt x="7717" y="2153"/>
                      <a:pt x="8486" y="3268"/>
                      <a:pt x="8779" y="4364"/>
                    </a:cubicBezTo>
                    <a:cubicBezTo>
                      <a:pt x="9499" y="4736"/>
                      <a:pt x="10000" y="5871"/>
                      <a:pt x="10000" y="7163"/>
                    </a:cubicBezTo>
                    <a:cubicBezTo>
                      <a:pt x="10000" y="8728"/>
                      <a:pt x="9206" y="10000"/>
                      <a:pt x="8230" y="1000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596" name="Freeform 324">
                <a:extLst>
                  <a:ext uri="{FF2B5EF4-FFF2-40B4-BE49-F238E27FC236}">
                    <a16:creationId xmlns:a16="http://schemas.microsoft.com/office/drawing/2014/main" id="{8ABA93FB-C0CF-9161-215E-0549FB51FE99}"/>
                  </a:ext>
                </a:extLst>
              </p:cNvPr>
              <p:cNvSpPr>
                <a:spLocks noEditPoints="1"/>
              </p:cNvSpPr>
              <p:nvPr/>
            </p:nvSpPr>
            <p:spPr bwMode="auto">
              <a:xfrm>
                <a:off x="4302472" y="2669135"/>
                <a:ext cx="949615" cy="1226357"/>
              </a:xfrm>
              <a:custGeom>
                <a:avLst/>
                <a:gdLst>
                  <a:gd name="T0" fmla="*/ 214 w 428"/>
                  <a:gd name="T1" fmla="*/ 553 h 553"/>
                  <a:gd name="T2" fmla="*/ 210 w 428"/>
                  <a:gd name="T3" fmla="*/ 552 h 553"/>
                  <a:gd name="T4" fmla="*/ 49 w 428"/>
                  <a:gd name="T5" fmla="*/ 423 h 553"/>
                  <a:gd name="T6" fmla="*/ 0 w 428"/>
                  <a:gd name="T7" fmla="*/ 321 h 553"/>
                  <a:gd name="T8" fmla="*/ 0 w 428"/>
                  <a:gd name="T9" fmla="*/ 49 h 553"/>
                  <a:gd name="T10" fmla="*/ 5 w 428"/>
                  <a:gd name="T11" fmla="*/ 42 h 553"/>
                  <a:gd name="T12" fmla="*/ 213 w 428"/>
                  <a:gd name="T13" fmla="*/ 0 h 553"/>
                  <a:gd name="T14" fmla="*/ 215 w 428"/>
                  <a:gd name="T15" fmla="*/ 0 h 553"/>
                  <a:gd name="T16" fmla="*/ 423 w 428"/>
                  <a:gd name="T17" fmla="*/ 42 h 553"/>
                  <a:gd name="T18" fmla="*/ 428 w 428"/>
                  <a:gd name="T19" fmla="*/ 49 h 553"/>
                  <a:gd name="T20" fmla="*/ 428 w 428"/>
                  <a:gd name="T21" fmla="*/ 321 h 553"/>
                  <a:gd name="T22" fmla="*/ 379 w 428"/>
                  <a:gd name="T23" fmla="*/ 423 h 553"/>
                  <a:gd name="T24" fmla="*/ 218 w 428"/>
                  <a:gd name="T25" fmla="*/ 552 h 553"/>
                  <a:gd name="T26" fmla="*/ 214 w 428"/>
                  <a:gd name="T27" fmla="*/ 553 h 553"/>
                  <a:gd name="T28" fmla="*/ 14 w 428"/>
                  <a:gd name="T29" fmla="*/ 55 h 553"/>
                  <a:gd name="T30" fmla="*/ 14 w 428"/>
                  <a:gd name="T31" fmla="*/ 321 h 553"/>
                  <a:gd name="T32" fmla="*/ 58 w 428"/>
                  <a:gd name="T33" fmla="*/ 412 h 553"/>
                  <a:gd name="T34" fmla="*/ 214 w 428"/>
                  <a:gd name="T35" fmla="*/ 537 h 553"/>
                  <a:gd name="T36" fmla="*/ 370 w 428"/>
                  <a:gd name="T37" fmla="*/ 412 h 553"/>
                  <a:gd name="T38" fmla="*/ 414 w 428"/>
                  <a:gd name="T39" fmla="*/ 321 h 553"/>
                  <a:gd name="T40" fmla="*/ 414 w 428"/>
                  <a:gd name="T41" fmla="*/ 55 h 553"/>
                  <a:gd name="T42" fmla="*/ 214 w 428"/>
                  <a:gd name="T43" fmla="*/ 14 h 553"/>
                  <a:gd name="T44" fmla="*/ 14 w 428"/>
                  <a:gd name="T45" fmla="*/ 55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8" h="553">
                    <a:moveTo>
                      <a:pt x="214" y="553"/>
                    </a:moveTo>
                    <a:cubicBezTo>
                      <a:pt x="212" y="553"/>
                      <a:pt x="211" y="553"/>
                      <a:pt x="210" y="552"/>
                    </a:cubicBezTo>
                    <a:cubicBezTo>
                      <a:pt x="49" y="423"/>
                      <a:pt x="49" y="423"/>
                      <a:pt x="49" y="423"/>
                    </a:cubicBezTo>
                    <a:cubicBezTo>
                      <a:pt x="18" y="398"/>
                      <a:pt x="0" y="361"/>
                      <a:pt x="0" y="321"/>
                    </a:cubicBezTo>
                    <a:cubicBezTo>
                      <a:pt x="0" y="49"/>
                      <a:pt x="0" y="49"/>
                      <a:pt x="0" y="49"/>
                    </a:cubicBezTo>
                    <a:cubicBezTo>
                      <a:pt x="0" y="45"/>
                      <a:pt x="2" y="43"/>
                      <a:pt x="5" y="42"/>
                    </a:cubicBezTo>
                    <a:cubicBezTo>
                      <a:pt x="213" y="0"/>
                      <a:pt x="213" y="0"/>
                      <a:pt x="213" y="0"/>
                    </a:cubicBezTo>
                    <a:cubicBezTo>
                      <a:pt x="214" y="0"/>
                      <a:pt x="214" y="0"/>
                      <a:pt x="215" y="0"/>
                    </a:cubicBezTo>
                    <a:cubicBezTo>
                      <a:pt x="423" y="42"/>
                      <a:pt x="423" y="42"/>
                      <a:pt x="423" y="42"/>
                    </a:cubicBezTo>
                    <a:cubicBezTo>
                      <a:pt x="426" y="43"/>
                      <a:pt x="428" y="45"/>
                      <a:pt x="428" y="49"/>
                    </a:cubicBezTo>
                    <a:cubicBezTo>
                      <a:pt x="428" y="321"/>
                      <a:pt x="428" y="321"/>
                      <a:pt x="428" y="321"/>
                    </a:cubicBezTo>
                    <a:cubicBezTo>
                      <a:pt x="428" y="361"/>
                      <a:pt x="410" y="398"/>
                      <a:pt x="379" y="423"/>
                    </a:cubicBezTo>
                    <a:cubicBezTo>
                      <a:pt x="218" y="552"/>
                      <a:pt x="218" y="552"/>
                      <a:pt x="218" y="552"/>
                    </a:cubicBezTo>
                    <a:cubicBezTo>
                      <a:pt x="217" y="553"/>
                      <a:pt x="216" y="553"/>
                      <a:pt x="214" y="553"/>
                    </a:cubicBezTo>
                    <a:close/>
                    <a:moveTo>
                      <a:pt x="14" y="55"/>
                    </a:moveTo>
                    <a:cubicBezTo>
                      <a:pt x="14" y="321"/>
                      <a:pt x="14" y="321"/>
                      <a:pt x="14" y="321"/>
                    </a:cubicBezTo>
                    <a:cubicBezTo>
                      <a:pt x="14" y="356"/>
                      <a:pt x="30" y="390"/>
                      <a:pt x="58" y="412"/>
                    </a:cubicBezTo>
                    <a:cubicBezTo>
                      <a:pt x="214" y="537"/>
                      <a:pt x="214" y="537"/>
                      <a:pt x="214" y="537"/>
                    </a:cubicBezTo>
                    <a:cubicBezTo>
                      <a:pt x="370" y="412"/>
                      <a:pt x="370" y="412"/>
                      <a:pt x="370" y="412"/>
                    </a:cubicBezTo>
                    <a:cubicBezTo>
                      <a:pt x="398" y="390"/>
                      <a:pt x="414" y="356"/>
                      <a:pt x="414" y="321"/>
                    </a:cubicBezTo>
                    <a:cubicBezTo>
                      <a:pt x="414" y="55"/>
                      <a:pt x="414" y="55"/>
                      <a:pt x="414" y="55"/>
                    </a:cubicBezTo>
                    <a:cubicBezTo>
                      <a:pt x="214" y="14"/>
                      <a:pt x="214" y="14"/>
                      <a:pt x="214" y="14"/>
                    </a:cubicBezTo>
                    <a:lnTo>
                      <a:pt x="14" y="5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597" name="Freeform 326">
                <a:extLst>
                  <a:ext uri="{FF2B5EF4-FFF2-40B4-BE49-F238E27FC236}">
                    <a16:creationId xmlns:a16="http://schemas.microsoft.com/office/drawing/2014/main" id="{F6716B6C-8D8E-23BA-BF45-1328A8E6F4C9}"/>
                  </a:ext>
                </a:extLst>
              </p:cNvPr>
              <p:cNvSpPr>
                <a:spLocks/>
              </p:cNvSpPr>
              <p:nvPr/>
            </p:nvSpPr>
            <p:spPr bwMode="auto">
              <a:xfrm>
                <a:off x="4319428" y="2685525"/>
                <a:ext cx="646472" cy="603015"/>
              </a:xfrm>
              <a:custGeom>
                <a:avLst/>
                <a:gdLst>
                  <a:gd name="T0" fmla="*/ 8 w 274"/>
                  <a:gd name="T1" fmla="*/ 241 h 241"/>
                  <a:gd name="T2" fmla="*/ 3 w 274"/>
                  <a:gd name="T3" fmla="*/ 238 h 241"/>
                  <a:gd name="T4" fmla="*/ 4 w 274"/>
                  <a:gd name="T5" fmla="*/ 228 h 241"/>
                  <a:gd name="T6" fmla="*/ 262 w 274"/>
                  <a:gd name="T7" fmla="*/ 2 h 241"/>
                  <a:gd name="T8" fmla="*/ 272 w 274"/>
                  <a:gd name="T9" fmla="*/ 3 h 241"/>
                  <a:gd name="T10" fmla="*/ 271 w 274"/>
                  <a:gd name="T11" fmla="*/ 13 h 241"/>
                  <a:gd name="T12" fmla="*/ 13 w 274"/>
                  <a:gd name="T13" fmla="*/ 239 h 241"/>
                  <a:gd name="T14" fmla="*/ 8 w 274"/>
                  <a:gd name="T15" fmla="*/ 241 h 241"/>
                  <a:gd name="connsiteX0" fmla="*/ 236 w 10306"/>
                  <a:gd name="connsiteY0" fmla="*/ 10472 h 10472"/>
                  <a:gd name="connsiteX1" fmla="*/ 53 w 10306"/>
                  <a:gd name="connsiteY1" fmla="*/ 10348 h 10472"/>
                  <a:gd name="connsiteX2" fmla="*/ 132 w 10306"/>
                  <a:gd name="connsiteY2" fmla="*/ 7871 h 10472"/>
                  <a:gd name="connsiteX3" fmla="*/ 9506 w 10306"/>
                  <a:gd name="connsiteY3" fmla="*/ 555 h 10472"/>
                  <a:gd name="connsiteX4" fmla="*/ 9871 w 10306"/>
                  <a:gd name="connsiteY4" fmla="*/ 596 h 10472"/>
                  <a:gd name="connsiteX5" fmla="*/ 9835 w 10306"/>
                  <a:gd name="connsiteY5" fmla="*/ 1011 h 10472"/>
                  <a:gd name="connsiteX6" fmla="*/ 418 w 10306"/>
                  <a:gd name="connsiteY6" fmla="*/ 10389 h 10472"/>
                  <a:gd name="connsiteX7" fmla="*/ 236 w 10306"/>
                  <a:gd name="connsiteY7" fmla="*/ 10472 h 10472"/>
                  <a:gd name="connsiteX0" fmla="*/ 742 w 10427"/>
                  <a:gd name="connsiteY0" fmla="*/ 10768 h 10768"/>
                  <a:gd name="connsiteX1" fmla="*/ 559 w 10427"/>
                  <a:gd name="connsiteY1" fmla="*/ 10644 h 10768"/>
                  <a:gd name="connsiteX2" fmla="*/ 638 w 10427"/>
                  <a:gd name="connsiteY2" fmla="*/ 8167 h 10768"/>
                  <a:gd name="connsiteX3" fmla="*/ 8542 w 10427"/>
                  <a:gd name="connsiteY3" fmla="*/ 467 h 10768"/>
                  <a:gd name="connsiteX4" fmla="*/ 10377 w 10427"/>
                  <a:gd name="connsiteY4" fmla="*/ 892 h 10768"/>
                  <a:gd name="connsiteX5" fmla="*/ 10341 w 10427"/>
                  <a:gd name="connsiteY5" fmla="*/ 1307 h 10768"/>
                  <a:gd name="connsiteX6" fmla="*/ 924 w 10427"/>
                  <a:gd name="connsiteY6" fmla="*/ 10685 h 10768"/>
                  <a:gd name="connsiteX7" fmla="*/ 742 w 10427"/>
                  <a:gd name="connsiteY7" fmla="*/ 10768 h 10768"/>
                  <a:gd name="connsiteX0" fmla="*/ 742 w 10427"/>
                  <a:gd name="connsiteY0" fmla="*/ 10367 h 10367"/>
                  <a:gd name="connsiteX1" fmla="*/ 559 w 10427"/>
                  <a:gd name="connsiteY1" fmla="*/ 10243 h 10367"/>
                  <a:gd name="connsiteX2" fmla="*/ 638 w 10427"/>
                  <a:gd name="connsiteY2" fmla="*/ 7766 h 10367"/>
                  <a:gd name="connsiteX3" fmla="*/ 8542 w 10427"/>
                  <a:gd name="connsiteY3" fmla="*/ 66 h 10367"/>
                  <a:gd name="connsiteX4" fmla="*/ 10377 w 10427"/>
                  <a:gd name="connsiteY4" fmla="*/ 491 h 10367"/>
                  <a:gd name="connsiteX5" fmla="*/ 10341 w 10427"/>
                  <a:gd name="connsiteY5" fmla="*/ 906 h 10367"/>
                  <a:gd name="connsiteX6" fmla="*/ 924 w 10427"/>
                  <a:gd name="connsiteY6" fmla="*/ 10284 h 10367"/>
                  <a:gd name="connsiteX7" fmla="*/ 742 w 10427"/>
                  <a:gd name="connsiteY7" fmla="*/ 10367 h 10367"/>
                  <a:gd name="connsiteX0" fmla="*/ 340 w 10025"/>
                  <a:gd name="connsiteY0" fmla="*/ 10367 h 10367"/>
                  <a:gd name="connsiteX1" fmla="*/ 157 w 10025"/>
                  <a:gd name="connsiteY1" fmla="*/ 10243 h 10367"/>
                  <a:gd name="connsiteX2" fmla="*/ 236 w 10025"/>
                  <a:gd name="connsiteY2" fmla="*/ 7766 h 10367"/>
                  <a:gd name="connsiteX3" fmla="*/ 8140 w 10025"/>
                  <a:gd name="connsiteY3" fmla="*/ 66 h 10367"/>
                  <a:gd name="connsiteX4" fmla="*/ 9975 w 10025"/>
                  <a:gd name="connsiteY4" fmla="*/ 491 h 10367"/>
                  <a:gd name="connsiteX5" fmla="*/ 9939 w 10025"/>
                  <a:gd name="connsiteY5" fmla="*/ 906 h 10367"/>
                  <a:gd name="connsiteX6" fmla="*/ 522 w 10025"/>
                  <a:gd name="connsiteY6" fmla="*/ 10284 h 10367"/>
                  <a:gd name="connsiteX7" fmla="*/ 340 w 10025"/>
                  <a:gd name="connsiteY7" fmla="*/ 10367 h 10367"/>
                  <a:gd name="connsiteX0" fmla="*/ 340 w 10025"/>
                  <a:gd name="connsiteY0" fmla="*/ 10367 h 10367"/>
                  <a:gd name="connsiteX1" fmla="*/ 157 w 10025"/>
                  <a:gd name="connsiteY1" fmla="*/ 10243 h 10367"/>
                  <a:gd name="connsiteX2" fmla="*/ 236 w 10025"/>
                  <a:gd name="connsiteY2" fmla="*/ 7766 h 10367"/>
                  <a:gd name="connsiteX3" fmla="*/ 8140 w 10025"/>
                  <a:gd name="connsiteY3" fmla="*/ 66 h 10367"/>
                  <a:gd name="connsiteX4" fmla="*/ 9975 w 10025"/>
                  <a:gd name="connsiteY4" fmla="*/ 491 h 10367"/>
                  <a:gd name="connsiteX5" fmla="*/ 9939 w 10025"/>
                  <a:gd name="connsiteY5" fmla="*/ 906 h 10367"/>
                  <a:gd name="connsiteX6" fmla="*/ 522 w 10025"/>
                  <a:gd name="connsiteY6" fmla="*/ 10284 h 10367"/>
                  <a:gd name="connsiteX7" fmla="*/ 340 w 10025"/>
                  <a:gd name="connsiteY7" fmla="*/ 10367 h 10367"/>
                  <a:gd name="connsiteX0" fmla="*/ 340 w 10025"/>
                  <a:gd name="connsiteY0" fmla="*/ 10367 h 10367"/>
                  <a:gd name="connsiteX1" fmla="*/ 157 w 10025"/>
                  <a:gd name="connsiteY1" fmla="*/ 10243 h 10367"/>
                  <a:gd name="connsiteX2" fmla="*/ 236 w 10025"/>
                  <a:gd name="connsiteY2" fmla="*/ 7766 h 10367"/>
                  <a:gd name="connsiteX3" fmla="*/ 8140 w 10025"/>
                  <a:gd name="connsiteY3" fmla="*/ 66 h 10367"/>
                  <a:gd name="connsiteX4" fmla="*/ 9975 w 10025"/>
                  <a:gd name="connsiteY4" fmla="*/ 491 h 10367"/>
                  <a:gd name="connsiteX5" fmla="*/ 9939 w 10025"/>
                  <a:gd name="connsiteY5" fmla="*/ 906 h 10367"/>
                  <a:gd name="connsiteX6" fmla="*/ 522 w 10025"/>
                  <a:gd name="connsiteY6" fmla="*/ 10284 h 10367"/>
                  <a:gd name="connsiteX7" fmla="*/ 340 w 10025"/>
                  <a:gd name="connsiteY7" fmla="*/ 10367 h 10367"/>
                  <a:gd name="connsiteX0" fmla="*/ 340 w 10025"/>
                  <a:gd name="connsiteY0" fmla="*/ 10367 h 10367"/>
                  <a:gd name="connsiteX1" fmla="*/ 157 w 10025"/>
                  <a:gd name="connsiteY1" fmla="*/ 10243 h 10367"/>
                  <a:gd name="connsiteX2" fmla="*/ 236 w 10025"/>
                  <a:gd name="connsiteY2" fmla="*/ 7766 h 10367"/>
                  <a:gd name="connsiteX3" fmla="*/ 8140 w 10025"/>
                  <a:gd name="connsiteY3" fmla="*/ 66 h 10367"/>
                  <a:gd name="connsiteX4" fmla="*/ 9975 w 10025"/>
                  <a:gd name="connsiteY4" fmla="*/ 491 h 10367"/>
                  <a:gd name="connsiteX5" fmla="*/ 9939 w 10025"/>
                  <a:gd name="connsiteY5" fmla="*/ 906 h 10367"/>
                  <a:gd name="connsiteX6" fmla="*/ 522 w 10025"/>
                  <a:gd name="connsiteY6" fmla="*/ 10284 h 10367"/>
                  <a:gd name="connsiteX7" fmla="*/ 340 w 10025"/>
                  <a:gd name="connsiteY7" fmla="*/ 10367 h 10367"/>
                  <a:gd name="connsiteX0" fmla="*/ 623 w 11071"/>
                  <a:gd name="connsiteY0" fmla="*/ 10367 h 11014"/>
                  <a:gd name="connsiteX1" fmla="*/ 440 w 11071"/>
                  <a:gd name="connsiteY1" fmla="*/ 10243 h 11014"/>
                  <a:gd name="connsiteX2" fmla="*/ 519 w 11071"/>
                  <a:gd name="connsiteY2" fmla="*/ 7766 h 11014"/>
                  <a:gd name="connsiteX3" fmla="*/ 8423 w 11071"/>
                  <a:gd name="connsiteY3" fmla="*/ 66 h 11014"/>
                  <a:gd name="connsiteX4" fmla="*/ 10258 w 11071"/>
                  <a:gd name="connsiteY4" fmla="*/ 491 h 11014"/>
                  <a:gd name="connsiteX5" fmla="*/ 11062 w 11071"/>
                  <a:gd name="connsiteY5" fmla="*/ 810 h 11014"/>
                  <a:gd name="connsiteX6" fmla="*/ 805 w 11071"/>
                  <a:gd name="connsiteY6" fmla="*/ 10284 h 11014"/>
                  <a:gd name="connsiteX7" fmla="*/ 623 w 11071"/>
                  <a:gd name="connsiteY7" fmla="*/ 10367 h 11014"/>
                  <a:gd name="connsiteX0" fmla="*/ 626 w 11074"/>
                  <a:gd name="connsiteY0" fmla="*/ 10367 h 11719"/>
                  <a:gd name="connsiteX1" fmla="*/ 443 w 11074"/>
                  <a:gd name="connsiteY1" fmla="*/ 10243 h 11719"/>
                  <a:gd name="connsiteX2" fmla="*/ 522 w 11074"/>
                  <a:gd name="connsiteY2" fmla="*/ 7766 h 11719"/>
                  <a:gd name="connsiteX3" fmla="*/ 8426 w 11074"/>
                  <a:gd name="connsiteY3" fmla="*/ 66 h 11719"/>
                  <a:gd name="connsiteX4" fmla="*/ 10261 w 11074"/>
                  <a:gd name="connsiteY4" fmla="*/ 491 h 11719"/>
                  <a:gd name="connsiteX5" fmla="*/ 11065 w 11074"/>
                  <a:gd name="connsiteY5" fmla="*/ 810 h 11719"/>
                  <a:gd name="connsiteX6" fmla="*/ 808 w 11074"/>
                  <a:gd name="connsiteY6" fmla="*/ 11147 h 11719"/>
                  <a:gd name="connsiteX7" fmla="*/ 626 w 11074"/>
                  <a:gd name="connsiteY7" fmla="*/ 10367 h 11719"/>
                  <a:gd name="connsiteX0" fmla="*/ 880 w 11146"/>
                  <a:gd name="connsiteY0" fmla="*/ 11147 h 11753"/>
                  <a:gd name="connsiteX1" fmla="*/ 515 w 11146"/>
                  <a:gd name="connsiteY1" fmla="*/ 10243 h 11753"/>
                  <a:gd name="connsiteX2" fmla="*/ 594 w 11146"/>
                  <a:gd name="connsiteY2" fmla="*/ 7766 h 11753"/>
                  <a:gd name="connsiteX3" fmla="*/ 8498 w 11146"/>
                  <a:gd name="connsiteY3" fmla="*/ 66 h 11753"/>
                  <a:gd name="connsiteX4" fmla="*/ 10333 w 11146"/>
                  <a:gd name="connsiteY4" fmla="*/ 491 h 11753"/>
                  <a:gd name="connsiteX5" fmla="*/ 11137 w 11146"/>
                  <a:gd name="connsiteY5" fmla="*/ 810 h 11753"/>
                  <a:gd name="connsiteX6" fmla="*/ 880 w 11146"/>
                  <a:gd name="connsiteY6" fmla="*/ 11147 h 11753"/>
                  <a:gd name="connsiteX0" fmla="*/ 1278 w 11544"/>
                  <a:gd name="connsiteY0" fmla="*/ 11147 h 11427"/>
                  <a:gd name="connsiteX1" fmla="*/ 992 w 11544"/>
                  <a:gd name="connsiteY1" fmla="*/ 7766 h 11427"/>
                  <a:gd name="connsiteX2" fmla="*/ 8896 w 11544"/>
                  <a:gd name="connsiteY2" fmla="*/ 66 h 11427"/>
                  <a:gd name="connsiteX3" fmla="*/ 10731 w 11544"/>
                  <a:gd name="connsiteY3" fmla="*/ 491 h 11427"/>
                  <a:gd name="connsiteX4" fmla="*/ 11535 w 11544"/>
                  <a:gd name="connsiteY4" fmla="*/ 810 h 11427"/>
                  <a:gd name="connsiteX5" fmla="*/ 1278 w 11544"/>
                  <a:gd name="connsiteY5" fmla="*/ 11147 h 11427"/>
                  <a:gd name="connsiteX0" fmla="*/ 812 w 11078"/>
                  <a:gd name="connsiteY0" fmla="*/ 11147 h 11147"/>
                  <a:gd name="connsiteX1" fmla="*/ 526 w 11078"/>
                  <a:gd name="connsiteY1" fmla="*/ 7766 h 11147"/>
                  <a:gd name="connsiteX2" fmla="*/ 8430 w 11078"/>
                  <a:gd name="connsiteY2" fmla="*/ 66 h 11147"/>
                  <a:gd name="connsiteX3" fmla="*/ 10265 w 11078"/>
                  <a:gd name="connsiteY3" fmla="*/ 491 h 11147"/>
                  <a:gd name="connsiteX4" fmla="*/ 11069 w 11078"/>
                  <a:gd name="connsiteY4" fmla="*/ 810 h 11147"/>
                  <a:gd name="connsiteX5" fmla="*/ 812 w 11078"/>
                  <a:gd name="connsiteY5" fmla="*/ 11147 h 11147"/>
                  <a:gd name="connsiteX0" fmla="*/ 286 w 10552"/>
                  <a:gd name="connsiteY0" fmla="*/ 11147 h 11147"/>
                  <a:gd name="connsiteX1" fmla="*/ 0 w 10552"/>
                  <a:gd name="connsiteY1" fmla="*/ 7766 h 11147"/>
                  <a:gd name="connsiteX2" fmla="*/ 7904 w 10552"/>
                  <a:gd name="connsiteY2" fmla="*/ 66 h 11147"/>
                  <a:gd name="connsiteX3" fmla="*/ 9739 w 10552"/>
                  <a:gd name="connsiteY3" fmla="*/ 491 h 11147"/>
                  <a:gd name="connsiteX4" fmla="*/ 10543 w 10552"/>
                  <a:gd name="connsiteY4" fmla="*/ 810 h 11147"/>
                  <a:gd name="connsiteX5" fmla="*/ 286 w 10552"/>
                  <a:gd name="connsiteY5" fmla="*/ 11147 h 11147"/>
                  <a:gd name="connsiteX0" fmla="*/ 76 w 10552"/>
                  <a:gd name="connsiteY0" fmla="*/ 11291 h 11291"/>
                  <a:gd name="connsiteX1" fmla="*/ 0 w 10552"/>
                  <a:gd name="connsiteY1" fmla="*/ 7766 h 11291"/>
                  <a:gd name="connsiteX2" fmla="*/ 7904 w 10552"/>
                  <a:gd name="connsiteY2" fmla="*/ 66 h 11291"/>
                  <a:gd name="connsiteX3" fmla="*/ 9739 w 10552"/>
                  <a:gd name="connsiteY3" fmla="*/ 491 h 11291"/>
                  <a:gd name="connsiteX4" fmla="*/ 10543 w 10552"/>
                  <a:gd name="connsiteY4" fmla="*/ 810 h 11291"/>
                  <a:gd name="connsiteX5" fmla="*/ 76 w 10552"/>
                  <a:gd name="connsiteY5" fmla="*/ 11291 h 11291"/>
                  <a:gd name="connsiteX0" fmla="*/ 76 w 10939"/>
                  <a:gd name="connsiteY0" fmla="*/ 12008 h 12008"/>
                  <a:gd name="connsiteX1" fmla="*/ 0 w 10939"/>
                  <a:gd name="connsiteY1" fmla="*/ 8483 h 12008"/>
                  <a:gd name="connsiteX2" fmla="*/ 7904 w 10939"/>
                  <a:gd name="connsiteY2" fmla="*/ 783 h 12008"/>
                  <a:gd name="connsiteX3" fmla="*/ 10543 w 10939"/>
                  <a:gd name="connsiteY3" fmla="*/ 1527 h 12008"/>
                  <a:gd name="connsiteX4" fmla="*/ 76 w 10939"/>
                  <a:gd name="connsiteY4" fmla="*/ 12008 h 12008"/>
                  <a:gd name="connsiteX0" fmla="*/ 76 w 10939"/>
                  <a:gd name="connsiteY0" fmla="*/ 12008 h 12008"/>
                  <a:gd name="connsiteX1" fmla="*/ 0 w 10939"/>
                  <a:gd name="connsiteY1" fmla="*/ 8483 h 12008"/>
                  <a:gd name="connsiteX2" fmla="*/ 7904 w 10939"/>
                  <a:gd name="connsiteY2" fmla="*/ 783 h 12008"/>
                  <a:gd name="connsiteX3" fmla="*/ 10543 w 10939"/>
                  <a:gd name="connsiteY3" fmla="*/ 1527 h 12008"/>
                  <a:gd name="connsiteX4" fmla="*/ 76 w 10939"/>
                  <a:gd name="connsiteY4" fmla="*/ 12008 h 12008"/>
                  <a:gd name="connsiteX0" fmla="*/ 76 w 10939"/>
                  <a:gd name="connsiteY0" fmla="*/ 12008 h 12008"/>
                  <a:gd name="connsiteX1" fmla="*/ 0 w 10939"/>
                  <a:gd name="connsiteY1" fmla="*/ 8483 h 12008"/>
                  <a:gd name="connsiteX2" fmla="*/ 7904 w 10939"/>
                  <a:gd name="connsiteY2" fmla="*/ 783 h 12008"/>
                  <a:gd name="connsiteX3" fmla="*/ 10543 w 10939"/>
                  <a:gd name="connsiteY3" fmla="*/ 1527 h 12008"/>
                  <a:gd name="connsiteX4" fmla="*/ 76 w 10939"/>
                  <a:gd name="connsiteY4" fmla="*/ 12008 h 12008"/>
                  <a:gd name="connsiteX0" fmla="*/ 76 w 10939"/>
                  <a:gd name="connsiteY0" fmla="*/ 12008 h 12008"/>
                  <a:gd name="connsiteX1" fmla="*/ 0 w 10939"/>
                  <a:gd name="connsiteY1" fmla="*/ 8483 h 12008"/>
                  <a:gd name="connsiteX2" fmla="*/ 7904 w 10939"/>
                  <a:gd name="connsiteY2" fmla="*/ 783 h 12008"/>
                  <a:gd name="connsiteX3" fmla="*/ 10543 w 10939"/>
                  <a:gd name="connsiteY3" fmla="*/ 1527 h 12008"/>
                  <a:gd name="connsiteX4" fmla="*/ 76 w 10939"/>
                  <a:gd name="connsiteY4" fmla="*/ 12008 h 12008"/>
                  <a:gd name="connsiteX0" fmla="*/ 76 w 10939"/>
                  <a:gd name="connsiteY0" fmla="*/ 12008 h 12008"/>
                  <a:gd name="connsiteX1" fmla="*/ 0 w 10939"/>
                  <a:gd name="connsiteY1" fmla="*/ 8483 h 12008"/>
                  <a:gd name="connsiteX2" fmla="*/ 7904 w 10939"/>
                  <a:gd name="connsiteY2" fmla="*/ 783 h 12008"/>
                  <a:gd name="connsiteX3" fmla="*/ 10543 w 10939"/>
                  <a:gd name="connsiteY3" fmla="*/ 1527 h 12008"/>
                  <a:gd name="connsiteX4" fmla="*/ 76 w 10939"/>
                  <a:gd name="connsiteY4" fmla="*/ 12008 h 12008"/>
                  <a:gd name="connsiteX0" fmla="*/ 76 w 11062"/>
                  <a:gd name="connsiteY0" fmla="*/ 11929 h 11929"/>
                  <a:gd name="connsiteX1" fmla="*/ 0 w 11062"/>
                  <a:gd name="connsiteY1" fmla="*/ 8404 h 11929"/>
                  <a:gd name="connsiteX2" fmla="*/ 7904 w 11062"/>
                  <a:gd name="connsiteY2" fmla="*/ 704 h 11929"/>
                  <a:gd name="connsiteX3" fmla="*/ 10543 w 11062"/>
                  <a:gd name="connsiteY3" fmla="*/ 1448 h 11929"/>
                  <a:gd name="connsiteX4" fmla="*/ 76 w 11062"/>
                  <a:gd name="connsiteY4" fmla="*/ 11929 h 11929"/>
                  <a:gd name="connsiteX0" fmla="*/ 76 w 11062"/>
                  <a:gd name="connsiteY0" fmla="*/ 11929 h 11929"/>
                  <a:gd name="connsiteX1" fmla="*/ 0 w 11062"/>
                  <a:gd name="connsiteY1" fmla="*/ 8404 h 11929"/>
                  <a:gd name="connsiteX2" fmla="*/ 7904 w 11062"/>
                  <a:gd name="connsiteY2" fmla="*/ 704 h 11929"/>
                  <a:gd name="connsiteX3" fmla="*/ 10543 w 11062"/>
                  <a:gd name="connsiteY3" fmla="*/ 1448 h 11929"/>
                  <a:gd name="connsiteX4" fmla="*/ 76 w 11062"/>
                  <a:gd name="connsiteY4" fmla="*/ 11929 h 11929"/>
                  <a:gd name="connsiteX0" fmla="*/ 76 w 10543"/>
                  <a:gd name="connsiteY0" fmla="*/ 11659 h 11659"/>
                  <a:gd name="connsiteX1" fmla="*/ 0 w 10543"/>
                  <a:gd name="connsiteY1" fmla="*/ 8134 h 11659"/>
                  <a:gd name="connsiteX2" fmla="*/ 7904 w 10543"/>
                  <a:gd name="connsiteY2" fmla="*/ 434 h 11659"/>
                  <a:gd name="connsiteX3" fmla="*/ 10543 w 10543"/>
                  <a:gd name="connsiteY3" fmla="*/ 1178 h 11659"/>
                  <a:gd name="connsiteX4" fmla="*/ 76 w 10543"/>
                  <a:gd name="connsiteY4" fmla="*/ 11659 h 11659"/>
                  <a:gd name="connsiteX0" fmla="*/ 76 w 10543"/>
                  <a:gd name="connsiteY0" fmla="*/ 11225 h 11225"/>
                  <a:gd name="connsiteX1" fmla="*/ 0 w 10543"/>
                  <a:gd name="connsiteY1" fmla="*/ 7700 h 11225"/>
                  <a:gd name="connsiteX2" fmla="*/ 7904 w 10543"/>
                  <a:gd name="connsiteY2" fmla="*/ 0 h 11225"/>
                  <a:gd name="connsiteX3" fmla="*/ 10543 w 10543"/>
                  <a:gd name="connsiteY3" fmla="*/ 744 h 11225"/>
                  <a:gd name="connsiteX4" fmla="*/ 76 w 10543"/>
                  <a:gd name="connsiteY4" fmla="*/ 11225 h 11225"/>
                  <a:gd name="connsiteX0" fmla="*/ 76 w 10543"/>
                  <a:gd name="connsiteY0" fmla="*/ 11225 h 11225"/>
                  <a:gd name="connsiteX1" fmla="*/ 0 w 10543"/>
                  <a:gd name="connsiteY1" fmla="*/ 7700 h 11225"/>
                  <a:gd name="connsiteX2" fmla="*/ 7904 w 10543"/>
                  <a:gd name="connsiteY2" fmla="*/ 0 h 11225"/>
                  <a:gd name="connsiteX3" fmla="*/ 10543 w 10543"/>
                  <a:gd name="connsiteY3" fmla="*/ 744 h 11225"/>
                  <a:gd name="connsiteX4" fmla="*/ 76 w 10543"/>
                  <a:gd name="connsiteY4" fmla="*/ 11225 h 11225"/>
                  <a:gd name="connsiteX0" fmla="*/ 76 w 10543"/>
                  <a:gd name="connsiteY0" fmla="*/ 11225 h 11225"/>
                  <a:gd name="connsiteX1" fmla="*/ 0 w 10543"/>
                  <a:gd name="connsiteY1" fmla="*/ 7700 h 11225"/>
                  <a:gd name="connsiteX2" fmla="*/ 7904 w 10543"/>
                  <a:gd name="connsiteY2" fmla="*/ 0 h 11225"/>
                  <a:gd name="connsiteX3" fmla="*/ 10543 w 10543"/>
                  <a:gd name="connsiteY3" fmla="*/ 744 h 11225"/>
                  <a:gd name="connsiteX4" fmla="*/ 76 w 10543"/>
                  <a:gd name="connsiteY4" fmla="*/ 11225 h 11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43" h="11225">
                    <a:moveTo>
                      <a:pt x="76" y="11225"/>
                    </a:moveTo>
                    <a:cubicBezTo>
                      <a:pt x="51" y="10050"/>
                      <a:pt x="25" y="8875"/>
                      <a:pt x="0" y="7700"/>
                    </a:cubicBezTo>
                    <a:cubicBezTo>
                      <a:pt x="7907" y="3"/>
                      <a:pt x="56" y="7632"/>
                      <a:pt x="7904" y="0"/>
                    </a:cubicBezTo>
                    <a:cubicBezTo>
                      <a:pt x="9409" y="231"/>
                      <a:pt x="9172" y="329"/>
                      <a:pt x="10543" y="744"/>
                    </a:cubicBezTo>
                    <a:lnTo>
                      <a:pt x="76" y="1122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598" name="Freeform 328">
                <a:extLst>
                  <a:ext uri="{FF2B5EF4-FFF2-40B4-BE49-F238E27FC236}">
                    <a16:creationId xmlns:a16="http://schemas.microsoft.com/office/drawing/2014/main" id="{529CD55D-DE81-1EF5-A4EF-D1B8634CE321}"/>
                  </a:ext>
                </a:extLst>
              </p:cNvPr>
              <p:cNvSpPr>
                <a:spLocks/>
              </p:cNvSpPr>
              <p:nvPr/>
            </p:nvSpPr>
            <p:spPr bwMode="auto">
              <a:xfrm>
                <a:off x="4355027" y="2761870"/>
                <a:ext cx="887973" cy="884734"/>
              </a:xfrm>
              <a:custGeom>
                <a:avLst/>
                <a:gdLst>
                  <a:gd name="T0" fmla="*/ 8 w 385"/>
                  <a:gd name="T1" fmla="*/ 342 h 342"/>
                  <a:gd name="T2" fmla="*/ 3 w 385"/>
                  <a:gd name="T3" fmla="*/ 340 h 342"/>
                  <a:gd name="T4" fmla="*/ 3 w 385"/>
                  <a:gd name="T5" fmla="*/ 330 h 342"/>
                  <a:gd name="T6" fmla="*/ 373 w 385"/>
                  <a:gd name="T7" fmla="*/ 3 h 342"/>
                  <a:gd name="T8" fmla="*/ 382 w 385"/>
                  <a:gd name="T9" fmla="*/ 3 h 342"/>
                  <a:gd name="T10" fmla="*/ 382 w 385"/>
                  <a:gd name="T11" fmla="*/ 13 h 342"/>
                  <a:gd name="T12" fmla="*/ 13 w 385"/>
                  <a:gd name="T13" fmla="*/ 341 h 342"/>
                  <a:gd name="T14" fmla="*/ 8 w 385"/>
                  <a:gd name="T15" fmla="*/ 342 h 342"/>
                  <a:gd name="connsiteX0" fmla="*/ 678 w 10979"/>
                  <a:gd name="connsiteY0" fmla="*/ 10568 h 10568"/>
                  <a:gd name="connsiteX1" fmla="*/ 548 w 10979"/>
                  <a:gd name="connsiteY1" fmla="*/ 10510 h 10568"/>
                  <a:gd name="connsiteX2" fmla="*/ 7 w 10979"/>
                  <a:gd name="connsiteY2" fmla="*/ 9335 h 10568"/>
                  <a:gd name="connsiteX3" fmla="*/ 10158 w 10979"/>
                  <a:gd name="connsiteY3" fmla="*/ 656 h 10568"/>
                  <a:gd name="connsiteX4" fmla="*/ 10392 w 10979"/>
                  <a:gd name="connsiteY4" fmla="*/ 656 h 10568"/>
                  <a:gd name="connsiteX5" fmla="*/ 10392 w 10979"/>
                  <a:gd name="connsiteY5" fmla="*/ 948 h 10568"/>
                  <a:gd name="connsiteX6" fmla="*/ 808 w 10979"/>
                  <a:gd name="connsiteY6" fmla="*/ 10539 h 10568"/>
                  <a:gd name="connsiteX7" fmla="*/ 678 w 10979"/>
                  <a:gd name="connsiteY7" fmla="*/ 10568 h 10568"/>
                  <a:gd name="connsiteX0" fmla="*/ 678 w 10979"/>
                  <a:gd name="connsiteY0" fmla="*/ 10568 h 11150"/>
                  <a:gd name="connsiteX1" fmla="*/ 548 w 10979"/>
                  <a:gd name="connsiteY1" fmla="*/ 10510 h 11150"/>
                  <a:gd name="connsiteX2" fmla="*/ 7 w 10979"/>
                  <a:gd name="connsiteY2" fmla="*/ 9335 h 11150"/>
                  <a:gd name="connsiteX3" fmla="*/ 10158 w 10979"/>
                  <a:gd name="connsiteY3" fmla="*/ 656 h 11150"/>
                  <a:gd name="connsiteX4" fmla="*/ 10392 w 10979"/>
                  <a:gd name="connsiteY4" fmla="*/ 656 h 11150"/>
                  <a:gd name="connsiteX5" fmla="*/ 10392 w 10979"/>
                  <a:gd name="connsiteY5" fmla="*/ 948 h 11150"/>
                  <a:gd name="connsiteX6" fmla="*/ 1619 w 10979"/>
                  <a:gd name="connsiteY6" fmla="*/ 11149 h 11150"/>
                  <a:gd name="connsiteX7" fmla="*/ 678 w 10979"/>
                  <a:gd name="connsiteY7" fmla="*/ 10568 h 11150"/>
                  <a:gd name="connsiteX0" fmla="*/ 1249 w 11278"/>
                  <a:gd name="connsiteY0" fmla="*/ 11411 h 11993"/>
                  <a:gd name="connsiteX1" fmla="*/ 1119 w 11278"/>
                  <a:gd name="connsiteY1" fmla="*/ 11353 h 11993"/>
                  <a:gd name="connsiteX2" fmla="*/ 578 w 11278"/>
                  <a:gd name="connsiteY2" fmla="*/ 10178 h 11993"/>
                  <a:gd name="connsiteX3" fmla="*/ 10338 w 11278"/>
                  <a:gd name="connsiteY3" fmla="*/ 482 h 11993"/>
                  <a:gd name="connsiteX4" fmla="*/ 10963 w 11278"/>
                  <a:gd name="connsiteY4" fmla="*/ 1499 h 11993"/>
                  <a:gd name="connsiteX5" fmla="*/ 10963 w 11278"/>
                  <a:gd name="connsiteY5" fmla="*/ 1791 h 11993"/>
                  <a:gd name="connsiteX6" fmla="*/ 2190 w 11278"/>
                  <a:gd name="connsiteY6" fmla="*/ 11992 h 11993"/>
                  <a:gd name="connsiteX7" fmla="*/ 1249 w 11278"/>
                  <a:gd name="connsiteY7" fmla="*/ 11411 h 11993"/>
                  <a:gd name="connsiteX0" fmla="*/ 1249 w 11281"/>
                  <a:gd name="connsiteY0" fmla="*/ 11427 h 12561"/>
                  <a:gd name="connsiteX1" fmla="*/ 1119 w 11281"/>
                  <a:gd name="connsiteY1" fmla="*/ 11369 h 12561"/>
                  <a:gd name="connsiteX2" fmla="*/ 578 w 11281"/>
                  <a:gd name="connsiteY2" fmla="*/ 10194 h 12561"/>
                  <a:gd name="connsiteX3" fmla="*/ 10338 w 11281"/>
                  <a:gd name="connsiteY3" fmla="*/ 498 h 12561"/>
                  <a:gd name="connsiteX4" fmla="*/ 10963 w 11281"/>
                  <a:gd name="connsiteY4" fmla="*/ 1515 h 12561"/>
                  <a:gd name="connsiteX5" fmla="*/ 10903 w 11281"/>
                  <a:gd name="connsiteY5" fmla="*/ 2519 h 12561"/>
                  <a:gd name="connsiteX6" fmla="*/ 2190 w 11281"/>
                  <a:gd name="connsiteY6" fmla="*/ 12008 h 12561"/>
                  <a:gd name="connsiteX7" fmla="*/ 1249 w 11281"/>
                  <a:gd name="connsiteY7" fmla="*/ 11427 h 12561"/>
                  <a:gd name="connsiteX0" fmla="*/ 1249 w 11793"/>
                  <a:gd name="connsiteY0" fmla="*/ 11425 h 12559"/>
                  <a:gd name="connsiteX1" fmla="*/ 1119 w 11793"/>
                  <a:gd name="connsiteY1" fmla="*/ 11367 h 12559"/>
                  <a:gd name="connsiteX2" fmla="*/ 578 w 11793"/>
                  <a:gd name="connsiteY2" fmla="*/ 10192 h 12559"/>
                  <a:gd name="connsiteX3" fmla="*/ 10338 w 11793"/>
                  <a:gd name="connsiteY3" fmla="*/ 496 h 12559"/>
                  <a:gd name="connsiteX4" fmla="*/ 10903 w 11793"/>
                  <a:gd name="connsiteY4" fmla="*/ 2517 h 12559"/>
                  <a:gd name="connsiteX5" fmla="*/ 2190 w 11793"/>
                  <a:gd name="connsiteY5" fmla="*/ 12006 h 12559"/>
                  <a:gd name="connsiteX6" fmla="*/ 1249 w 11793"/>
                  <a:gd name="connsiteY6" fmla="*/ 11425 h 12559"/>
                  <a:gd name="connsiteX0" fmla="*/ 1249 w 11793"/>
                  <a:gd name="connsiteY0" fmla="*/ 11425 h 12559"/>
                  <a:gd name="connsiteX1" fmla="*/ 1119 w 11793"/>
                  <a:gd name="connsiteY1" fmla="*/ 11367 h 12559"/>
                  <a:gd name="connsiteX2" fmla="*/ 578 w 11793"/>
                  <a:gd name="connsiteY2" fmla="*/ 10192 h 12559"/>
                  <a:gd name="connsiteX3" fmla="*/ 10338 w 11793"/>
                  <a:gd name="connsiteY3" fmla="*/ 496 h 12559"/>
                  <a:gd name="connsiteX4" fmla="*/ 10903 w 11793"/>
                  <a:gd name="connsiteY4" fmla="*/ 2517 h 12559"/>
                  <a:gd name="connsiteX5" fmla="*/ 2190 w 11793"/>
                  <a:gd name="connsiteY5" fmla="*/ 12006 h 12559"/>
                  <a:gd name="connsiteX6" fmla="*/ 1249 w 11793"/>
                  <a:gd name="connsiteY6" fmla="*/ 11425 h 12559"/>
                  <a:gd name="connsiteX0" fmla="*/ 1249 w 11793"/>
                  <a:gd name="connsiteY0" fmla="*/ 11425 h 12559"/>
                  <a:gd name="connsiteX1" fmla="*/ 1119 w 11793"/>
                  <a:gd name="connsiteY1" fmla="*/ 11367 h 12559"/>
                  <a:gd name="connsiteX2" fmla="*/ 578 w 11793"/>
                  <a:gd name="connsiteY2" fmla="*/ 10192 h 12559"/>
                  <a:gd name="connsiteX3" fmla="*/ 10338 w 11793"/>
                  <a:gd name="connsiteY3" fmla="*/ 496 h 12559"/>
                  <a:gd name="connsiteX4" fmla="*/ 10903 w 11793"/>
                  <a:gd name="connsiteY4" fmla="*/ 2517 h 12559"/>
                  <a:gd name="connsiteX5" fmla="*/ 2190 w 11793"/>
                  <a:gd name="connsiteY5" fmla="*/ 12006 h 12559"/>
                  <a:gd name="connsiteX6" fmla="*/ 1249 w 11793"/>
                  <a:gd name="connsiteY6" fmla="*/ 11425 h 12559"/>
                  <a:gd name="connsiteX0" fmla="*/ 2223 w 11826"/>
                  <a:gd name="connsiteY0" fmla="*/ 12006 h 12577"/>
                  <a:gd name="connsiteX1" fmla="*/ 1152 w 11826"/>
                  <a:gd name="connsiteY1" fmla="*/ 11367 h 12577"/>
                  <a:gd name="connsiteX2" fmla="*/ 611 w 11826"/>
                  <a:gd name="connsiteY2" fmla="*/ 10192 h 12577"/>
                  <a:gd name="connsiteX3" fmla="*/ 10371 w 11826"/>
                  <a:gd name="connsiteY3" fmla="*/ 496 h 12577"/>
                  <a:gd name="connsiteX4" fmla="*/ 10936 w 11826"/>
                  <a:gd name="connsiteY4" fmla="*/ 2517 h 12577"/>
                  <a:gd name="connsiteX5" fmla="*/ 2223 w 11826"/>
                  <a:gd name="connsiteY5" fmla="*/ 12006 h 12577"/>
                  <a:gd name="connsiteX0" fmla="*/ 2189 w 11792"/>
                  <a:gd name="connsiteY0" fmla="*/ 12006 h 12541"/>
                  <a:gd name="connsiteX1" fmla="*/ 577 w 11792"/>
                  <a:gd name="connsiteY1" fmla="*/ 10192 h 12541"/>
                  <a:gd name="connsiteX2" fmla="*/ 10337 w 11792"/>
                  <a:gd name="connsiteY2" fmla="*/ 496 h 12541"/>
                  <a:gd name="connsiteX3" fmla="*/ 10902 w 11792"/>
                  <a:gd name="connsiteY3" fmla="*/ 2517 h 12541"/>
                  <a:gd name="connsiteX4" fmla="*/ 2189 w 11792"/>
                  <a:gd name="connsiteY4" fmla="*/ 12006 h 12541"/>
                  <a:gd name="connsiteX0" fmla="*/ 2189 w 11792"/>
                  <a:gd name="connsiteY0" fmla="*/ 12006 h 12541"/>
                  <a:gd name="connsiteX1" fmla="*/ 577 w 11792"/>
                  <a:gd name="connsiteY1" fmla="*/ 10192 h 12541"/>
                  <a:gd name="connsiteX2" fmla="*/ 10337 w 11792"/>
                  <a:gd name="connsiteY2" fmla="*/ 496 h 12541"/>
                  <a:gd name="connsiteX3" fmla="*/ 10902 w 11792"/>
                  <a:gd name="connsiteY3" fmla="*/ 2517 h 12541"/>
                  <a:gd name="connsiteX4" fmla="*/ 2189 w 11792"/>
                  <a:gd name="connsiteY4" fmla="*/ 12006 h 12541"/>
                  <a:gd name="connsiteX0" fmla="*/ 2189 w 11792"/>
                  <a:gd name="connsiteY0" fmla="*/ 12006 h 12541"/>
                  <a:gd name="connsiteX1" fmla="*/ 577 w 11792"/>
                  <a:gd name="connsiteY1" fmla="*/ 10192 h 12541"/>
                  <a:gd name="connsiteX2" fmla="*/ 10337 w 11792"/>
                  <a:gd name="connsiteY2" fmla="*/ 496 h 12541"/>
                  <a:gd name="connsiteX3" fmla="*/ 10902 w 11792"/>
                  <a:gd name="connsiteY3" fmla="*/ 2517 h 12541"/>
                  <a:gd name="connsiteX4" fmla="*/ 2189 w 11792"/>
                  <a:gd name="connsiteY4" fmla="*/ 12006 h 12541"/>
                  <a:gd name="connsiteX0" fmla="*/ 1612 w 11215"/>
                  <a:gd name="connsiteY0" fmla="*/ 12006 h 12495"/>
                  <a:gd name="connsiteX1" fmla="*/ 0 w 11215"/>
                  <a:gd name="connsiteY1" fmla="*/ 10192 h 12495"/>
                  <a:gd name="connsiteX2" fmla="*/ 9760 w 11215"/>
                  <a:gd name="connsiteY2" fmla="*/ 496 h 12495"/>
                  <a:gd name="connsiteX3" fmla="*/ 10325 w 11215"/>
                  <a:gd name="connsiteY3" fmla="*/ 2517 h 12495"/>
                  <a:gd name="connsiteX4" fmla="*/ 1612 w 11215"/>
                  <a:gd name="connsiteY4" fmla="*/ 12006 h 12495"/>
                  <a:gd name="connsiteX0" fmla="*/ 1612 w 11215"/>
                  <a:gd name="connsiteY0" fmla="*/ 12006 h 12101"/>
                  <a:gd name="connsiteX1" fmla="*/ 0 w 11215"/>
                  <a:gd name="connsiteY1" fmla="*/ 10192 h 12101"/>
                  <a:gd name="connsiteX2" fmla="*/ 9760 w 11215"/>
                  <a:gd name="connsiteY2" fmla="*/ 496 h 12101"/>
                  <a:gd name="connsiteX3" fmla="*/ 10325 w 11215"/>
                  <a:gd name="connsiteY3" fmla="*/ 2517 h 12101"/>
                  <a:gd name="connsiteX4" fmla="*/ 1612 w 11215"/>
                  <a:gd name="connsiteY4" fmla="*/ 12006 h 12101"/>
                  <a:gd name="connsiteX0" fmla="*/ 1612 w 11215"/>
                  <a:gd name="connsiteY0" fmla="*/ 12006 h 12101"/>
                  <a:gd name="connsiteX1" fmla="*/ 0 w 11215"/>
                  <a:gd name="connsiteY1" fmla="*/ 10192 h 12101"/>
                  <a:gd name="connsiteX2" fmla="*/ 9760 w 11215"/>
                  <a:gd name="connsiteY2" fmla="*/ 496 h 12101"/>
                  <a:gd name="connsiteX3" fmla="*/ 10325 w 11215"/>
                  <a:gd name="connsiteY3" fmla="*/ 2517 h 12101"/>
                  <a:gd name="connsiteX4" fmla="*/ 1612 w 11215"/>
                  <a:gd name="connsiteY4" fmla="*/ 12006 h 12101"/>
                  <a:gd name="connsiteX0" fmla="*/ 1612 w 11215"/>
                  <a:gd name="connsiteY0" fmla="*/ 12006 h 12006"/>
                  <a:gd name="connsiteX1" fmla="*/ 0 w 11215"/>
                  <a:gd name="connsiteY1" fmla="*/ 10192 h 12006"/>
                  <a:gd name="connsiteX2" fmla="*/ 9760 w 11215"/>
                  <a:gd name="connsiteY2" fmla="*/ 496 h 12006"/>
                  <a:gd name="connsiteX3" fmla="*/ 10325 w 11215"/>
                  <a:gd name="connsiteY3" fmla="*/ 2517 h 12006"/>
                  <a:gd name="connsiteX4" fmla="*/ 1612 w 11215"/>
                  <a:gd name="connsiteY4" fmla="*/ 12006 h 12006"/>
                  <a:gd name="connsiteX0" fmla="*/ 1612 w 11215"/>
                  <a:gd name="connsiteY0" fmla="*/ 12006 h 12006"/>
                  <a:gd name="connsiteX1" fmla="*/ 0 w 11215"/>
                  <a:gd name="connsiteY1" fmla="*/ 10192 h 12006"/>
                  <a:gd name="connsiteX2" fmla="*/ 9760 w 11215"/>
                  <a:gd name="connsiteY2" fmla="*/ 496 h 12006"/>
                  <a:gd name="connsiteX3" fmla="*/ 10325 w 11215"/>
                  <a:gd name="connsiteY3" fmla="*/ 2517 h 12006"/>
                  <a:gd name="connsiteX4" fmla="*/ 1612 w 11215"/>
                  <a:gd name="connsiteY4" fmla="*/ 12006 h 12006"/>
                  <a:gd name="connsiteX0" fmla="*/ 1612 w 10706"/>
                  <a:gd name="connsiteY0" fmla="*/ 11947 h 11947"/>
                  <a:gd name="connsiteX1" fmla="*/ 0 w 10706"/>
                  <a:gd name="connsiteY1" fmla="*/ 10133 h 11947"/>
                  <a:gd name="connsiteX2" fmla="*/ 9760 w 10706"/>
                  <a:gd name="connsiteY2" fmla="*/ 437 h 11947"/>
                  <a:gd name="connsiteX3" fmla="*/ 10325 w 10706"/>
                  <a:gd name="connsiteY3" fmla="*/ 2458 h 11947"/>
                  <a:gd name="connsiteX4" fmla="*/ 1612 w 10706"/>
                  <a:gd name="connsiteY4" fmla="*/ 11947 h 11947"/>
                  <a:gd name="connsiteX0" fmla="*/ 1612 w 10706"/>
                  <a:gd name="connsiteY0" fmla="*/ 11947 h 11947"/>
                  <a:gd name="connsiteX1" fmla="*/ 0 w 10706"/>
                  <a:gd name="connsiteY1" fmla="*/ 10133 h 11947"/>
                  <a:gd name="connsiteX2" fmla="*/ 9760 w 10706"/>
                  <a:gd name="connsiteY2" fmla="*/ 437 h 11947"/>
                  <a:gd name="connsiteX3" fmla="*/ 10325 w 10706"/>
                  <a:gd name="connsiteY3" fmla="*/ 2458 h 11947"/>
                  <a:gd name="connsiteX4" fmla="*/ 1612 w 10706"/>
                  <a:gd name="connsiteY4" fmla="*/ 11947 h 11947"/>
                  <a:gd name="connsiteX0" fmla="*/ 1612 w 10555"/>
                  <a:gd name="connsiteY0" fmla="*/ 12005 h 12005"/>
                  <a:gd name="connsiteX1" fmla="*/ 0 w 10555"/>
                  <a:gd name="connsiteY1" fmla="*/ 10191 h 12005"/>
                  <a:gd name="connsiteX2" fmla="*/ 9490 w 10555"/>
                  <a:gd name="connsiteY2" fmla="*/ 427 h 12005"/>
                  <a:gd name="connsiteX3" fmla="*/ 10325 w 10555"/>
                  <a:gd name="connsiteY3" fmla="*/ 2516 h 12005"/>
                  <a:gd name="connsiteX4" fmla="*/ 1612 w 10555"/>
                  <a:gd name="connsiteY4" fmla="*/ 12005 h 12005"/>
                  <a:gd name="connsiteX0" fmla="*/ 1612 w 10555"/>
                  <a:gd name="connsiteY0" fmla="*/ 12005 h 12005"/>
                  <a:gd name="connsiteX1" fmla="*/ 0 w 10555"/>
                  <a:gd name="connsiteY1" fmla="*/ 10191 h 12005"/>
                  <a:gd name="connsiteX2" fmla="*/ 9490 w 10555"/>
                  <a:gd name="connsiteY2" fmla="*/ 427 h 12005"/>
                  <a:gd name="connsiteX3" fmla="*/ 10325 w 10555"/>
                  <a:gd name="connsiteY3" fmla="*/ 2516 h 12005"/>
                  <a:gd name="connsiteX4" fmla="*/ 1612 w 10555"/>
                  <a:gd name="connsiteY4" fmla="*/ 12005 h 12005"/>
                  <a:gd name="connsiteX0" fmla="*/ 1612 w 10555"/>
                  <a:gd name="connsiteY0" fmla="*/ 12034 h 12034"/>
                  <a:gd name="connsiteX1" fmla="*/ 0 w 10555"/>
                  <a:gd name="connsiteY1" fmla="*/ 10220 h 12034"/>
                  <a:gd name="connsiteX2" fmla="*/ 9490 w 10555"/>
                  <a:gd name="connsiteY2" fmla="*/ 422 h 12034"/>
                  <a:gd name="connsiteX3" fmla="*/ 10325 w 10555"/>
                  <a:gd name="connsiteY3" fmla="*/ 2545 h 12034"/>
                  <a:gd name="connsiteX4" fmla="*/ 1612 w 10555"/>
                  <a:gd name="connsiteY4" fmla="*/ 12034 h 12034"/>
                  <a:gd name="connsiteX0" fmla="*/ 1612 w 10333"/>
                  <a:gd name="connsiteY0" fmla="*/ 11613 h 11613"/>
                  <a:gd name="connsiteX1" fmla="*/ 0 w 10333"/>
                  <a:gd name="connsiteY1" fmla="*/ 9799 h 11613"/>
                  <a:gd name="connsiteX2" fmla="*/ 9490 w 10333"/>
                  <a:gd name="connsiteY2" fmla="*/ 1 h 11613"/>
                  <a:gd name="connsiteX3" fmla="*/ 10325 w 10333"/>
                  <a:gd name="connsiteY3" fmla="*/ 2124 h 11613"/>
                  <a:gd name="connsiteX4" fmla="*/ 1612 w 10333"/>
                  <a:gd name="connsiteY4" fmla="*/ 11613 h 11613"/>
                  <a:gd name="connsiteX0" fmla="*/ 1612 w 10330"/>
                  <a:gd name="connsiteY0" fmla="*/ 11646 h 11646"/>
                  <a:gd name="connsiteX1" fmla="*/ 0 w 10330"/>
                  <a:gd name="connsiteY1" fmla="*/ 9832 h 11646"/>
                  <a:gd name="connsiteX2" fmla="*/ 9460 w 10330"/>
                  <a:gd name="connsiteY2" fmla="*/ 0 h 11646"/>
                  <a:gd name="connsiteX3" fmla="*/ 10325 w 10330"/>
                  <a:gd name="connsiteY3" fmla="*/ 2157 h 11646"/>
                  <a:gd name="connsiteX4" fmla="*/ 1612 w 10330"/>
                  <a:gd name="connsiteY4" fmla="*/ 11646 h 11646"/>
                  <a:gd name="connsiteX0" fmla="*/ 1612 w 10330"/>
                  <a:gd name="connsiteY0" fmla="*/ 11646 h 11646"/>
                  <a:gd name="connsiteX1" fmla="*/ 0 w 10330"/>
                  <a:gd name="connsiteY1" fmla="*/ 9832 h 11646"/>
                  <a:gd name="connsiteX2" fmla="*/ 9460 w 10330"/>
                  <a:gd name="connsiteY2" fmla="*/ 0 h 11646"/>
                  <a:gd name="connsiteX3" fmla="*/ 10325 w 10330"/>
                  <a:gd name="connsiteY3" fmla="*/ 2157 h 11646"/>
                  <a:gd name="connsiteX4" fmla="*/ 1612 w 10330"/>
                  <a:gd name="connsiteY4" fmla="*/ 11646 h 11646"/>
                  <a:gd name="connsiteX0" fmla="*/ 1612 w 10357"/>
                  <a:gd name="connsiteY0" fmla="*/ 11646 h 11646"/>
                  <a:gd name="connsiteX1" fmla="*/ 0 w 10357"/>
                  <a:gd name="connsiteY1" fmla="*/ 9832 h 11646"/>
                  <a:gd name="connsiteX2" fmla="*/ 9610 w 10357"/>
                  <a:gd name="connsiteY2" fmla="*/ 0 h 11646"/>
                  <a:gd name="connsiteX3" fmla="*/ 10325 w 10357"/>
                  <a:gd name="connsiteY3" fmla="*/ 2157 h 11646"/>
                  <a:gd name="connsiteX4" fmla="*/ 1612 w 10357"/>
                  <a:gd name="connsiteY4" fmla="*/ 11646 h 11646"/>
                  <a:gd name="connsiteX0" fmla="*/ 1612 w 10357"/>
                  <a:gd name="connsiteY0" fmla="*/ 11646 h 11646"/>
                  <a:gd name="connsiteX1" fmla="*/ 0 w 10357"/>
                  <a:gd name="connsiteY1" fmla="*/ 9832 h 11646"/>
                  <a:gd name="connsiteX2" fmla="*/ 9610 w 10357"/>
                  <a:gd name="connsiteY2" fmla="*/ 0 h 11646"/>
                  <a:gd name="connsiteX3" fmla="*/ 10325 w 10357"/>
                  <a:gd name="connsiteY3" fmla="*/ 2157 h 11646"/>
                  <a:gd name="connsiteX4" fmla="*/ 1612 w 10357"/>
                  <a:gd name="connsiteY4" fmla="*/ 11646 h 11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7" h="11646">
                    <a:moveTo>
                      <a:pt x="1612" y="11646"/>
                    </a:moveTo>
                    <a:cubicBezTo>
                      <a:pt x="342" y="10552"/>
                      <a:pt x="1316" y="11479"/>
                      <a:pt x="0" y="9832"/>
                    </a:cubicBezTo>
                    <a:cubicBezTo>
                      <a:pt x="8839" y="828"/>
                      <a:pt x="258" y="9620"/>
                      <a:pt x="9610" y="0"/>
                    </a:cubicBezTo>
                    <a:cubicBezTo>
                      <a:pt x="10580" y="-24"/>
                      <a:pt x="10331" y="646"/>
                      <a:pt x="10325" y="2157"/>
                    </a:cubicBezTo>
                    <a:cubicBezTo>
                      <a:pt x="2177" y="11060"/>
                      <a:pt x="10062" y="2500"/>
                      <a:pt x="1612" y="116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599" name="Freeform 330">
                <a:extLst>
                  <a:ext uri="{FF2B5EF4-FFF2-40B4-BE49-F238E27FC236}">
                    <a16:creationId xmlns:a16="http://schemas.microsoft.com/office/drawing/2014/main" id="{CE7032FE-DD05-61DA-7F25-3381C9D5E216}"/>
                  </a:ext>
                </a:extLst>
              </p:cNvPr>
              <p:cNvSpPr>
                <a:spLocks/>
              </p:cNvSpPr>
              <p:nvPr/>
            </p:nvSpPr>
            <p:spPr bwMode="auto">
              <a:xfrm>
                <a:off x="4620983" y="3140481"/>
                <a:ext cx="624775" cy="687212"/>
              </a:xfrm>
              <a:custGeom>
                <a:avLst/>
                <a:gdLst>
                  <a:gd name="T0" fmla="*/ 7 w 264"/>
                  <a:gd name="T1" fmla="*/ 234 h 234"/>
                  <a:gd name="T2" fmla="*/ 2 w 264"/>
                  <a:gd name="T3" fmla="*/ 232 h 234"/>
                  <a:gd name="T4" fmla="*/ 3 w 264"/>
                  <a:gd name="T5" fmla="*/ 222 h 234"/>
                  <a:gd name="T6" fmla="*/ 252 w 264"/>
                  <a:gd name="T7" fmla="*/ 2 h 234"/>
                  <a:gd name="T8" fmla="*/ 261 w 264"/>
                  <a:gd name="T9" fmla="*/ 3 h 234"/>
                  <a:gd name="T10" fmla="*/ 261 w 264"/>
                  <a:gd name="T11" fmla="*/ 13 h 234"/>
                  <a:gd name="T12" fmla="*/ 12 w 264"/>
                  <a:gd name="T13" fmla="*/ 232 h 234"/>
                  <a:gd name="T14" fmla="*/ 7 w 264"/>
                  <a:gd name="T15" fmla="*/ 234 h 234"/>
                  <a:gd name="connsiteX0" fmla="*/ 946 w 11087"/>
                  <a:gd name="connsiteY0" fmla="*/ 10559 h 10559"/>
                  <a:gd name="connsiteX1" fmla="*/ 757 w 11087"/>
                  <a:gd name="connsiteY1" fmla="*/ 10474 h 10559"/>
                  <a:gd name="connsiteX2" fmla="*/ 11 w 11087"/>
                  <a:gd name="connsiteY2" fmla="*/ 9156 h 10559"/>
                  <a:gd name="connsiteX3" fmla="*/ 10226 w 11087"/>
                  <a:gd name="connsiteY3" fmla="*/ 644 h 10559"/>
                  <a:gd name="connsiteX4" fmla="*/ 10567 w 11087"/>
                  <a:gd name="connsiteY4" fmla="*/ 687 h 10559"/>
                  <a:gd name="connsiteX5" fmla="*/ 10567 w 11087"/>
                  <a:gd name="connsiteY5" fmla="*/ 1115 h 10559"/>
                  <a:gd name="connsiteX6" fmla="*/ 1136 w 11087"/>
                  <a:gd name="connsiteY6" fmla="*/ 10474 h 10559"/>
                  <a:gd name="connsiteX7" fmla="*/ 946 w 11087"/>
                  <a:gd name="connsiteY7" fmla="*/ 10559 h 10559"/>
                  <a:gd name="connsiteX0" fmla="*/ 1520 w 11911"/>
                  <a:gd name="connsiteY0" fmla="*/ 13212 h 13229"/>
                  <a:gd name="connsiteX1" fmla="*/ 1331 w 11911"/>
                  <a:gd name="connsiteY1" fmla="*/ 13127 h 13229"/>
                  <a:gd name="connsiteX2" fmla="*/ 585 w 11911"/>
                  <a:gd name="connsiteY2" fmla="*/ 11809 h 13229"/>
                  <a:gd name="connsiteX3" fmla="*/ 11148 w 11911"/>
                  <a:gd name="connsiteY3" fmla="*/ 281 h 13229"/>
                  <a:gd name="connsiteX4" fmla="*/ 11141 w 11911"/>
                  <a:gd name="connsiteY4" fmla="*/ 3340 h 13229"/>
                  <a:gd name="connsiteX5" fmla="*/ 11141 w 11911"/>
                  <a:gd name="connsiteY5" fmla="*/ 3768 h 13229"/>
                  <a:gd name="connsiteX6" fmla="*/ 1710 w 11911"/>
                  <a:gd name="connsiteY6" fmla="*/ 13127 h 13229"/>
                  <a:gd name="connsiteX7" fmla="*/ 1520 w 11911"/>
                  <a:gd name="connsiteY7" fmla="*/ 13212 h 13229"/>
                  <a:gd name="connsiteX0" fmla="*/ 1520 w 12395"/>
                  <a:gd name="connsiteY0" fmla="*/ 13290 h 13307"/>
                  <a:gd name="connsiteX1" fmla="*/ 1331 w 12395"/>
                  <a:gd name="connsiteY1" fmla="*/ 13205 h 13307"/>
                  <a:gd name="connsiteX2" fmla="*/ 585 w 12395"/>
                  <a:gd name="connsiteY2" fmla="*/ 11887 h 13307"/>
                  <a:gd name="connsiteX3" fmla="*/ 11148 w 12395"/>
                  <a:gd name="connsiteY3" fmla="*/ 359 h 13307"/>
                  <a:gd name="connsiteX4" fmla="*/ 11141 w 12395"/>
                  <a:gd name="connsiteY4" fmla="*/ 3846 h 13307"/>
                  <a:gd name="connsiteX5" fmla="*/ 1710 w 12395"/>
                  <a:gd name="connsiteY5" fmla="*/ 13205 h 13307"/>
                  <a:gd name="connsiteX6" fmla="*/ 1520 w 12395"/>
                  <a:gd name="connsiteY6" fmla="*/ 13290 h 13307"/>
                  <a:gd name="connsiteX0" fmla="*/ 1727 w 12412"/>
                  <a:gd name="connsiteY0" fmla="*/ 13205 h 13949"/>
                  <a:gd name="connsiteX1" fmla="*/ 1348 w 12412"/>
                  <a:gd name="connsiteY1" fmla="*/ 13205 h 13949"/>
                  <a:gd name="connsiteX2" fmla="*/ 602 w 12412"/>
                  <a:gd name="connsiteY2" fmla="*/ 11887 h 13949"/>
                  <a:gd name="connsiteX3" fmla="*/ 11165 w 12412"/>
                  <a:gd name="connsiteY3" fmla="*/ 359 h 13949"/>
                  <a:gd name="connsiteX4" fmla="*/ 11158 w 12412"/>
                  <a:gd name="connsiteY4" fmla="*/ 3846 h 13949"/>
                  <a:gd name="connsiteX5" fmla="*/ 1727 w 12412"/>
                  <a:gd name="connsiteY5" fmla="*/ 13205 h 13949"/>
                  <a:gd name="connsiteX0" fmla="*/ 1926 w 12611"/>
                  <a:gd name="connsiteY0" fmla="*/ 13205 h 13941"/>
                  <a:gd name="connsiteX1" fmla="*/ 801 w 12611"/>
                  <a:gd name="connsiteY1" fmla="*/ 11887 h 13941"/>
                  <a:gd name="connsiteX2" fmla="*/ 11364 w 12611"/>
                  <a:gd name="connsiteY2" fmla="*/ 359 h 13941"/>
                  <a:gd name="connsiteX3" fmla="*/ 11357 w 12611"/>
                  <a:gd name="connsiteY3" fmla="*/ 3846 h 13941"/>
                  <a:gd name="connsiteX4" fmla="*/ 1926 w 12611"/>
                  <a:gd name="connsiteY4" fmla="*/ 13205 h 13941"/>
                  <a:gd name="connsiteX0" fmla="*/ 2098 w 12522"/>
                  <a:gd name="connsiteY0" fmla="*/ 13205 h 13941"/>
                  <a:gd name="connsiteX1" fmla="*/ 712 w 12522"/>
                  <a:gd name="connsiteY1" fmla="*/ 11887 h 13941"/>
                  <a:gd name="connsiteX2" fmla="*/ 11275 w 12522"/>
                  <a:gd name="connsiteY2" fmla="*/ 359 h 13941"/>
                  <a:gd name="connsiteX3" fmla="*/ 11268 w 12522"/>
                  <a:gd name="connsiteY3" fmla="*/ 3846 h 13941"/>
                  <a:gd name="connsiteX4" fmla="*/ 2098 w 12522"/>
                  <a:gd name="connsiteY4" fmla="*/ 13205 h 13941"/>
                  <a:gd name="connsiteX0" fmla="*/ 2098 w 12522"/>
                  <a:gd name="connsiteY0" fmla="*/ 13205 h 13941"/>
                  <a:gd name="connsiteX1" fmla="*/ 712 w 12522"/>
                  <a:gd name="connsiteY1" fmla="*/ 11887 h 13941"/>
                  <a:gd name="connsiteX2" fmla="*/ 11275 w 12522"/>
                  <a:gd name="connsiteY2" fmla="*/ 359 h 13941"/>
                  <a:gd name="connsiteX3" fmla="*/ 11268 w 12522"/>
                  <a:gd name="connsiteY3" fmla="*/ 3846 h 13941"/>
                  <a:gd name="connsiteX4" fmla="*/ 2098 w 12522"/>
                  <a:gd name="connsiteY4" fmla="*/ 13205 h 13941"/>
                  <a:gd name="connsiteX0" fmla="*/ 2098 w 12522"/>
                  <a:gd name="connsiteY0" fmla="*/ 13205 h 13941"/>
                  <a:gd name="connsiteX1" fmla="*/ 712 w 12522"/>
                  <a:gd name="connsiteY1" fmla="*/ 11887 h 13941"/>
                  <a:gd name="connsiteX2" fmla="*/ 11275 w 12522"/>
                  <a:gd name="connsiteY2" fmla="*/ 359 h 13941"/>
                  <a:gd name="connsiteX3" fmla="*/ 11268 w 12522"/>
                  <a:gd name="connsiteY3" fmla="*/ 3846 h 13941"/>
                  <a:gd name="connsiteX4" fmla="*/ 2098 w 12522"/>
                  <a:gd name="connsiteY4" fmla="*/ 13205 h 13941"/>
                  <a:gd name="connsiteX0" fmla="*/ 1913 w 12337"/>
                  <a:gd name="connsiteY0" fmla="*/ 13205 h 13205"/>
                  <a:gd name="connsiteX1" fmla="*/ 527 w 12337"/>
                  <a:gd name="connsiteY1" fmla="*/ 11887 h 13205"/>
                  <a:gd name="connsiteX2" fmla="*/ 11090 w 12337"/>
                  <a:gd name="connsiteY2" fmla="*/ 359 h 13205"/>
                  <a:gd name="connsiteX3" fmla="*/ 11083 w 12337"/>
                  <a:gd name="connsiteY3" fmla="*/ 3846 h 13205"/>
                  <a:gd name="connsiteX4" fmla="*/ 1913 w 12337"/>
                  <a:gd name="connsiteY4" fmla="*/ 13205 h 13205"/>
                  <a:gd name="connsiteX0" fmla="*/ 1913 w 11861"/>
                  <a:gd name="connsiteY0" fmla="*/ 13213 h 13213"/>
                  <a:gd name="connsiteX1" fmla="*/ 527 w 11861"/>
                  <a:gd name="connsiteY1" fmla="*/ 11895 h 13213"/>
                  <a:gd name="connsiteX2" fmla="*/ 11090 w 11861"/>
                  <a:gd name="connsiteY2" fmla="*/ 367 h 13213"/>
                  <a:gd name="connsiteX3" fmla="*/ 11083 w 11861"/>
                  <a:gd name="connsiteY3" fmla="*/ 3854 h 13213"/>
                  <a:gd name="connsiteX4" fmla="*/ 1913 w 11861"/>
                  <a:gd name="connsiteY4" fmla="*/ 13213 h 13213"/>
                  <a:gd name="connsiteX0" fmla="*/ 1913 w 11090"/>
                  <a:gd name="connsiteY0" fmla="*/ 12846 h 12846"/>
                  <a:gd name="connsiteX1" fmla="*/ 527 w 11090"/>
                  <a:gd name="connsiteY1" fmla="*/ 11528 h 12846"/>
                  <a:gd name="connsiteX2" fmla="*/ 11090 w 11090"/>
                  <a:gd name="connsiteY2" fmla="*/ 0 h 12846"/>
                  <a:gd name="connsiteX3" fmla="*/ 11083 w 11090"/>
                  <a:gd name="connsiteY3" fmla="*/ 3487 h 12846"/>
                  <a:gd name="connsiteX4" fmla="*/ 1913 w 11090"/>
                  <a:gd name="connsiteY4" fmla="*/ 12846 h 12846"/>
                  <a:gd name="connsiteX0" fmla="*/ 1913 w 11090"/>
                  <a:gd name="connsiteY0" fmla="*/ 12846 h 12846"/>
                  <a:gd name="connsiteX1" fmla="*/ 527 w 11090"/>
                  <a:gd name="connsiteY1" fmla="*/ 11528 h 12846"/>
                  <a:gd name="connsiteX2" fmla="*/ 11090 w 11090"/>
                  <a:gd name="connsiteY2" fmla="*/ 0 h 12846"/>
                  <a:gd name="connsiteX3" fmla="*/ 11083 w 11090"/>
                  <a:gd name="connsiteY3" fmla="*/ 3487 h 12846"/>
                  <a:gd name="connsiteX4" fmla="*/ 1913 w 11090"/>
                  <a:gd name="connsiteY4" fmla="*/ 12846 h 12846"/>
                  <a:gd name="connsiteX0" fmla="*/ 1913 w 11090"/>
                  <a:gd name="connsiteY0" fmla="*/ 12846 h 12846"/>
                  <a:gd name="connsiteX1" fmla="*/ 527 w 11090"/>
                  <a:gd name="connsiteY1" fmla="*/ 11528 h 12846"/>
                  <a:gd name="connsiteX2" fmla="*/ 11090 w 11090"/>
                  <a:gd name="connsiteY2" fmla="*/ 0 h 12846"/>
                  <a:gd name="connsiteX3" fmla="*/ 11083 w 11090"/>
                  <a:gd name="connsiteY3" fmla="*/ 3487 h 12846"/>
                  <a:gd name="connsiteX4" fmla="*/ 1913 w 11090"/>
                  <a:gd name="connsiteY4" fmla="*/ 12846 h 12846"/>
                  <a:gd name="connsiteX0" fmla="*/ 1386 w 10563"/>
                  <a:gd name="connsiteY0" fmla="*/ 12846 h 12846"/>
                  <a:gd name="connsiteX1" fmla="*/ 0 w 10563"/>
                  <a:gd name="connsiteY1" fmla="*/ 11528 h 12846"/>
                  <a:gd name="connsiteX2" fmla="*/ 10563 w 10563"/>
                  <a:gd name="connsiteY2" fmla="*/ 0 h 12846"/>
                  <a:gd name="connsiteX3" fmla="*/ 10556 w 10563"/>
                  <a:gd name="connsiteY3" fmla="*/ 3487 h 12846"/>
                  <a:gd name="connsiteX4" fmla="*/ 1386 w 10563"/>
                  <a:gd name="connsiteY4" fmla="*/ 12846 h 12846"/>
                  <a:gd name="connsiteX0" fmla="*/ 1691 w 10563"/>
                  <a:gd name="connsiteY0" fmla="*/ 13192 h 13192"/>
                  <a:gd name="connsiteX1" fmla="*/ 0 w 10563"/>
                  <a:gd name="connsiteY1" fmla="*/ 11528 h 13192"/>
                  <a:gd name="connsiteX2" fmla="*/ 10563 w 10563"/>
                  <a:gd name="connsiteY2" fmla="*/ 0 h 13192"/>
                  <a:gd name="connsiteX3" fmla="*/ 10556 w 10563"/>
                  <a:gd name="connsiteY3" fmla="*/ 3487 h 13192"/>
                  <a:gd name="connsiteX4" fmla="*/ 1691 w 10563"/>
                  <a:gd name="connsiteY4" fmla="*/ 13192 h 13192"/>
                  <a:gd name="connsiteX0" fmla="*/ 1691 w 10563"/>
                  <a:gd name="connsiteY0" fmla="*/ 13192 h 13192"/>
                  <a:gd name="connsiteX1" fmla="*/ 0 w 10563"/>
                  <a:gd name="connsiteY1" fmla="*/ 11528 h 13192"/>
                  <a:gd name="connsiteX2" fmla="*/ 10563 w 10563"/>
                  <a:gd name="connsiteY2" fmla="*/ 0 h 13192"/>
                  <a:gd name="connsiteX3" fmla="*/ 10556 w 10563"/>
                  <a:gd name="connsiteY3" fmla="*/ 3487 h 13192"/>
                  <a:gd name="connsiteX4" fmla="*/ 1691 w 10563"/>
                  <a:gd name="connsiteY4" fmla="*/ 13192 h 13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3" h="13192">
                    <a:moveTo>
                      <a:pt x="1691" y="13192"/>
                    </a:moveTo>
                    <a:cubicBezTo>
                      <a:pt x="998" y="12533"/>
                      <a:pt x="779" y="12482"/>
                      <a:pt x="0" y="11528"/>
                    </a:cubicBezTo>
                    <a:cubicBezTo>
                      <a:pt x="8497" y="2168"/>
                      <a:pt x="3056" y="7817"/>
                      <a:pt x="10563" y="0"/>
                    </a:cubicBezTo>
                    <a:cubicBezTo>
                      <a:pt x="10537" y="1478"/>
                      <a:pt x="10518" y="1247"/>
                      <a:pt x="10556" y="3487"/>
                    </a:cubicBezTo>
                    <a:cubicBezTo>
                      <a:pt x="7601" y="6722"/>
                      <a:pt x="7999" y="6150"/>
                      <a:pt x="1691" y="1319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grpSp>
      </p:grpSp>
      <p:sp>
        <p:nvSpPr>
          <p:cNvPr id="1600" name="TextBox 1599">
            <a:extLst>
              <a:ext uri="{FF2B5EF4-FFF2-40B4-BE49-F238E27FC236}">
                <a16:creationId xmlns:a16="http://schemas.microsoft.com/office/drawing/2014/main" id="{AF83000A-4860-9CBE-8988-C51DEC6743AB}"/>
              </a:ext>
            </a:extLst>
          </p:cNvPr>
          <p:cNvSpPr txBox="1"/>
          <p:nvPr/>
        </p:nvSpPr>
        <p:spPr>
          <a:xfrm>
            <a:off x="969549" y="4449079"/>
            <a:ext cx="1452347" cy="502573"/>
          </a:xfrm>
          <a:prstGeom prst="rect">
            <a:avLst/>
          </a:prstGeom>
          <a:noFill/>
        </p:spPr>
        <p:txBody>
          <a:bodyPr wrap="square" rtlCol="0">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chemeClr val="tx2"/>
                </a:solidFill>
                <a:effectLst/>
                <a:uLnTx/>
                <a:uFillTx/>
                <a:latin typeface="Century Gothic"/>
                <a:ea typeface="+mn-ea"/>
                <a:cs typeface="+mn-cs"/>
              </a:rPr>
              <a:t>Multi-Biometric</a:t>
            </a:r>
          </a:p>
          <a:p>
            <a:pPr marL="0" marR="0" lvl="0" indent="0" algn="l" defTabSz="609585" rtl="0" eaLnBrk="1" fontAlgn="auto" latinLnBrk="0" hangingPunct="1">
              <a:lnSpc>
                <a:spcPct val="100000"/>
              </a:lnSpc>
              <a:spcBef>
                <a:spcPts val="0"/>
              </a:spcBef>
              <a:spcAft>
                <a:spcPts val="0"/>
              </a:spcAft>
              <a:buClrTx/>
              <a:buSzTx/>
              <a:buFontTx/>
              <a:buNone/>
              <a:tabLst/>
              <a:defRPr/>
            </a:pPr>
            <a:r>
              <a:rPr lang="en-US" sz="1333" dirty="0">
                <a:solidFill>
                  <a:schemeClr val="tx2"/>
                </a:solidFill>
                <a:latin typeface="Century Gothic"/>
              </a:rPr>
              <a:t>System</a:t>
            </a:r>
            <a:endParaRPr kumimoji="0" lang="en-US" sz="1333" b="0" i="0" u="none" strike="noStrike" kern="1200" cap="none" spc="0" normalizeH="0" baseline="0" noProof="0" dirty="0">
              <a:ln>
                <a:noFill/>
              </a:ln>
              <a:solidFill>
                <a:schemeClr val="tx2"/>
              </a:solidFill>
              <a:effectLst/>
              <a:uLnTx/>
              <a:uFillTx/>
              <a:latin typeface="Century Gothic"/>
            </a:endParaRPr>
          </a:p>
        </p:txBody>
      </p:sp>
      <p:grpSp>
        <p:nvGrpSpPr>
          <p:cNvPr id="1601" name="Group 1600">
            <a:extLst>
              <a:ext uri="{FF2B5EF4-FFF2-40B4-BE49-F238E27FC236}">
                <a16:creationId xmlns:a16="http://schemas.microsoft.com/office/drawing/2014/main" id="{8C758D13-DE8B-6D5E-3BBD-47570961E6AF}"/>
              </a:ext>
            </a:extLst>
          </p:cNvPr>
          <p:cNvGrpSpPr/>
          <p:nvPr/>
        </p:nvGrpSpPr>
        <p:grpSpPr>
          <a:xfrm>
            <a:off x="387522" y="5081497"/>
            <a:ext cx="583291" cy="438591"/>
            <a:chOff x="510107" y="634427"/>
            <a:chExt cx="437468" cy="328943"/>
          </a:xfrm>
        </p:grpSpPr>
        <p:sp>
          <p:nvSpPr>
            <p:cNvPr id="1602" name="Freeform 121">
              <a:extLst>
                <a:ext uri="{FF2B5EF4-FFF2-40B4-BE49-F238E27FC236}">
                  <a16:creationId xmlns:a16="http://schemas.microsoft.com/office/drawing/2014/main" id="{EC1A18F8-4659-48AC-B3F1-361F5CED3C0A}"/>
                </a:ext>
              </a:extLst>
            </p:cNvPr>
            <p:cNvSpPr>
              <a:spLocks/>
            </p:cNvSpPr>
            <p:nvPr/>
          </p:nvSpPr>
          <p:spPr bwMode="auto">
            <a:xfrm>
              <a:off x="511035" y="634427"/>
              <a:ext cx="436540" cy="323243"/>
            </a:xfrm>
            <a:custGeom>
              <a:avLst/>
              <a:gdLst>
                <a:gd name="T0" fmla="*/ 674 w 819"/>
                <a:gd name="T1" fmla="*/ 512 h 512"/>
                <a:gd name="T2" fmla="*/ 666 w 819"/>
                <a:gd name="T3" fmla="*/ 504 h 512"/>
                <a:gd name="T4" fmla="*/ 674 w 819"/>
                <a:gd name="T5" fmla="*/ 496 h 512"/>
                <a:gd name="T6" fmla="*/ 803 w 819"/>
                <a:gd name="T7" fmla="*/ 367 h 512"/>
                <a:gd name="T8" fmla="*/ 711 w 819"/>
                <a:gd name="T9" fmla="*/ 238 h 512"/>
                <a:gd name="T10" fmla="*/ 706 w 819"/>
                <a:gd name="T11" fmla="*/ 233 h 512"/>
                <a:gd name="T12" fmla="*/ 541 w 819"/>
                <a:gd name="T13" fmla="*/ 131 h 512"/>
                <a:gd name="T14" fmla="*/ 534 w 819"/>
                <a:gd name="T15" fmla="*/ 127 h 512"/>
                <a:gd name="T16" fmla="*/ 345 w 819"/>
                <a:gd name="T17" fmla="*/ 17 h 512"/>
                <a:gd name="T18" fmla="*/ 198 w 819"/>
                <a:gd name="T19" fmla="*/ 76 h 512"/>
                <a:gd name="T20" fmla="*/ 142 w 819"/>
                <a:gd name="T21" fmla="*/ 207 h 512"/>
                <a:gd name="T22" fmla="*/ 142 w 819"/>
                <a:gd name="T23" fmla="*/ 211 h 512"/>
                <a:gd name="T24" fmla="*/ 142 w 819"/>
                <a:gd name="T25" fmla="*/ 215 h 512"/>
                <a:gd name="T26" fmla="*/ 135 w 819"/>
                <a:gd name="T27" fmla="*/ 223 h 512"/>
                <a:gd name="T28" fmla="*/ 16 w 819"/>
                <a:gd name="T29" fmla="*/ 367 h 512"/>
                <a:gd name="T30" fmla="*/ 143 w 819"/>
                <a:gd name="T31" fmla="*/ 495 h 512"/>
                <a:gd name="T32" fmla="*/ 144 w 819"/>
                <a:gd name="T33" fmla="*/ 495 h 512"/>
                <a:gd name="T34" fmla="*/ 347 w 819"/>
                <a:gd name="T35" fmla="*/ 495 h 512"/>
                <a:gd name="T36" fmla="*/ 355 w 819"/>
                <a:gd name="T37" fmla="*/ 503 h 512"/>
                <a:gd name="T38" fmla="*/ 347 w 819"/>
                <a:gd name="T39" fmla="*/ 511 h 512"/>
                <a:gd name="T40" fmla="*/ 143 w 819"/>
                <a:gd name="T41" fmla="*/ 511 h 512"/>
                <a:gd name="T42" fmla="*/ 141 w 819"/>
                <a:gd name="T43" fmla="*/ 511 h 512"/>
                <a:gd name="T44" fmla="*/ 0 w 819"/>
                <a:gd name="T45" fmla="*/ 367 h 512"/>
                <a:gd name="T46" fmla="*/ 126 w 819"/>
                <a:gd name="T47" fmla="*/ 208 h 512"/>
                <a:gd name="T48" fmla="*/ 126 w 819"/>
                <a:gd name="T49" fmla="*/ 207 h 512"/>
                <a:gd name="T50" fmla="*/ 187 w 819"/>
                <a:gd name="T51" fmla="*/ 65 h 512"/>
                <a:gd name="T52" fmla="*/ 345 w 819"/>
                <a:gd name="T53" fmla="*/ 1 h 512"/>
                <a:gd name="T54" fmla="*/ 546 w 819"/>
                <a:gd name="T55" fmla="*/ 115 h 512"/>
                <a:gd name="T56" fmla="*/ 719 w 819"/>
                <a:gd name="T57" fmla="*/ 224 h 512"/>
                <a:gd name="T58" fmla="*/ 819 w 819"/>
                <a:gd name="T59" fmla="*/ 367 h 512"/>
                <a:gd name="T60" fmla="*/ 674 w 819"/>
                <a:gd name="T61" fmla="*/ 512 h 512"/>
                <a:gd name="connsiteX0" fmla="*/ 8230 w 10000"/>
                <a:gd name="connsiteY0" fmla="*/ 9981 h 9981"/>
                <a:gd name="connsiteX1" fmla="*/ 8132 w 10000"/>
                <a:gd name="connsiteY1" fmla="*/ 9825 h 9981"/>
                <a:gd name="connsiteX2" fmla="*/ 8230 w 10000"/>
                <a:gd name="connsiteY2" fmla="*/ 9669 h 9981"/>
                <a:gd name="connsiteX3" fmla="*/ 9805 w 10000"/>
                <a:gd name="connsiteY3" fmla="*/ 7149 h 9981"/>
                <a:gd name="connsiteX4" fmla="*/ 8681 w 10000"/>
                <a:gd name="connsiteY4" fmla="*/ 4629 h 9981"/>
                <a:gd name="connsiteX5" fmla="*/ 8620 w 10000"/>
                <a:gd name="connsiteY5" fmla="*/ 4532 h 9981"/>
                <a:gd name="connsiteX6" fmla="*/ 6606 w 10000"/>
                <a:gd name="connsiteY6" fmla="*/ 2540 h 9981"/>
                <a:gd name="connsiteX7" fmla="*/ 6520 w 10000"/>
                <a:gd name="connsiteY7" fmla="*/ 2461 h 9981"/>
                <a:gd name="connsiteX8" fmla="*/ 4212 w 10000"/>
                <a:gd name="connsiteY8" fmla="*/ 313 h 9981"/>
                <a:gd name="connsiteX9" fmla="*/ 2418 w 10000"/>
                <a:gd name="connsiteY9" fmla="*/ 1465 h 9981"/>
                <a:gd name="connsiteX10" fmla="*/ 1734 w 10000"/>
                <a:gd name="connsiteY10" fmla="*/ 4024 h 9981"/>
                <a:gd name="connsiteX11" fmla="*/ 1734 w 10000"/>
                <a:gd name="connsiteY11" fmla="*/ 4102 h 9981"/>
                <a:gd name="connsiteX12" fmla="*/ 1734 w 10000"/>
                <a:gd name="connsiteY12" fmla="*/ 4180 h 9981"/>
                <a:gd name="connsiteX13" fmla="*/ 1648 w 10000"/>
                <a:gd name="connsiteY13" fmla="*/ 4336 h 9981"/>
                <a:gd name="connsiteX14" fmla="*/ 195 w 10000"/>
                <a:gd name="connsiteY14" fmla="*/ 7149 h 9981"/>
                <a:gd name="connsiteX15" fmla="*/ 1746 w 10000"/>
                <a:gd name="connsiteY15" fmla="*/ 9649 h 9981"/>
                <a:gd name="connsiteX16" fmla="*/ 1758 w 10000"/>
                <a:gd name="connsiteY16" fmla="*/ 9649 h 9981"/>
                <a:gd name="connsiteX17" fmla="*/ 4237 w 10000"/>
                <a:gd name="connsiteY17" fmla="*/ 9649 h 9981"/>
                <a:gd name="connsiteX18" fmla="*/ 5069 w 10000"/>
                <a:gd name="connsiteY18" fmla="*/ 9805 h 9981"/>
                <a:gd name="connsiteX19" fmla="*/ 4237 w 10000"/>
                <a:gd name="connsiteY19" fmla="*/ 9961 h 9981"/>
                <a:gd name="connsiteX20" fmla="*/ 1746 w 10000"/>
                <a:gd name="connsiteY20" fmla="*/ 9961 h 9981"/>
                <a:gd name="connsiteX21" fmla="*/ 1722 w 10000"/>
                <a:gd name="connsiteY21" fmla="*/ 9961 h 9981"/>
                <a:gd name="connsiteX22" fmla="*/ 0 w 10000"/>
                <a:gd name="connsiteY22" fmla="*/ 7149 h 9981"/>
                <a:gd name="connsiteX23" fmla="*/ 1538 w 10000"/>
                <a:gd name="connsiteY23" fmla="*/ 4044 h 9981"/>
                <a:gd name="connsiteX24" fmla="*/ 1538 w 10000"/>
                <a:gd name="connsiteY24" fmla="*/ 4024 h 9981"/>
                <a:gd name="connsiteX25" fmla="*/ 2283 w 10000"/>
                <a:gd name="connsiteY25" fmla="*/ 1251 h 9981"/>
                <a:gd name="connsiteX26" fmla="*/ 4212 w 10000"/>
                <a:gd name="connsiteY26" fmla="*/ 1 h 9981"/>
                <a:gd name="connsiteX27" fmla="*/ 6667 w 10000"/>
                <a:gd name="connsiteY27" fmla="*/ 2227 h 9981"/>
                <a:gd name="connsiteX28" fmla="*/ 8779 w 10000"/>
                <a:gd name="connsiteY28" fmla="*/ 4356 h 9981"/>
                <a:gd name="connsiteX29" fmla="*/ 10000 w 10000"/>
                <a:gd name="connsiteY29" fmla="*/ 7149 h 9981"/>
                <a:gd name="connsiteX30" fmla="*/ 8230 w 10000"/>
                <a:gd name="connsiteY30" fmla="*/ 9981 h 9981"/>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237 w 10000"/>
                <a:gd name="connsiteY19" fmla="*/ 9980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906 w 10000"/>
                <a:gd name="connsiteY19" fmla="*/ 9954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906 w 10000"/>
                <a:gd name="connsiteY19" fmla="*/ 9945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890 w 10000"/>
                <a:gd name="connsiteY19" fmla="*/ 9979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746 w 10000"/>
                <a:gd name="connsiteY14" fmla="*/ 9667 h 10000"/>
                <a:gd name="connsiteX15" fmla="*/ 1758 w 10000"/>
                <a:gd name="connsiteY15" fmla="*/ 9667 h 10000"/>
                <a:gd name="connsiteX16" fmla="*/ 4890 w 10000"/>
                <a:gd name="connsiteY16" fmla="*/ 9667 h 10000"/>
                <a:gd name="connsiteX17" fmla="*/ 5069 w 10000"/>
                <a:gd name="connsiteY17" fmla="*/ 9824 h 10000"/>
                <a:gd name="connsiteX18" fmla="*/ 4890 w 10000"/>
                <a:gd name="connsiteY18" fmla="*/ 9979 h 10000"/>
                <a:gd name="connsiteX19" fmla="*/ 1746 w 10000"/>
                <a:gd name="connsiteY19" fmla="*/ 9980 h 10000"/>
                <a:gd name="connsiteX20" fmla="*/ 1722 w 10000"/>
                <a:gd name="connsiteY20" fmla="*/ 9980 h 10000"/>
                <a:gd name="connsiteX21" fmla="*/ 0 w 10000"/>
                <a:gd name="connsiteY21" fmla="*/ 7163 h 10000"/>
                <a:gd name="connsiteX22" fmla="*/ 1538 w 10000"/>
                <a:gd name="connsiteY22" fmla="*/ 4052 h 10000"/>
                <a:gd name="connsiteX23" fmla="*/ 1538 w 10000"/>
                <a:gd name="connsiteY23" fmla="*/ 4032 h 10000"/>
                <a:gd name="connsiteX24" fmla="*/ 2283 w 10000"/>
                <a:gd name="connsiteY24" fmla="*/ 1253 h 10000"/>
                <a:gd name="connsiteX25" fmla="*/ 4212 w 10000"/>
                <a:gd name="connsiteY25" fmla="*/ 1 h 10000"/>
                <a:gd name="connsiteX26" fmla="*/ 6667 w 10000"/>
                <a:gd name="connsiteY26" fmla="*/ 2231 h 10000"/>
                <a:gd name="connsiteX27" fmla="*/ 8779 w 10000"/>
                <a:gd name="connsiteY27" fmla="*/ 4364 h 10000"/>
                <a:gd name="connsiteX28" fmla="*/ 10000 w 10000"/>
                <a:gd name="connsiteY28" fmla="*/ 7163 h 10000"/>
                <a:gd name="connsiteX29" fmla="*/ 8230 w 10000"/>
                <a:gd name="connsiteY29"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648 w 10000"/>
                <a:gd name="connsiteY12" fmla="*/ 4344 h 10000"/>
                <a:gd name="connsiteX13" fmla="*/ 1746 w 10000"/>
                <a:gd name="connsiteY13" fmla="*/ 9667 h 10000"/>
                <a:gd name="connsiteX14" fmla="*/ 1758 w 10000"/>
                <a:gd name="connsiteY14" fmla="*/ 9667 h 10000"/>
                <a:gd name="connsiteX15" fmla="*/ 4890 w 10000"/>
                <a:gd name="connsiteY15" fmla="*/ 9667 h 10000"/>
                <a:gd name="connsiteX16" fmla="*/ 5069 w 10000"/>
                <a:gd name="connsiteY16" fmla="*/ 9824 h 10000"/>
                <a:gd name="connsiteX17" fmla="*/ 4890 w 10000"/>
                <a:gd name="connsiteY17" fmla="*/ 9979 h 10000"/>
                <a:gd name="connsiteX18" fmla="*/ 1746 w 10000"/>
                <a:gd name="connsiteY18" fmla="*/ 9980 h 10000"/>
                <a:gd name="connsiteX19" fmla="*/ 1722 w 10000"/>
                <a:gd name="connsiteY19" fmla="*/ 9980 h 10000"/>
                <a:gd name="connsiteX20" fmla="*/ 0 w 10000"/>
                <a:gd name="connsiteY20" fmla="*/ 7163 h 10000"/>
                <a:gd name="connsiteX21" fmla="*/ 1538 w 10000"/>
                <a:gd name="connsiteY21" fmla="*/ 4052 h 10000"/>
                <a:gd name="connsiteX22" fmla="*/ 1538 w 10000"/>
                <a:gd name="connsiteY22" fmla="*/ 4032 h 10000"/>
                <a:gd name="connsiteX23" fmla="*/ 2283 w 10000"/>
                <a:gd name="connsiteY23" fmla="*/ 1253 h 10000"/>
                <a:gd name="connsiteX24" fmla="*/ 4212 w 10000"/>
                <a:gd name="connsiteY24" fmla="*/ 1 h 10000"/>
                <a:gd name="connsiteX25" fmla="*/ 6667 w 10000"/>
                <a:gd name="connsiteY25" fmla="*/ 2231 h 10000"/>
                <a:gd name="connsiteX26" fmla="*/ 8779 w 10000"/>
                <a:gd name="connsiteY26" fmla="*/ 4364 h 10000"/>
                <a:gd name="connsiteX27" fmla="*/ 10000 w 10000"/>
                <a:gd name="connsiteY27" fmla="*/ 7163 h 10000"/>
                <a:gd name="connsiteX28" fmla="*/ 8230 w 10000"/>
                <a:gd name="connsiteY28"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648 w 10000"/>
                <a:gd name="connsiteY11" fmla="*/ 4344 h 10000"/>
                <a:gd name="connsiteX12" fmla="*/ 1746 w 10000"/>
                <a:gd name="connsiteY12" fmla="*/ 9667 h 10000"/>
                <a:gd name="connsiteX13" fmla="*/ 1758 w 10000"/>
                <a:gd name="connsiteY13" fmla="*/ 9667 h 10000"/>
                <a:gd name="connsiteX14" fmla="*/ 4890 w 10000"/>
                <a:gd name="connsiteY14" fmla="*/ 9667 h 10000"/>
                <a:gd name="connsiteX15" fmla="*/ 5069 w 10000"/>
                <a:gd name="connsiteY15" fmla="*/ 9824 h 10000"/>
                <a:gd name="connsiteX16" fmla="*/ 4890 w 10000"/>
                <a:gd name="connsiteY16" fmla="*/ 9979 h 10000"/>
                <a:gd name="connsiteX17" fmla="*/ 1746 w 10000"/>
                <a:gd name="connsiteY17" fmla="*/ 9980 h 10000"/>
                <a:gd name="connsiteX18" fmla="*/ 1722 w 10000"/>
                <a:gd name="connsiteY18" fmla="*/ 9980 h 10000"/>
                <a:gd name="connsiteX19" fmla="*/ 0 w 10000"/>
                <a:gd name="connsiteY19" fmla="*/ 7163 h 10000"/>
                <a:gd name="connsiteX20" fmla="*/ 1538 w 10000"/>
                <a:gd name="connsiteY20" fmla="*/ 4052 h 10000"/>
                <a:gd name="connsiteX21" fmla="*/ 1538 w 10000"/>
                <a:gd name="connsiteY21" fmla="*/ 4032 h 10000"/>
                <a:gd name="connsiteX22" fmla="*/ 2283 w 10000"/>
                <a:gd name="connsiteY22" fmla="*/ 1253 h 10000"/>
                <a:gd name="connsiteX23" fmla="*/ 4212 w 10000"/>
                <a:gd name="connsiteY23" fmla="*/ 1 h 10000"/>
                <a:gd name="connsiteX24" fmla="*/ 6667 w 10000"/>
                <a:gd name="connsiteY24" fmla="*/ 2231 h 10000"/>
                <a:gd name="connsiteX25" fmla="*/ 8779 w 10000"/>
                <a:gd name="connsiteY25" fmla="*/ 4364 h 10000"/>
                <a:gd name="connsiteX26" fmla="*/ 10000 w 10000"/>
                <a:gd name="connsiteY26" fmla="*/ 7163 h 10000"/>
                <a:gd name="connsiteX27" fmla="*/ 8230 w 10000"/>
                <a:gd name="connsiteY27"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46 w 10000"/>
                <a:gd name="connsiteY11" fmla="*/ 9667 h 10000"/>
                <a:gd name="connsiteX12" fmla="*/ 1758 w 10000"/>
                <a:gd name="connsiteY12" fmla="*/ 9667 h 10000"/>
                <a:gd name="connsiteX13" fmla="*/ 4890 w 10000"/>
                <a:gd name="connsiteY13" fmla="*/ 9667 h 10000"/>
                <a:gd name="connsiteX14" fmla="*/ 5069 w 10000"/>
                <a:gd name="connsiteY14" fmla="*/ 9824 h 10000"/>
                <a:gd name="connsiteX15" fmla="*/ 4890 w 10000"/>
                <a:gd name="connsiteY15" fmla="*/ 9979 h 10000"/>
                <a:gd name="connsiteX16" fmla="*/ 1746 w 10000"/>
                <a:gd name="connsiteY16" fmla="*/ 9980 h 10000"/>
                <a:gd name="connsiteX17" fmla="*/ 1722 w 10000"/>
                <a:gd name="connsiteY17" fmla="*/ 9980 h 10000"/>
                <a:gd name="connsiteX18" fmla="*/ 0 w 10000"/>
                <a:gd name="connsiteY18" fmla="*/ 7163 h 10000"/>
                <a:gd name="connsiteX19" fmla="*/ 1538 w 10000"/>
                <a:gd name="connsiteY19" fmla="*/ 4052 h 10000"/>
                <a:gd name="connsiteX20" fmla="*/ 1538 w 10000"/>
                <a:gd name="connsiteY20" fmla="*/ 4032 h 10000"/>
                <a:gd name="connsiteX21" fmla="*/ 2283 w 10000"/>
                <a:gd name="connsiteY21" fmla="*/ 1253 h 10000"/>
                <a:gd name="connsiteX22" fmla="*/ 4212 w 10000"/>
                <a:gd name="connsiteY22" fmla="*/ 1 h 10000"/>
                <a:gd name="connsiteX23" fmla="*/ 6667 w 10000"/>
                <a:gd name="connsiteY23" fmla="*/ 2231 h 10000"/>
                <a:gd name="connsiteX24" fmla="*/ 8779 w 10000"/>
                <a:gd name="connsiteY24" fmla="*/ 4364 h 10000"/>
                <a:gd name="connsiteX25" fmla="*/ 10000 w 10000"/>
                <a:gd name="connsiteY25" fmla="*/ 7163 h 10000"/>
                <a:gd name="connsiteX26" fmla="*/ 8230 w 10000"/>
                <a:gd name="connsiteY26"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46 w 10000"/>
                <a:gd name="connsiteY10" fmla="*/ 9667 h 10000"/>
                <a:gd name="connsiteX11" fmla="*/ 1758 w 10000"/>
                <a:gd name="connsiteY11" fmla="*/ 9667 h 10000"/>
                <a:gd name="connsiteX12" fmla="*/ 4890 w 10000"/>
                <a:gd name="connsiteY12" fmla="*/ 9667 h 10000"/>
                <a:gd name="connsiteX13" fmla="*/ 5069 w 10000"/>
                <a:gd name="connsiteY13" fmla="*/ 9824 h 10000"/>
                <a:gd name="connsiteX14" fmla="*/ 4890 w 10000"/>
                <a:gd name="connsiteY14" fmla="*/ 9979 h 10000"/>
                <a:gd name="connsiteX15" fmla="*/ 1746 w 10000"/>
                <a:gd name="connsiteY15" fmla="*/ 9980 h 10000"/>
                <a:gd name="connsiteX16" fmla="*/ 1722 w 10000"/>
                <a:gd name="connsiteY16" fmla="*/ 9980 h 10000"/>
                <a:gd name="connsiteX17" fmla="*/ 0 w 10000"/>
                <a:gd name="connsiteY17" fmla="*/ 7163 h 10000"/>
                <a:gd name="connsiteX18" fmla="*/ 1538 w 10000"/>
                <a:gd name="connsiteY18" fmla="*/ 4052 h 10000"/>
                <a:gd name="connsiteX19" fmla="*/ 1538 w 10000"/>
                <a:gd name="connsiteY19" fmla="*/ 4032 h 10000"/>
                <a:gd name="connsiteX20" fmla="*/ 2283 w 10000"/>
                <a:gd name="connsiteY20" fmla="*/ 1253 h 10000"/>
                <a:gd name="connsiteX21" fmla="*/ 4212 w 10000"/>
                <a:gd name="connsiteY21" fmla="*/ 1 h 10000"/>
                <a:gd name="connsiteX22" fmla="*/ 6667 w 10000"/>
                <a:gd name="connsiteY22" fmla="*/ 2231 h 10000"/>
                <a:gd name="connsiteX23" fmla="*/ 8779 w 10000"/>
                <a:gd name="connsiteY23" fmla="*/ 4364 h 10000"/>
                <a:gd name="connsiteX24" fmla="*/ 10000 w 10000"/>
                <a:gd name="connsiteY24" fmla="*/ 7163 h 10000"/>
                <a:gd name="connsiteX25" fmla="*/ 8230 w 10000"/>
                <a:gd name="connsiteY25" fmla="*/ 10000 h 10000"/>
                <a:gd name="connsiteX0" fmla="*/ 8230 w 10000"/>
                <a:gd name="connsiteY0" fmla="*/ 10058 h 10058"/>
                <a:gd name="connsiteX1" fmla="*/ 8132 w 10000"/>
                <a:gd name="connsiteY1" fmla="*/ 9902 h 10058"/>
                <a:gd name="connsiteX2" fmla="*/ 8230 w 10000"/>
                <a:gd name="connsiteY2" fmla="*/ 9745 h 10058"/>
                <a:gd name="connsiteX3" fmla="*/ 9805 w 10000"/>
                <a:gd name="connsiteY3" fmla="*/ 7221 h 10058"/>
                <a:gd name="connsiteX4" fmla="*/ 8681 w 10000"/>
                <a:gd name="connsiteY4" fmla="*/ 4696 h 10058"/>
                <a:gd name="connsiteX5" fmla="*/ 8620 w 10000"/>
                <a:gd name="connsiteY5" fmla="*/ 4599 h 10058"/>
                <a:gd name="connsiteX6" fmla="*/ 6606 w 10000"/>
                <a:gd name="connsiteY6" fmla="*/ 2603 h 10058"/>
                <a:gd name="connsiteX7" fmla="*/ 6520 w 10000"/>
                <a:gd name="connsiteY7" fmla="*/ 2524 h 10058"/>
                <a:gd name="connsiteX8" fmla="*/ 4212 w 10000"/>
                <a:gd name="connsiteY8" fmla="*/ 372 h 10058"/>
                <a:gd name="connsiteX9" fmla="*/ 1746 w 10000"/>
                <a:gd name="connsiteY9" fmla="*/ 9725 h 10058"/>
                <a:gd name="connsiteX10" fmla="*/ 1758 w 10000"/>
                <a:gd name="connsiteY10" fmla="*/ 9725 h 10058"/>
                <a:gd name="connsiteX11" fmla="*/ 4890 w 10000"/>
                <a:gd name="connsiteY11" fmla="*/ 9725 h 10058"/>
                <a:gd name="connsiteX12" fmla="*/ 5069 w 10000"/>
                <a:gd name="connsiteY12" fmla="*/ 9882 h 10058"/>
                <a:gd name="connsiteX13" fmla="*/ 4890 w 10000"/>
                <a:gd name="connsiteY13" fmla="*/ 10037 h 10058"/>
                <a:gd name="connsiteX14" fmla="*/ 1746 w 10000"/>
                <a:gd name="connsiteY14" fmla="*/ 10038 h 10058"/>
                <a:gd name="connsiteX15" fmla="*/ 1722 w 10000"/>
                <a:gd name="connsiteY15" fmla="*/ 10038 h 10058"/>
                <a:gd name="connsiteX16" fmla="*/ 0 w 10000"/>
                <a:gd name="connsiteY16" fmla="*/ 7221 h 10058"/>
                <a:gd name="connsiteX17" fmla="*/ 1538 w 10000"/>
                <a:gd name="connsiteY17" fmla="*/ 4110 h 10058"/>
                <a:gd name="connsiteX18" fmla="*/ 1538 w 10000"/>
                <a:gd name="connsiteY18" fmla="*/ 4090 h 10058"/>
                <a:gd name="connsiteX19" fmla="*/ 2283 w 10000"/>
                <a:gd name="connsiteY19" fmla="*/ 1311 h 10058"/>
                <a:gd name="connsiteX20" fmla="*/ 4212 w 10000"/>
                <a:gd name="connsiteY20" fmla="*/ 59 h 10058"/>
                <a:gd name="connsiteX21" fmla="*/ 6667 w 10000"/>
                <a:gd name="connsiteY21" fmla="*/ 2289 h 10058"/>
                <a:gd name="connsiteX22" fmla="*/ 8779 w 10000"/>
                <a:gd name="connsiteY22" fmla="*/ 4422 h 10058"/>
                <a:gd name="connsiteX23" fmla="*/ 10000 w 10000"/>
                <a:gd name="connsiteY23" fmla="*/ 7221 h 10058"/>
                <a:gd name="connsiteX24" fmla="*/ 8230 w 10000"/>
                <a:gd name="connsiteY24" fmla="*/ 10058 h 10058"/>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1746 w 10000"/>
                <a:gd name="connsiteY8" fmla="*/ 9667 h 10000"/>
                <a:gd name="connsiteX9" fmla="*/ 1758 w 10000"/>
                <a:gd name="connsiteY9" fmla="*/ 9667 h 10000"/>
                <a:gd name="connsiteX10" fmla="*/ 4890 w 10000"/>
                <a:gd name="connsiteY10" fmla="*/ 9667 h 10000"/>
                <a:gd name="connsiteX11" fmla="*/ 5069 w 10000"/>
                <a:gd name="connsiteY11" fmla="*/ 9824 h 10000"/>
                <a:gd name="connsiteX12" fmla="*/ 4890 w 10000"/>
                <a:gd name="connsiteY12" fmla="*/ 9979 h 10000"/>
                <a:gd name="connsiteX13" fmla="*/ 1746 w 10000"/>
                <a:gd name="connsiteY13" fmla="*/ 9980 h 10000"/>
                <a:gd name="connsiteX14" fmla="*/ 1722 w 10000"/>
                <a:gd name="connsiteY14" fmla="*/ 9980 h 10000"/>
                <a:gd name="connsiteX15" fmla="*/ 0 w 10000"/>
                <a:gd name="connsiteY15" fmla="*/ 7163 h 10000"/>
                <a:gd name="connsiteX16" fmla="*/ 1538 w 10000"/>
                <a:gd name="connsiteY16" fmla="*/ 4052 h 10000"/>
                <a:gd name="connsiteX17" fmla="*/ 1538 w 10000"/>
                <a:gd name="connsiteY17" fmla="*/ 4032 h 10000"/>
                <a:gd name="connsiteX18" fmla="*/ 2283 w 10000"/>
                <a:gd name="connsiteY18" fmla="*/ 1253 h 10000"/>
                <a:gd name="connsiteX19" fmla="*/ 4212 w 10000"/>
                <a:gd name="connsiteY19" fmla="*/ 1 h 10000"/>
                <a:gd name="connsiteX20" fmla="*/ 6667 w 10000"/>
                <a:gd name="connsiteY20" fmla="*/ 2231 h 10000"/>
                <a:gd name="connsiteX21" fmla="*/ 8779 w 10000"/>
                <a:gd name="connsiteY21" fmla="*/ 4364 h 10000"/>
                <a:gd name="connsiteX22" fmla="*/ 10000 w 10000"/>
                <a:gd name="connsiteY22" fmla="*/ 7163 h 10000"/>
                <a:gd name="connsiteX23" fmla="*/ 8230 w 10000"/>
                <a:gd name="connsiteY23"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1746 w 10000"/>
                <a:gd name="connsiteY7" fmla="*/ 9667 h 10000"/>
                <a:gd name="connsiteX8" fmla="*/ 1758 w 10000"/>
                <a:gd name="connsiteY8" fmla="*/ 9667 h 10000"/>
                <a:gd name="connsiteX9" fmla="*/ 4890 w 10000"/>
                <a:gd name="connsiteY9" fmla="*/ 9667 h 10000"/>
                <a:gd name="connsiteX10" fmla="*/ 5069 w 10000"/>
                <a:gd name="connsiteY10" fmla="*/ 9824 h 10000"/>
                <a:gd name="connsiteX11" fmla="*/ 4890 w 10000"/>
                <a:gd name="connsiteY11" fmla="*/ 9979 h 10000"/>
                <a:gd name="connsiteX12" fmla="*/ 1746 w 10000"/>
                <a:gd name="connsiteY12" fmla="*/ 9980 h 10000"/>
                <a:gd name="connsiteX13" fmla="*/ 1722 w 10000"/>
                <a:gd name="connsiteY13" fmla="*/ 9980 h 10000"/>
                <a:gd name="connsiteX14" fmla="*/ 0 w 10000"/>
                <a:gd name="connsiteY14" fmla="*/ 7163 h 10000"/>
                <a:gd name="connsiteX15" fmla="*/ 1538 w 10000"/>
                <a:gd name="connsiteY15" fmla="*/ 4052 h 10000"/>
                <a:gd name="connsiteX16" fmla="*/ 1538 w 10000"/>
                <a:gd name="connsiteY16" fmla="*/ 4032 h 10000"/>
                <a:gd name="connsiteX17" fmla="*/ 2283 w 10000"/>
                <a:gd name="connsiteY17" fmla="*/ 1253 h 10000"/>
                <a:gd name="connsiteX18" fmla="*/ 4212 w 10000"/>
                <a:gd name="connsiteY18" fmla="*/ 1 h 10000"/>
                <a:gd name="connsiteX19" fmla="*/ 6667 w 10000"/>
                <a:gd name="connsiteY19" fmla="*/ 2231 h 10000"/>
                <a:gd name="connsiteX20" fmla="*/ 8779 w 10000"/>
                <a:gd name="connsiteY20" fmla="*/ 4364 h 10000"/>
                <a:gd name="connsiteX21" fmla="*/ 10000 w 10000"/>
                <a:gd name="connsiteY21" fmla="*/ 7163 h 10000"/>
                <a:gd name="connsiteX22" fmla="*/ 8230 w 10000"/>
                <a:gd name="connsiteY22"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1746 w 10000"/>
                <a:gd name="connsiteY6" fmla="*/ 9667 h 10000"/>
                <a:gd name="connsiteX7" fmla="*/ 1758 w 10000"/>
                <a:gd name="connsiteY7" fmla="*/ 9667 h 10000"/>
                <a:gd name="connsiteX8" fmla="*/ 4890 w 10000"/>
                <a:gd name="connsiteY8" fmla="*/ 9667 h 10000"/>
                <a:gd name="connsiteX9" fmla="*/ 5069 w 10000"/>
                <a:gd name="connsiteY9" fmla="*/ 9824 h 10000"/>
                <a:gd name="connsiteX10" fmla="*/ 4890 w 10000"/>
                <a:gd name="connsiteY10" fmla="*/ 9979 h 10000"/>
                <a:gd name="connsiteX11" fmla="*/ 1746 w 10000"/>
                <a:gd name="connsiteY11" fmla="*/ 9980 h 10000"/>
                <a:gd name="connsiteX12" fmla="*/ 1722 w 10000"/>
                <a:gd name="connsiteY12" fmla="*/ 9980 h 10000"/>
                <a:gd name="connsiteX13" fmla="*/ 0 w 10000"/>
                <a:gd name="connsiteY13" fmla="*/ 7163 h 10000"/>
                <a:gd name="connsiteX14" fmla="*/ 1538 w 10000"/>
                <a:gd name="connsiteY14" fmla="*/ 4052 h 10000"/>
                <a:gd name="connsiteX15" fmla="*/ 1538 w 10000"/>
                <a:gd name="connsiteY15" fmla="*/ 4032 h 10000"/>
                <a:gd name="connsiteX16" fmla="*/ 2283 w 10000"/>
                <a:gd name="connsiteY16" fmla="*/ 1253 h 10000"/>
                <a:gd name="connsiteX17" fmla="*/ 4212 w 10000"/>
                <a:gd name="connsiteY17" fmla="*/ 1 h 10000"/>
                <a:gd name="connsiteX18" fmla="*/ 6667 w 10000"/>
                <a:gd name="connsiteY18" fmla="*/ 2231 h 10000"/>
                <a:gd name="connsiteX19" fmla="*/ 8779 w 10000"/>
                <a:gd name="connsiteY19" fmla="*/ 4364 h 10000"/>
                <a:gd name="connsiteX20" fmla="*/ 10000 w 10000"/>
                <a:gd name="connsiteY20" fmla="*/ 7163 h 10000"/>
                <a:gd name="connsiteX21" fmla="*/ 8230 w 10000"/>
                <a:gd name="connsiteY21"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1746 w 10000"/>
                <a:gd name="connsiteY5" fmla="*/ 9667 h 10000"/>
                <a:gd name="connsiteX6" fmla="*/ 1758 w 10000"/>
                <a:gd name="connsiteY6" fmla="*/ 9667 h 10000"/>
                <a:gd name="connsiteX7" fmla="*/ 4890 w 10000"/>
                <a:gd name="connsiteY7" fmla="*/ 9667 h 10000"/>
                <a:gd name="connsiteX8" fmla="*/ 5069 w 10000"/>
                <a:gd name="connsiteY8" fmla="*/ 9824 h 10000"/>
                <a:gd name="connsiteX9" fmla="*/ 4890 w 10000"/>
                <a:gd name="connsiteY9" fmla="*/ 9979 h 10000"/>
                <a:gd name="connsiteX10" fmla="*/ 1746 w 10000"/>
                <a:gd name="connsiteY10" fmla="*/ 9980 h 10000"/>
                <a:gd name="connsiteX11" fmla="*/ 1722 w 10000"/>
                <a:gd name="connsiteY11" fmla="*/ 9980 h 10000"/>
                <a:gd name="connsiteX12" fmla="*/ 0 w 10000"/>
                <a:gd name="connsiteY12" fmla="*/ 7163 h 10000"/>
                <a:gd name="connsiteX13" fmla="*/ 1538 w 10000"/>
                <a:gd name="connsiteY13" fmla="*/ 4052 h 10000"/>
                <a:gd name="connsiteX14" fmla="*/ 1538 w 10000"/>
                <a:gd name="connsiteY14" fmla="*/ 4032 h 10000"/>
                <a:gd name="connsiteX15" fmla="*/ 2283 w 10000"/>
                <a:gd name="connsiteY15" fmla="*/ 1253 h 10000"/>
                <a:gd name="connsiteX16" fmla="*/ 4212 w 10000"/>
                <a:gd name="connsiteY16" fmla="*/ 1 h 10000"/>
                <a:gd name="connsiteX17" fmla="*/ 6667 w 10000"/>
                <a:gd name="connsiteY17" fmla="*/ 2231 h 10000"/>
                <a:gd name="connsiteX18" fmla="*/ 8779 w 10000"/>
                <a:gd name="connsiteY18" fmla="*/ 4364 h 10000"/>
                <a:gd name="connsiteX19" fmla="*/ 10000 w 10000"/>
                <a:gd name="connsiteY19" fmla="*/ 7163 h 10000"/>
                <a:gd name="connsiteX20" fmla="*/ 8230 w 10000"/>
                <a:gd name="connsiteY20" fmla="*/ 10000 h 10000"/>
                <a:gd name="connsiteX0" fmla="*/ 8230 w 10142"/>
                <a:gd name="connsiteY0" fmla="*/ 10000 h 10000"/>
                <a:gd name="connsiteX1" fmla="*/ 8132 w 10142"/>
                <a:gd name="connsiteY1" fmla="*/ 9844 h 10000"/>
                <a:gd name="connsiteX2" fmla="*/ 8230 w 10142"/>
                <a:gd name="connsiteY2" fmla="*/ 9687 h 10000"/>
                <a:gd name="connsiteX3" fmla="*/ 9805 w 10142"/>
                <a:gd name="connsiteY3" fmla="*/ 7163 h 10000"/>
                <a:gd name="connsiteX4" fmla="*/ 1746 w 10142"/>
                <a:gd name="connsiteY4" fmla="*/ 9667 h 10000"/>
                <a:gd name="connsiteX5" fmla="*/ 1758 w 10142"/>
                <a:gd name="connsiteY5" fmla="*/ 9667 h 10000"/>
                <a:gd name="connsiteX6" fmla="*/ 4890 w 10142"/>
                <a:gd name="connsiteY6" fmla="*/ 9667 h 10000"/>
                <a:gd name="connsiteX7" fmla="*/ 5069 w 10142"/>
                <a:gd name="connsiteY7" fmla="*/ 9824 h 10000"/>
                <a:gd name="connsiteX8" fmla="*/ 4890 w 10142"/>
                <a:gd name="connsiteY8" fmla="*/ 9979 h 10000"/>
                <a:gd name="connsiteX9" fmla="*/ 1746 w 10142"/>
                <a:gd name="connsiteY9" fmla="*/ 9980 h 10000"/>
                <a:gd name="connsiteX10" fmla="*/ 1722 w 10142"/>
                <a:gd name="connsiteY10" fmla="*/ 9980 h 10000"/>
                <a:gd name="connsiteX11" fmla="*/ 0 w 10142"/>
                <a:gd name="connsiteY11" fmla="*/ 7163 h 10000"/>
                <a:gd name="connsiteX12" fmla="*/ 1538 w 10142"/>
                <a:gd name="connsiteY12" fmla="*/ 4052 h 10000"/>
                <a:gd name="connsiteX13" fmla="*/ 1538 w 10142"/>
                <a:gd name="connsiteY13" fmla="*/ 4032 h 10000"/>
                <a:gd name="connsiteX14" fmla="*/ 2283 w 10142"/>
                <a:gd name="connsiteY14" fmla="*/ 1253 h 10000"/>
                <a:gd name="connsiteX15" fmla="*/ 4212 w 10142"/>
                <a:gd name="connsiteY15" fmla="*/ 1 h 10000"/>
                <a:gd name="connsiteX16" fmla="*/ 6667 w 10142"/>
                <a:gd name="connsiteY16" fmla="*/ 2231 h 10000"/>
                <a:gd name="connsiteX17" fmla="*/ 8779 w 10142"/>
                <a:gd name="connsiteY17" fmla="*/ 4364 h 10000"/>
                <a:gd name="connsiteX18" fmla="*/ 10000 w 10142"/>
                <a:gd name="connsiteY18" fmla="*/ 7163 h 10000"/>
                <a:gd name="connsiteX19" fmla="*/ 8230 w 10142"/>
                <a:gd name="connsiteY19" fmla="*/ 10000 h 10000"/>
                <a:gd name="connsiteX0" fmla="*/ 8230 w 10000"/>
                <a:gd name="connsiteY0" fmla="*/ 10000 h 10000"/>
                <a:gd name="connsiteX1" fmla="*/ 8132 w 10000"/>
                <a:gd name="connsiteY1" fmla="*/ 9844 h 10000"/>
                <a:gd name="connsiteX2" fmla="*/ 8230 w 10000"/>
                <a:gd name="connsiteY2" fmla="*/ 9687 h 10000"/>
                <a:gd name="connsiteX3" fmla="*/ 1746 w 10000"/>
                <a:gd name="connsiteY3" fmla="*/ 9667 h 10000"/>
                <a:gd name="connsiteX4" fmla="*/ 1758 w 10000"/>
                <a:gd name="connsiteY4" fmla="*/ 9667 h 10000"/>
                <a:gd name="connsiteX5" fmla="*/ 4890 w 10000"/>
                <a:gd name="connsiteY5" fmla="*/ 9667 h 10000"/>
                <a:gd name="connsiteX6" fmla="*/ 5069 w 10000"/>
                <a:gd name="connsiteY6" fmla="*/ 9824 h 10000"/>
                <a:gd name="connsiteX7" fmla="*/ 4890 w 10000"/>
                <a:gd name="connsiteY7" fmla="*/ 9979 h 10000"/>
                <a:gd name="connsiteX8" fmla="*/ 1746 w 10000"/>
                <a:gd name="connsiteY8" fmla="*/ 9980 h 10000"/>
                <a:gd name="connsiteX9" fmla="*/ 1722 w 10000"/>
                <a:gd name="connsiteY9" fmla="*/ 9980 h 10000"/>
                <a:gd name="connsiteX10" fmla="*/ 0 w 10000"/>
                <a:gd name="connsiteY10" fmla="*/ 7163 h 10000"/>
                <a:gd name="connsiteX11" fmla="*/ 1538 w 10000"/>
                <a:gd name="connsiteY11" fmla="*/ 4052 h 10000"/>
                <a:gd name="connsiteX12" fmla="*/ 1538 w 10000"/>
                <a:gd name="connsiteY12" fmla="*/ 4032 h 10000"/>
                <a:gd name="connsiteX13" fmla="*/ 2283 w 10000"/>
                <a:gd name="connsiteY13" fmla="*/ 1253 h 10000"/>
                <a:gd name="connsiteX14" fmla="*/ 4212 w 10000"/>
                <a:gd name="connsiteY14" fmla="*/ 1 h 10000"/>
                <a:gd name="connsiteX15" fmla="*/ 6667 w 10000"/>
                <a:gd name="connsiteY15" fmla="*/ 2231 h 10000"/>
                <a:gd name="connsiteX16" fmla="*/ 8779 w 10000"/>
                <a:gd name="connsiteY16" fmla="*/ 4364 h 10000"/>
                <a:gd name="connsiteX17" fmla="*/ 10000 w 10000"/>
                <a:gd name="connsiteY17" fmla="*/ 7163 h 10000"/>
                <a:gd name="connsiteX18" fmla="*/ 8230 w 10000"/>
                <a:gd name="connsiteY18" fmla="*/ 10000 h 10000"/>
                <a:gd name="connsiteX0" fmla="*/ 8230 w 10000"/>
                <a:gd name="connsiteY0" fmla="*/ 10000 h 10000"/>
                <a:gd name="connsiteX1" fmla="*/ 8132 w 10000"/>
                <a:gd name="connsiteY1" fmla="*/ 9844 h 10000"/>
                <a:gd name="connsiteX2" fmla="*/ 1746 w 10000"/>
                <a:gd name="connsiteY2" fmla="*/ 9667 h 10000"/>
                <a:gd name="connsiteX3" fmla="*/ 1758 w 10000"/>
                <a:gd name="connsiteY3" fmla="*/ 9667 h 10000"/>
                <a:gd name="connsiteX4" fmla="*/ 4890 w 10000"/>
                <a:gd name="connsiteY4" fmla="*/ 9667 h 10000"/>
                <a:gd name="connsiteX5" fmla="*/ 5069 w 10000"/>
                <a:gd name="connsiteY5" fmla="*/ 9824 h 10000"/>
                <a:gd name="connsiteX6" fmla="*/ 4890 w 10000"/>
                <a:gd name="connsiteY6" fmla="*/ 9979 h 10000"/>
                <a:gd name="connsiteX7" fmla="*/ 1746 w 10000"/>
                <a:gd name="connsiteY7" fmla="*/ 9980 h 10000"/>
                <a:gd name="connsiteX8" fmla="*/ 1722 w 10000"/>
                <a:gd name="connsiteY8" fmla="*/ 9980 h 10000"/>
                <a:gd name="connsiteX9" fmla="*/ 0 w 10000"/>
                <a:gd name="connsiteY9" fmla="*/ 7163 h 10000"/>
                <a:gd name="connsiteX10" fmla="*/ 1538 w 10000"/>
                <a:gd name="connsiteY10" fmla="*/ 4052 h 10000"/>
                <a:gd name="connsiteX11" fmla="*/ 1538 w 10000"/>
                <a:gd name="connsiteY11" fmla="*/ 4032 h 10000"/>
                <a:gd name="connsiteX12" fmla="*/ 2283 w 10000"/>
                <a:gd name="connsiteY12" fmla="*/ 1253 h 10000"/>
                <a:gd name="connsiteX13" fmla="*/ 4212 w 10000"/>
                <a:gd name="connsiteY13" fmla="*/ 1 h 10000"/>
                <a:gd name="connsiteX14" fmla="*/ 6667 w 10000"/>
                <a:gd name="connsiteY14" fmla="*/ 2231 h 10000"/>
                <a:gd name="connsiteX15" fmla="*/ 8779 w 10000"/>
                <a:gd name="connsiteY15" fmla="*/ 4364 h 10000"/>
                <a:gd name="connsiteX16" fmla="*/ 10000 w 10000"/>
                <a:gd name="connsiteY16" fmla="*/ 7163 h 10000"/>
                <a:gd name="connsiteX17" fmla="*/ 8230 w 10000"/>
                <a:gd name="connsiteY17" fmla="*/ 10000 h 10000"/>
                <a:gd name="connsiteX0" fmla="*/ 8230 w 10000"/>
                <a:gd name="connsiteY0" fmla="*/ 10000 h 10000"/>
                <a:gd name="connsiteX1" fmla="*/ 8132 w 10000"/>
                <a:gd name="connsiteY1" fmla="*/ 9844 h 10000"/>
                <a:gd name="connsiteX2" fmla="*/ 1746 w 10000"/>
                <a:gd name="connsiteY2" fmla="*/ 9667 h 10000"/>
                <a:gd name="connsiteX3" fmla="*/ 4890 w 10000"/>
                <a:gd name="connsiteY3" fmla="*/ 9667 h 10000"/>
                <a:gd name="connsiteX4" fmla="*/ 5069 w 10000"/>
                <a:gd name="connsiteY4" fmla="*/ 9824 h 10000"/>
                <a:gd name="connsiteX5" fmla="*/ 4890 w 10000"/>
                <a:gd name="connsiteY5" fmla="*/ 9979 h 10000"/>
                <a:gd name="connsiteX6" fmla="*/ 1746 w 10000"/>
                <a:gd name="connsiteY6" fmla="*/ 9980 h 10000"/>
                <a:gd name="connsiteX7" fmla="*/ 1722 w 10000"/>
                <a:gd name="connsiteY7" fmla="*/ 9980 h 10000"/>
                <a:gd name="connsiteX8" fmla="*/ 0 w 10000"/>
                <a:gd name="connsiteY8" fmla="*/ 7163 h 10000"/>
                <a:gd name="connsiteX9" fmla="*/ 1538 w 10000"/>
                <a:gd name="connsiteY9" fmla="*/ 4052 h 10000"/>
                <a:gd name="connsiteX10" fmla="*/ 1538 w 10000"/>
                <a:gd name="connsiteY10" fmla="*/ 4032 h 10000"/>
                <a:gd name="connsiteX11" fmla="*/ 2283 w 10000"/>
                <a:gd name="connsiteY11" fmla="*/ 1253 h 10000"/>
                <a:gd name="connsiteX12" fmla="*/ 4212 w 10000"/>
                <a:gd name="connsiteY12" fmla="*/ 1 h 10000"/>
                <a:gd name="connsiteX13" fmla="*/ 6667 w 10000"/>
                <a:gd name="connsiteY13" fmla="*/ 2231 h 10000"/>
                <a:gd name="connsiteX14" fmla="*/ 8779 w 10000"/>
                <a:gd name="connsiteY14" fmla="*/ 4364 h 10000"/>
                <a:gd name="connsiteX15" fmla="*/ 10000 w 10000"/>
                <a:gd name="connsiteY15" fmla="*/ 7163 h 10000"/>
                <a:gd name="connsiteX16" fmla="*/ 8230 w 10000"/>
                <a:gd name="connsiteY16" fmla="*/ 10000 h 10000"/>
                <a:gd name="connsiteX0" fmla="*/ 8230 w 10000"/>
                <a:gd name="connsiteY0" fmla="*/ 10000 h 10000"/>
                <a:gd name="connsiteX1" fmla="*/ 8132 w 10000"/>
                <a:gd name="connsiteY1" fmla="*/ 9844 h 10000"/>
                <a:gd name="connsiteX2" fmla="*/ 4890 w 10000"/>
                <a:gd name="connsiteY2" fmla="*/ 9667 h 10000"/>
                <a:gd name="connsiteX3" fmla="*/ 5069 w 10000"/>
                <a:gd name="connsiteY3" fmla="*/ 9824 h 10000"/>
                <a:gd name="connsiteX4" fmla="*/ 4890 w 10000"/>
                <a:gd name="connsiteY4" fmla="*/ 9979 h 10000"/>
                <a:gd name="connsiteX5" fmla="*/ 1746 w 10000"/>
                <a:gd name="connsiteY5" fmla="*/ 9980 h 10000"/>
                <a:gd name="connsiteX6" fmla="*/ 1722 w 10000"/>
                <a:gd name="connsiteY6" fmla="*/ 9980 h 10000"/>
                <a:gd name="connsiteX7" fmla="*/ 0 w 10000"/>
                <a:gd name="connsiteY7" fmla="*/ 7163 h 10000"/>
                <a:gd name="connsiteX8" fmla="*/ 1538 w 10000"/>
                <a:gd name="connsiteY8" fmla="*/ 4052 h 10000"/>
                <a:gd name="connsiteX9" fmla="*/ 1538 w 10000"/>
                <a:gd name="connsiteY9" fmla="*/ 4032 h 10000"/>
                <a:gd name="connsiteX10" fmla="*/ 2283 w 10000"/>
                <a:gd name="connsiteY10" fmla="*/ 1253 h 10000"/>
                <a:gd name="connsiteX11" fmla="*/ 4212 w 10000"/>
                <a:gd name="connsiteY11" fmla="*/ 1 h 10000"/>
                <a:gd name="connsiteX12" fmla="*/ 6667 w 10000"/>
                <a:gd name="connsiteY12" fmla="*/ 2231 h 10000"/>
                <a:gd name="connsiteX13" fmla="*/ 8779 w 10000"/>
                <a:gd name="connsiteY13" fmla="*/ 4364 h 10000"/>
                <a:gd name="connsiteX14" fmla="*/ 10000 w 10000"/>
                <a:gd name="connsiteY14" fmla="*/ 7163 h 10000"/>
                <a:gd name="connsiteX15" fmla="*/ 8230 w 10000"/>
                <a:gd name="connsiteY15" fmla="*/ 10000 h 10000"/>
                <a:gd name="connsiteX0" fmla="*/ 8230 w 10000"/>
                <a:gd name="connsiteY0" fmla="*/ 10000 h 10000"/>
                <a:gd name="connsiteX1" fmla="*/ 8132 w 10000"/>
                <a:gd name="connsiteY1" fmla="*/ 9844 h 10000"/>
                <a:gd name="connsiteX2" fmla="*/ 4890 w 10000"/>
                <a:gd name="connsiteY2" fmla="*/ 9667 h 10000"/>
                <a:gd name="connsiteX3" fmla="*/ 4890 w 10000"/>
                <a:gd name="connsiteY3" fmla="*/ 9979 h 10000"/>
                <a:gd name="connsiteX4" fmla="*/ 1746 w 10000"/>
                <a:gd name="connsiteY4" fmla="*/ 9980 h 10000"/>
                <a:gd name="connsiteX5" fmla="*/ 1722 w 10000"/>
                <a:gd name="connsiteY5" fmla="*/ 9980 h 10000"/>
                <a:gd name="connsiteX6" fmla="*/ 0 w 10000"/>
                <a:gd name="connsiteY6" fmla="*/ 7163 h 10000"/>
                <a:gd name="connsiteX7" fmla="*/ 1538 w 10000"/>
                <a:gd name="connsiteY7" fmla="*/ 4052 h 10000"/>
                <a:gd name="connsiteX8" fmla="*/ 1538 w 10000"/>
                <a:gd name="connsiteY8" fmla="*/ 4032 h 10000"/>
                <a:gd name="connsiteX9" fmla="*/ 2283 w 10000"/>
                <a:gd name="connsiteY9" fmla="*/ 1253 h 10000"/>
                <a:gd name="connsiteX10" fmla="*/ 4212 w 10000"/>
                <a:gd name="connsiteY10" fmla="*/ 1 h 10000"/>
                <a:gd name="connsiteX11" fmla="*/ 6667 w 10000"/>
                <a:gd name="connsiteY11" fmla="*/ 2231 h 10000"/>
                <a:gd name="connsiteX12" fmla="*/ 8779 w 10000"/>
                <a:gd name="connsiteY12" fmla="*/ 4364 h 10000"/>
                <a:gd name="connsiteX13" fmla="*/ 10000 w 10000"/>
                <a:gd name="connsiteY13" fmla="*/ 7163 h 10000"/>
                <a:gd name="connsiteX14" fmla="*/ 8230 w 10000"/>
                <a:gd name="connsiteY14" fmla="*/ 10000 h 10000"/>
                <a:gd name="connsiteX0" fmla="*/ 8230 w 10000"/>
                <a:gd name="connsiteY0" fmla="*/ 10000 h 10000"/>
                <a:gd name="connsiteX1" fmla="*/ 8132 w 10000"/>
                <a:gd name="connsiteY1" fmla="*/ 9844 h 10000"/>
                <a:gd name="connsiteX2" fmla="*/ 4890 w 10000"/>
                <a:gd name="connsiteY2" fmla="*/ 9979 h 10000"/>
                <a:gd name="connsiteX3" fmla="*/ 1746 w 10000"/>
                <a:gd name="connsiteY3" fmla="*/ 9980 h 10000"/>
                <a:gd name="connsiteX4" fmla="*/ 1722 w 10000"/>
                <a:gd name="connsiteY4" fmla="*/ 9980 h 10000"/>
                <a:gd name="connsiteX5" fmla="*/ 0 w 10000"/>
                <a:gd name="connsiteY5" fmla="*/ 7163 h 10000"/>
                <a:gd name="connsiteX6" fmla="*/ 1538 w 10000"/>
                <a:gd name="connsiteY6" fmla="*/ 4052 h 10000"/>
                <a:gd name="connsiteX7" fmla="*/ 1538 w 10000"/>
                <a:gd name="connsiteY7" fmla="*/ 4032 h 10000"/>
                <a:gd name="connsiteX8" fmla="*/ 2283 w 10000"/>
                <a:gd name="connsiteY8" fmla="*/ 1253 h 10000"/>
                <a:gd name="connsiteX9" fmla="*/ 4212 w 10000"/>
                <a:gd name="connsiteY9" fmla="*/ 1 h 10000"/>
                <a:gd name="connsiteX10" fmla="*/ 6667 w 10000"/>
                <a:gd name="connsiteY10" fmla="*/ 2231 h 10000"/>
                <a:gd name="connsiteX11" fmla="*/ 8779 w 10000"/>
                <a:gd name="connsiteY11" fmla="*/ 4364 h 10000"/>
                <a:gd name="connsiteX12" fmla="*/ 10000 w 10000"/>
                <a:gd name="connsiteY12" fmla="*/ 7163 h 10000"/>
                <a:gd name="connsiteX13" fmla="*/ 8230 w 10000"/>
                <a:gd name="connsiteY13" fmla="*/ 10000 h 10000"/>
                <a:gd name="connsiteX0" fmla="*/ 8230 w 10000"/>
                <a:gd name="connsiteY0" fmla="*/ 10000 h 10203"/>
                <a:gd name="connsiteX1" fmla="*/ 4890 w 10000"/>
                <a:gd name="connsiteY1" fmla="*/ 9979 h 10203"/>
                <a:gd name="connsiteX2" fmla="*/ 1746 w 10000"/>
                <a:gd name="connsiteY2" fmla="*/ 9980 h 10203"/>
                <a:gd name="connsiteX3" fmla="*/ 1722 w 10000"/>
                <a:gd name="connsiteY3" fmla="*/ 9980 h 10203"/>
                <a:gd name="connsiteX4" fmla="*/ 0 w 10000"/>
                <a:gd name="connsiteY4" fmla="*/ 7163 h 10203"/>
                <a:gd name="connsiteX5" fmla="*/ 1538 w 10000"/>
                <a:gd name="connsiteY5" fmla="*/ 4052 h 10203"/>
                <a:gd name="connsiteX6" fmla="*/ 1538 w 10000"/>
                <a:gd name="connsiteY6" fmla="*/ 4032 h 10203"/>
                <a:gd name="connsiteX7" fmla="*/ 2283 w 10000"/>
                <a:gd name="connsiteY7" fmla="*/ 1253 h 10203"/>
                <a:gd name="connsiteX8" fmla="*/ 4212 w 10000"/>
                <a:gd name="connsiteY8" fmla="*/ 1 h 10203"/>
                <a:gd name="connsiteX9" fmla="*/ 6667 w 10000"/>
                <a:gd name="connsiteY9" fmla="*/ 2231 h 10203"/>
                <a:gd name="connsiteX10" fmla="*/ 8779 w 10000"/>
                <a:gd name="connsiteY10" fmla="*/ 4364 h 10203"/>
                <a:gd name="connsiteX11" fmla="*/ 10000 w 10000"/>
                <a:gd name="connsiteY11" fmla="*/ 7163 h 10203"/>
                <a:gd name="connsiteX12" fmla="*/ 8230 w 10000"/>
                <a:gd name="connsiteY12" fmla="*/ 10000 h 10203"/>
                <a:gd name="connsiteX0" fmla="*/ 8230 w 10000"/>
                <a:gd name="connsiteY0" fmla="*/ 10000 h 10000"/>
                <a:gd name="connsiteX1" fmla="*/ 4890 w 10000"/>
                <a:gd name="connsiteY1" fmla="*/ 9979 h 10000"/>
                <a:gd name="connsiteX2" fmla="*/ 1746 w 10000"/>
                <a:gd name="connsiteY2" fmla="*/ 9980 h 10000"/>
                <a:gd name="connsiteX3" fmla="*/ 1722 w 10000"/>
                <a:gd name="connsiteY3" fmla="*/ 9980 h 10000"/>
                <a:gd name="connsiteX4" fmla="*/ 0 w 10000"/>
                <a:gd name="connsiteY4" fmla="*/ 7163 h 10000"/>
                <a:gd name="connsiteX5" fmla="*/ 1538 w 10000"/>
                <a:gd name="connsiteY5" fmla="*/ 4052 h 10000"/>
                <a:gd name="connsiteX6" fmla="*/ 1538 w 10000"/>
                <a:gd name="connsiteY6" fmla="*/ 4032 h 10000"/>
                <a:gd name="connsiteX7" fmla="*/ 2283 w 10000"/>
                <a:gd name="connsiteY7" fmla="*/ 1253 h 10000"/>
                <a:gd name="connsiteX8" fmla="*/ 4212 w 10000"/>
                <a:gd name="connsiteY8" fmla="*/ 1 h 10000"/>
                <a:gd name="connsiteX9" fmla="*/ 6667 w 10000"/>
                <a:gd name="connsiteY9" fmla="*/ 2231 h 10000"/>
                <a:gd name="connsiteX10" fmla="*/ 8779 w 10000"/>
                <a:gd name="connsiteY10" fmla="*/ 4364 h 10000"/>
                <a:gd name="connsiteX11" fmla="*/ 10000 w 10000"/>
                <a:gd name="connsiteY11" fmla="*/ 7163 h 10000"/>
                <a:gd name="connsiteX12" fmla="*/ 8230 w 10000"/>
                <a:gd name="connsiteY12" fmla="*/ 10000 h 10000"/>
                <a:gd name="connsiteX0" fmla="*/ 8230 w 10000"/>
                <a:gd name="connsiteY0" fmla="*/ 10000 h 10000"/>
                <a:gd name="connsiteX1" fmla="*/ 4890 w 10000"/>
                <a:gd name="connsiteY1" fmla="*/ 9979 h 10000"/>
                <a:gd name="connsiteX2" fmla="*/ 1746 w 10000"/>
                <a:gd name="connsiteY2" fmla="*/ 9980 h 10000"/>
                <a:gd name="connsiteX3" fmla="*/ 1722 w 10000"/>
                <a:gd name="connsiteY3" fmla="*/ 9980 h 10000"/>
                <a:gd name="connsiteX4" fmla="*/ 0 w 10000"/>
                <a:gd name="connsiteY4" fmla="*/ 7163 h 10000"/>
                <a:gd name="connsiteX5" fmla="*/ 1538 w 10000"/>
                <a:gd name="connsiteY5" fmla="*/ 4052 h 10000"/>
                <a:gd name="connsiteX6" fmla="*/ 1538 w 10000"/>
                <a:gd name="connsiteY6" fmla="*/ 4032 h 10000"/>
                <a:gd name="connsiteX7" fmla="*/ 2283 w 10000"/>
                <a:gd name="connsiteY7" fmla="*/ 1253 h 10000"/>
                <a:gd name="connsiteX8" fmla="*/ 4212 w 10000"/>
                <a:gd name="connsiteY8" fmla="*/ 1 h 10000"/>
                <a:gd name="connsiteX9" fmla="*/ 6667 w 10000"/>
                <a:gd name="connsiteY9" fmla="*/ 2231 h 10000"/>
                <a:gd name="connsiteX10" fmla="*/ 8779 w 10000"/>
                <a:gd name="connsiteY10" fmla="*/ 4364 h 10000"/>
                <a:gd name="connsiteX11" fmla="*/ 10000 w 10000"/>
                <a:gd name="connsiteY11" fmla="*/ 7163 h 10000"/>
                <a:gd name="connsiteX12" fmla="*/ 8230 w 10000"/>
                <a:gd name="connsiteY12" fmla="*/ 10000 h 10000"/>
                <a:gd name="connsiteX0" fmla="*/ 8230 w 10000"/>
                <a:gd name="connsiteY0" fmla="*/ 10000 h 10000"/>
                <a:gd name="connsiteX1" fmla="*/ 6462 w 10000"/>
                <a:gd name="connsiteY1" fmla="*/ 9936 h 10000"/>
                <a:gd name="connsiteX2" fmla="*/ 4890 w 10000"/>
                <a:gd name="connsiteY2" fmla="*/ 9979 h 10000"/>
                <a:gd name="connsiteX3" fmla="*/ 1746 w 10000"/>
                <a:gd name="connsiteY3" fmla="*/ 9980 h 10000"/>
                <a:gd name="connsiteX4" fmla="*/ 1722 w 10000"/>
                <a:gd name="connsiteY4" fmla="*/ 9980 h 10000"/>
                <a:gd name="connsiteX5" fmla="*/ 0 w 10000"/>
                <a:gd name="connsiteY5" fmla="*/ 7163 h 10000"/>
                <a:gd name="connsiteX6" fmla="*/ 1538 w 10000"/>
                <a:gd name="connsiteY6" fmla="*/ 4052 h 10000"/>
                <a:gd name="connsiteX7" fmla="*/ 1538 w 10000"/>
                <a:gd name="connsiteY7" fmla="*/ 4032 h 10000"/>
                <a:gd name="connsiteX8" fmla="*/ 2283 w 10000"/>
                <a:gd name="connsiteY8" fmla="*/ 1253 h 10000"/>
                <a:gd name="connsiteX9" fmla="*/ 4212 w 10000"/>
                <a:gd name="connsiteY9" fmla="*/ 1 h 10000"/>
                <a:gd name="connsiteX10" fmla="*/ 6667 w 10000"/>
                <a:gd name="connsiteY10" fmla="*/ 2231 h 10000"/>
                <a:gd name="connsiteX11" fmla="*/ 8779 w 10000"/>
                <a:gd name="connsiteY11" fmla="*/ 4364 h 10000"/>
                <a:gd name="connsiteX12" fmla="*/ 10000 w 10000"/>
                <a:gd name="connsiteY12" fmla="*/ 7163 h 10000"/>
                <a:gd name="connsiteX13" fmla="*/ 8230 w 10000"/>
                <a:gd name="connsiteY13" fmla="*/ 10000 h 10000"/>
                <a:gd name="connsiteX0" fmla="*/ 8230 w 10000"/>
                <a:gd name="connsiteY0" fmla="*/ 10000 h 11844"/>
                <a:gd name="connsiteX1" fmla="*/ 6652 w 10000"/>
                <a:gd name="connsiteY1" fmla="*/ 11844 h 11844"/>
                <a:gd name="connsiteX2" fmla="*/ 4890 w 10000"/>
                <a:gd name="connsiteY2" fmla="*/ 9979 h 11844"/>
                <a:gd name="connsiteX3" fmla="*/ 1746 w 10000"/>
                <a:gd name="connsiteY3" fmla="*/ 9980 h 11844"/>
                <a:gd name="connsiteX4" fmla="*/ 1722 w 10000"/>
                <a:gd name="connsiteY4" fmla="*/ 9980 h 11844"/>
                <a:gd name="connsiteX5" fmla="*/ 0 w 10000"/>
                <a:gd name="connsiteY5" fmla="*/ 7163 h 11844"/>
                <a:gd name="connsiteX6" fmla="*/ 1538 w 10000"/>
                <a:gd name="connsiteY6" fmla="*/ 4052 h 11844"/>
                <a:gd name="connsiteX7" fmla="*/ 1538 w 10000"/>
                <a:gd name="connsiteY7" fmla="*/ 4032 h 11844"/>
                <a:gd name="connsiteX8" fmla="*/ 2283 w 10000"/>
                <a:gd name="connsiteY8" fmla="*/ 1253 h 11844"/>
                <a:gd name="connsiteX9" fmla="*/ 4212 w 10000"/>
                <a:gd name="connsiteY9" fmla="*/ 1 h 11844"/>
                <a:gd name="connsiteX10" fmla="*/ 6667 w 10000"/>
                <a:gd name="connsiteY10" fmla="*/ 2231 h 11844"/>
                <a:gd name="connsiteX11" fmla="*/ 8779 w 10000"/>
                <a:gd name="connsiteY11" fmla="*/ 4364 h 11844"/>
                <a:gd name="connsiteX12" fmla="*/ 10000 w 10000"/>
                <a:gd name="connsiteY12" fmla="*/ 7163 h 11844"/>
                <a:gd name="connsiteX13" fmla="*/ 8230 w 10000"/>
                <a:gd name="connsiteY13" fmla="*/ 10000 h 11844"/>
                <a:gd name="connsiteX0" fmla="*/ 8230 w 10000"/>
                <a:gd name="connsiteY0" fmla="*/ 10000 h 11844"/>
                <a:gd name="connsiteX1" fmla="*/ 6652 w 10000"/>
                <a:gd name="connsiteY1" fmla="*/ 11844 h 11844"/>
                <a:gd name="connsiteX2" fmla="*/ 5560 w 10000"/>
                <a:gd name="connsiteY2" fmla="*/ 10623 h 11844"/>
                <a:gd name="connsiteX3" fmla="*/ 4890 w 10000"/>
                <a:gd name="connsiteY3" fmla="*/ 9979 h 11844"/>
                <a:gd name="connsiteX4" fmla="*/ 1746 w 10000"/>
                <a:gd name="connsiteY4" fmla="*/ 9980 h 11844"/>
                <a:gd name="connsiteX5" fmla="*/ 1722 w 10000"/>
                <a:gd name="connsiteY5" fmla="*/ 9980 h 11844"/>
                <a:gd name="connsiteX6" fmla="*/ 0 w 10000"/>
                <a:gd name="connsiteY6" fmla="*/ 7163 h 11844"/>
                <a:gd name="connsiteX7" fmla="*/ 1538 w 10000"/>
                <a:gd name="connsiteY7" fmla="*/ 4052 h 11844"/>
                <a:gd name="connsiteX8" fmla="*/ 1538 w 10000"/>
                <a:gd name="connsiteY8" fmla="*/ 4032 h 11844"/>
                <a:gd name="connsiteX9" fmla="*/ 2283 w 10000"/>
                <a:gd name="connsiteY9" fmla="*/ 1253 h 11844"/>
                <a:gd name="connsiteX10" fmla="*/ 4212 w 10000"/>
                <a:gd name="connsiteY10" fmla="*/ 1 h 11844"/>
                <a:gd name="connsiteX11" fmla="*/ 6667 w 10000"/>
                <a:gd name="connsiteY11" fmla="*/ 2231 h 11844"/>
                <a:gd name="connsiteX12" fmla="*/ 8779 w 10000"/>
                <a:gd name="connsiteY12" fmla="*/ 4364 h 11844"/>
                <a:gd name="connsiteX13" fmla="*/ 10000 w 10000"/>
                <a:gd name="connsiteY13" fmla="*/ 7163 h 11844"/>
                <a:gd name="connsiteX14" fmla="*/ 8230 w 10000"/>
                <a:gd name="connsiteY14" fmla="*/ 10000 h 11844"/>
                <a:gd name="connsiteX0" fmla="*/ 8230 w 10000"/>
                <a:gd name="connsiteY0" fmla="*/ 10000 h 11844"/>
                <a:gd name="connsiteX1" fmla="*/ 6652 w 10000"/>
                <a:gd name="connsiteY1" fmla="*/ 11844 h 11844"/>
                <a:gd name="connsiteX2" fmla="*/ 5465 w 10000"/>
                <a:gd name="connsiteY2" fmla="*/ 9936 h 11844"/>
                <a:gd name="connsiteX3" fmla="*/ 4890 w 10000"/>
                <a:gd name="connsiteY3" fmla="*/ 9979 h 11844"/>
                <a:gd name="connsiteX4" fmla="*/ 1746 w 10000"/>
                <a:gd name="connsiteY4" fmla="*/ 9980 h 11844"/>
                <a:gd name="connsiteX5" fmla="*/ 1722 w 10000"/>
                <a:gd name="connsiteY5" fmla="*/ 9980 h 11844"/>
                <a:gd name="connsiteX6" fmla="*/ 0 w 10000"/>
                <a:gd name="connsiteY6" fmla="*/ 7163 h 11844"/>
                <a:gd name="connsiteX7" fmla="*/ 1538 w 10000"/>
                <a:gd name="connsiteY7" fmla="*/ 4052 h 11844"/>
                <a:gd name="connsiteX8" fmla="*/ 1538 w 10000"/>
                <a:gd name="connsiteY8" fmla="*/ 4032 h 11844"/>
                <a:gd name="connsiteX9" fmla="*/ 2283 w 10000"/>
                <a:gd name="connsiteY9" fmla="*/ 1253 h 11844"/>
                <a:gd name="connsiteX10" fmla="*/ 4212 w 10000"/>
                <a:gd name="connsiteY10" fmla="*/ 1 h 11844"/>
                <a:gd name="connsiteX11" fmla="*/ 6667 w 10000"/>
                <a:gd name="connsiteY11" fmla="*/ 2231 h 11844"/>
                <a:gd name="connsiteX12" fmla="*/ 8779 w 10000"/>
                <a:gd name="connsiteY12" fmla="*/ 4364 h 11844"/>
                <a:gd name="connsiteX13" fmla="*/ 10000 w 10000"/>
                <a:gd name="connsiteY13" fmla="*/ 7163 h 11844"/>
                <a:gd name="connsiteX14" fmla="*/ 8230 w 10000"/>
                <a:gd name="connsiteY14" fmla="*/ 10000 h 11844"/>
                <a:gd name="connsiteX0" fmla="*/ 8230 w 10000"/>
                <a:gd name="connsiteY0" fmla="*/ 10000 h 11844"/>
                <a:gd name="connsiteX1" fmla="*/ 7838 w 10000"/>
                <a:gd name="connsiteY1" fmla="*/ 10470 h 11844"/>
                <a:gd name="connsiteX2" fmla="*/ 6652 w 10000"/>
                <a:gd name="connsiteY2" fmla="*/ 11844 h 11844"/>
                <a:gd name="connsiteX3" fmla="*/ 5465 w 10000"/>
                <a:gd name="connsiteY3" fmla="*/ 9936 h 11844"/>
                <a:gd name="connsiteX4" fmla="*/ 4890 w 10000"/>
                <a:gd name="connsiteY4" fmla="*/ 9979 h 11844"/>
                <a:gd name="connsiteX5" fmla="*/ 1746 w 10000"/>
                <a:gd name="connsiteY5" fmla="*/ 9980 h 11844"/>
                <a:gd name="connsiteX6" fmla="*/ 1722 w 10000"/>
                <a:gd name="connsiteY6" fmla="*/ 9980 h 11844"/>
                <a:gd name="connsiteX7" fmla="*/ 0 w 10000"/>
                <a:gd name="connsiteY7" fmla="*/ 7163 h 11844"/>
                <a:gd name="connsiteX8" fmla="*/ 1538 w 10000"/>
                <a:gd name="connsiteY8" fmla="*/ 4052 h 11844"/>
                <a:gd name="connsiteX9" fmla="*/ 1538 w 10000"/>
                <a:gd name="connsiteY9" fmla="*/ 4032 h 11844"/>
                <a:gd name="connsiteX10" fmla="*/ 2283 w 10000"/>
                <a:gd name="connsiteY10" fmla="*/ 1253 h 11844"/>
                <a:gd name="connsiteX11" fmla="*/ 4212 w 10000"/>
                <a:gd name="connsiteY11" fmla="*/ 1 h 11844"/>
                <a:gd name="connsiteX12" fmla="*/ 6667 w 10000"/>
                <a:gd name="connsiteY12" fmla="*/ 2231 h 11844"/>
                <a:gd name="connsiteX13" fmla="*/ 8779 w 10000"/>
                <a:gd name="connsiteY13" fmla="*/ 4364 h 11844"/>
                <a:gd name="connsiteX14" fmla="*/ 10000 w 10000"/>
                <a:gd name="connsiteY14" fmla="*/ 7163 h 11844"/>
                <a:gd name="connsiteX15" fmla="*/ 8230 w 10000"/>
                <a:gd name="connsiteY15" fmla="*/ 10000 h 11844"/>
                <a:gd name="connsiteX0" fmla="*/ 8230 w 10000"/>
                <a:gd name="connsiteY0" fmla="*/ 10000 h 11844"/>
                <a:gd name="connsiteX1" fmla="*/ 7743 w 10000"/>
                <a:gd name="connsiteY1" fmla="*/ 9936 h 11844"/>
                <a:gd name="connsiteX2" fmla="*/ 6652 w 10000"/>
                <a:gd name="connsiteY2" fmla="*/ 11844 h 11844"/>
                <a:gd name="connsiteX3" fmla="*/ 5465 w 10000"/>
                <a:gd name="connsiteY3" fmla="*/ 9936 h 11844"/>
                <a:gd name="connsiteX4" fmla="*/ 4890 w 10000"/>
                <a:gd name="connsiteY4" fmla="*/ 9979 h 11844"/>
                <a:gd name="connsiteX5" fmla="*/ 1746 w 10000"/>
                <a:gd name="connsiteY5" fmla="*/ 9980 h 11844"/>
                <a:gd name="connsiteX6" fmla="*/ 1722 w 10000"/>
                <a:gd name="connsiteY6" fmla="*/ 9980 h 11844"/>
                <a:gd name="connsiteX7" fmla="*/ 0 w 10000"/>
                <a:gd name="connsiteY7" fmla="*/ 7163 h 11844"/>
                <a:gd name="connsiteX8" fmla="*/ 1538 w 10000"/>
                <a:gd name="connsiteY8" fmla="*/ 4052 h 11844"/>
                <a:gd name="connsiteX9" fmla="*/ 1538 w 10000"/>
                <a:gd name="connsiteY9" fmla="*/ 4032 h 11844"/>
                <a:gd name="connsiteX10" fmla="*/ 2283 w 10000"/>
                <a:gd name="connsiteY10" fmla="*/ 1253 h 11844"/>
                <a:gd name="connsiteX11" fmla="*/ 4212 w 10000"/>
                <a:gd name="connsiteY11" fmla="*/ 1 h 11844"/>
                <a:gd name="connsiteX12" fmla="*/ 6667 w 10000"/>
                <a:gd name="connsiteY12" fmla="*/ 2231 h 11844"/>
                <a:gd name="connsiteX13" fmla="*/ 8779 w 10000"/>
                <a:gd name="connsiteY13" fmla="*/ 4364 h 11844"/>
                <a:gd name="connsiteX14" fmla="*/ 10000 w 10000"/>
                <a:gd name="connsiteY14" fmla="*/ 7163 h 11844"/>
                <a:gd name="connsiteX15" fmla="*/ 8230 w 10000"/>
                <a:gd name="connsiteY15" fmla="*/ 10000 h 11844"/>
                <a:gd name="connsiteX0" fmla="*/ 8230 w 10000"/>
                <a:gd name="connsiteY0" fmla="*/ 10000 h 11844"/>
                <a:gd name="connsiteX1" fmla="*/ 7826 w 10000"/>
                <a:gd name="connsiteY1" fmla="*/ 9981 h 11844"/>
                <a:gd name="connsiteX2" fmla="*/ 6652 w 10000"/>
                <a:gd name="connsiteY2" fmla="*/ 11844 h 11844"/>
                <a:gd name="connsiteX3" fmla="*/ 5465 w 10000"/>
                <a:gd name="connsiteY3" fmla="*/ 9936 h 11844"/>
                <a:gd name="connsiteX4" fmla="*/ 4890 w 10000"/>
                <a:gd name="connsiteY4" fmla="*/ 9979 h 11844"/>
                <a:gd name="connsiteX5" fmla="*/ 1746 w 10000"/>
                <a:gd name="connsiteY5" fmla="*/ 9980 h 11844"/>
                <a:gd name="connsiteX6" fmla="*/ 1722 w 10000"/>
                <a:gd name="connsiteY6" fmla="*/ 9980 h 11844"/>
                <a:gd name="connsiteX7" fmla="*/ 0 w 10000"/>
                <a:gd name="connsiteY7" fmla="*/ 7163 h 11844"/>
                <a:gd name="connsiteX8" fmla="*/ 1538 w 10000"/>
                <a:gd name="connsiteY8" fmla="*/ 4052 h 11844"/>
                <a:gd name="connsiteX9" fmla="*/ 1538 w 10000"/>
                <a:gd name="connsiteY9" fmla="*/ 4032 h 11844"/>
                <a:gd name="connsiteX10" fmla="*/ 2283 w 10000"/>
                <a:gd name="connsiteY10" fmla="*/ 1253 h 11844"/>
                <a:gd name="connsiteX11" fmla="*/ 4212 w 10000"/>
                <a:gd name="connsiteY11" fmla="*/ 1 h 11844"/>
                <a:gd name="connsiteX12" fmla="*/ 6667 w 10000"/>
                <a:gd name="connsiteY12" fmla="*/ 2231 h 11844"/>
                <a:gd name="connsiteX13" fmla="*/ 8779 w 10000"/>
                <a:gd name="connsiteY13" fmla="*/ 4364 h 11844"/>
                <a:gd name="connsiteX14" fmla="*/ 10000 w 10000"/>
                <a:gd name="connsiteY14" fmla="*/ 7163 h 11844"/>
                <a:gd name="connsiteX15" fmla="*/ 8230 w 10000"/>
                <a:gd name="connsiteY15" fmla="*/ 10000 h 11844"/>
                <a:gd name="connsiteX0" fmla="*/ 8230 w 10000"/>
                <a:gd name="connsiteY0" fmla="*/ 10000 h 11844"/>
                <a:gd name="connsiteX1" fmla="*/ 7826 w 10000"/>
                <a:gd name="connsiteY1" fmla="*/ 9981 h 11844"/>
                <a:gd name="connsiteX2" fmla="*/ 6652 w 10000"/>
                <a:gd name="connsiteY2" fmla="*/ 11844 h 11844"/>
                <a:gd name="connsiteX3" fmla="*/ 5447 w 10000"/>
                <a:gd name="connsiteY3" fmla="*/ 9995 h 11844"/>
                <a:gd name="connsiteX4" fmla="*/ 4890 w 10000"/>
                <a:gd name="connsiteY4" fmla="*/ 9979 h 11844"/>
                <a:gd name="connsiteX5" fmla="*/ 1746 w 10000"/>
                <a:gd name="connsiteY5" fmla="*/ 9980 h 11844"/>
                <a:gd name="connsiteX6" fmla="*/ 1722 w 10000"/>
                <a:gd name="connsiteY6" fmla="*/ 9980 h 11844"/>
                <a:gd name="connsiteX7" fmla="*/ 0 w 10000"/>
                <a:gd name="connsiteY7" fmla="*/ 7163 h 11844"/>
                <a:gd name="connsiteX8" fmla="*/ 1538 w 10000"/>
                <a:gd name="connsiteY8" fmla="*/ 4052 h 11844"/>
                <a:gd name="connsiteX9" fmla="*/ 1538 w 10000"/>
                <a:gd name="connsiteY9" fmla="*/ 4032 h 11844"/>
                <a:gd name="connsiteX10" fmla="*/ 2283 w 10000"/>
                <a:gd name="connsiteY10" fmla="*/ 1253 h 11844"/>
                <a:gd name="connsiteX11" fmla="*/ 4212 w 10000"/>
                <a:gd name="connsiteY11" fmla="*/ 1 h 11844"/>
                <a:gd name="connsiteX12" fmla="*/ 6667 w 10000"/>
                <a:gd name="connsiteY12" fmla="*/ 2231 h 11844"/>
                <a:gd name="connsiteX13" fmla="*/ 8779 w 10000"/>
                <a:gd name="connsiteY13" fmla="*/ 4364 h 11844"/>
                <a:gd name="connsiteX14" fmla="*/ 10000 w 10000"/>
                <a:gd name="connsiteY14" fmla="*/ 7163 h 11844"/>
                <a:gd name="connsiteX15" fmla="*/ 8230 w 10000"/>
                <a:gd name="connsiteY15" fmla="*/ 10000 h 11844"/>
                <a:gd name="connsiteX0" fmla="*/ 8230 w 10000"/>
                <a:gd name="connsiteY0" fmla="*/ 10000 h 11844"/>
                <a:gd name="connsiteX1" fmla="*/ 7826 w 10000"/>
                <a:gd name="connsiteY1" fmla="*/ 9981 h 11844"/>
                <a:gd name="connsiteX2" fmla="*/ 6652 w 10000"/>
                <a:gd name="connsiteY2" fmla="*/ 11844 h 11844"/>
                <a:gd name="connsiteX3" fmla="*/ 5456 w 10000"/>
                <a:gd name="connsiteY3" fmla="*/ 9950 h 11844"/>
                <a:gd name="connsiteX4" fmla="*/ 4890 w 10000"/>
                <a:gd name="connsiteY4" fmla="*/ 9979 h 11844"/>
                <a:gd name="connsiteX5" fmla="*/ 1746 w 10000"/>
                <a:gd name="connsiteY5" fmla="*/ 9980 h 11844"/>
                <a:gd name="connsiteX6" fmla="*/ 1722 w 10000"/>
                <a:gd name="connsiteY6" fmla="*/ 9980 h 11844"/>
                <a:gd name="connsiteX7" fmla="*/ 0 w 10000"/>
                <a:gd name="connsiteY7" fmla="*/ 7163 h 11844"/>
                <a:gd name="connsiteX8" fmla="*/ 1538 w 10000"/>
                <a:gd name="connsiteY8" fmla="*/ 4052 h 11844"/>
                <a:gd name="connsiteX9" fmla="*/ 1538 w 10000"/>
                <a:gd name="connsiteY9" fmla="*/ 4032 h 11844"/>
                <a:gd name="connsiteX10" fmla="*/ 2283 w 10000"/>
                <a:gd name="connsiteY10" fmla="*/ 1253 h 11844"/>
                <a:gd name="connsiteX11" fmla="*/ 4212 w 10000"/>
                <a:gd name="connsiteY11" fmla="*/ 1 h 11844"/>
                <a:gd name="connsiteX12" fmla="*/ 6667 w 10000"/>
                <a:gd name="connsiteY12" fmla="*/ 2231 h 11844"/>
                <a:gd name="connsiteX13" fmla="*/ 8779 w 10000"/>
                <a:gd name="connsiteY13" fmla="*/ 4364 h 11844"/>
                <a:gd name="connsiteX14" fmla="*/ 10000 w 10000"/>
                <a:gd name="connsiteY14" fmla="*/ 7163 h 11844"/>
                <a:gd name="connsiteX15" fmla="*/ 8230 w 10000"/>
                <a:gd name="connsiteY15" fmla="*/ 10000 h 11844"/>
                <a:gd name="connsiteX0" fmla="*/ 8230 w 10000"/>
                <a:gd name="connsiteY0" fmla="*/ 10000 h 11844"/>
                <a:gd name="connsiteX1" fmla="*/ 7826 w 10000"/>
                <a:gd name="connsiteY1" fmla="*/ 9981 h 11844"/>
                <a:gd name="connsiteX2" fmla="*/ 6652 w 10000"/>
                <a:gd name="connsiteY2" fmla="*/ 11844 h 11844"/>
                <a:gd name="connsiteX3" fmla="*/ 5401 w 10000"/>
                <a:gd name="connsiteY3" fmla="*/ 9980 h 11844"/>
                <a:gd name="connsiteX4" fmla="*/ 4890 w 10000"/>
                <a:gd name="connsiteY4" fmla="*/ 9979 h 11844"/>
                <a:gd name="connsiteX5" fmla="*/ 1746 w 10000"/>
                <a:gd name="connsiteY5" fmla="*/ 9980 h 11844"/>
                <a:gd name="connsiteX6" fmla="*/ 1722 w 10000"/>
                <a:gd name="connsiteY6" fmla="*/ 9980 h 11844"/>
                <a:gd name="connsiteX7" fmla="*/ 0 w 10000"/>
                <a:gd name="connsiteY7" fmla="*/ 7163 h 11844"/>
                <a:gd name="connsiteX8" fmla="*/ 1538 w 10000"/>
                <a:gd name="connsiteY8" fmla="*/ 4052 h 11844"/>
                <a:gd name="connsiteX9" fmla="*/ 1538 w 10000"/>
                <a:gd name="connsiteY9" fmla="*/ 4032 h 11844"/>
                <a:gd name="connsiteX10" fmla="*/ 2283 w 10000"/>
                <a:gd name="connsiteY10" fmla="*/ 1253 h 11844"/>
                <a:gd name="connsiteX11" fmla="*/ 4212 w 10000"/>
                <a:gd name="connsiteY11" fmla="*/ 1 h 11844"/>
                <a:gd name="connsiteX12" fmla="*/ 6667 w 10000"/>
                <a:gd name="connsiteY12" fmla="*/ 2231 h 11844"/>
                <a:gd name="connsiteX13" fmla="*/ 8779 w 10000"/>
                <a:gd name="connsiteY13" fmla="*/ 4364 h 11844"/>
                <a:gd name="connsiteX14" fmla="*/ 10000 w 10000"/>
                <a:gd name="connsiteY14" fmla="*/ 7163 h 11844"/>
                <a:gd name="connsiteX15" fmla="*/ 8230 w 10000"/>
                <a:gd name="connsiteY15" fmla="*/ 10000 h 11844"/>
                <a:gd name="connsiteX0" fmla="*/ 8230 w 10000"/>
                <a:gd name="connsiteY0" fmla="*/ 10000 h 11903"/>
                <a:gd name="connsiteX1" fmla="*/ 7826 w 10000"/>
                <a:gd name="connsiteY1" fmla="*/ 9981 h 11903"/>
                <a:gd name="connsiteX2" fmla="*/ 6597 w 10000"/>
                <a:gd name="connsiteY2" fmla="*/ 11903 h 11903"/>
                <a:gd name="connsiteX3" fmla="*/ 5401 w 10000"/>
                <a:gd name="connsiteY3" fmla="*/ 9980 h 11903"/>
                <a:gd name="connsiteX4" fmla="*/ 4890 w 10000"/>
                <a:gd name="connsiteY4" fmla="*/ 9979 h 11903"/>
                <a:gd name="connsiteX5" fmla="*/ 1746 w 10000"/>
                <a:gd name="connsiteY5" fmla="*/ 9980 h 11903"/>
                <a:gd name="connsiteX6" fmla="*/ 1722 w 10000"/>
                <a:gd name="connsiteY6" fmla="*/ 9980 h 11903"/>
                <a:gd name="connsiteX7" fmla="*/ 0 w 10000"/>
                <a:gd name="connsiteY7" fmla="*/ 7163 h 11903"/>
                <a:gd name="connsiteX8" fmla="*/ 1538 w 10000"/>
                <a:gd name="connsiteY8" fmla="*/ 4052 h 11903"/>
                <a:gd name="connsiteX9" fmla="*/ 1538 w 10000"/>
                <a:gd name="connsiteY9" fmla="*/ 4032 h 11903"/>
                <a:gd name="connsiteX10" fmla="*/ 2283 w 10000"/>
                <a:gd name="connsiteY10" fmla="*/ 1253 h 11903"/>
                <a:gd name="connsiteX11" fmla="*/ 4212 w 10000"/>
                <a:gd name="connsiteY11" fmla="*/ 1 h 11903"/>
                <a:gd name="connsiteX12" fmla="*/ 6667 w 10000"/>
                <a:gd name="connsiteY12" fmla="*/ 2231 h 11903"/>
                <a:gd name="connsiteX13" fmla="*/ 8779 w 10000"/>
                <a:gd name="connsiteY13" fmla="*/ 4364 h 11903"/>
                <a:gd name="connsiteX14" fmla="*/ 10000 w 10000"/>
                <a:gd name="connsiteY14" fmla="*/ 7163 h 11903"/>
                <a:gd name="connsiteX15" fmla="*/ 8230 w 10000"/>
                <a:gd name="connsiteY15" fmla="*/ 10000 h 11903"/>
                <a:gd name="connsiteX0" fmla="*/ 8230 w 10000"/>
                <a:gd name="connsiteY0" fmla="*/ 10000 h 11903"/>
                <a:gd name="connsiteX1" fmla="*/ 7826 w 10000"/>
                <a:gd name="connsiteY1" fmla="*/ 9981 h 11903"/>
                <a:gd name="connsiteX2" fmla="*/ 6597 w 10000"/>
                <a:gd name="connsiteY2" fmla="*/ 11903 h 11903"/>
                <a:gd name="connsiteX3" fmla="*/ 5401 w 10000"/>
                <a:gd name="connsiteY3" fmla="*/ 9980 h 11903"/>
                <a:gd name="connsiteX4" fmla="*/ 4890 w 10000"/>
                <a:gd name="connsiteY4" fmla="*/ 9979 h 11903"/>
                <a:gd name="connsiteX5" fmla="*/ 1746 w 10000"/>
                <a:gd name="connsiteY5" fmla="*/ 9980 h 11903"/>
                <a:gd name="connsiteX6" fmla="*/ 1722 w 10000"/>
                <a:gd name="connsiteY6" fmla="*/ 9980 h 11903"/>
                <a:gd name="connsiteX7" fmla="*/ 0 w 10000"/>
                <a:gd name="connsiteY7" fmla="*/ 7163 h 11903"/>
                <a:gd name="connsiteX8" fmla="*/ 1538 w 10000"/>
                <a:gd name="connsiteY8" fmla="*/ 4052 h 11903"/>
                <a:gd name="connsiteX9" fmla="*/ 1538 w 10000"/>
                <a:gd name="connsiteY9" fmla="*/ 4032 h 11903"/>
                <a:gd name="connsiteX10" fmla="*/ 2283 w 10000"/>
                <a:gd name="connsiteY10" fmla="*/ 1253 h 11903"/>
                <a:gd name="connsiteX11" fmla="*/ 4212 w 10000"/>
                <a:gd name="connsiteY11" fmla="*/ 1 h 11903"/>
                <a:gd name="connsiteX12" fmla="*/ 6667 w 10000"/>
                <a:gd name="connsiteY12" fmla="*/ 2231 h 11903"/>
                <a:gd name="connsiteX13" fmla="*/ 8779 w 10000"/>
                <a:gd name="connsiteY13" fmla="*/ 4364 h 11903"/>
                <a:gd name="connsiteX14" fmla="*/ 10000 w 10000"/>
                <a:gd name="connsiteY14" fmla="*/ 7163 h 11903"/>
                <a:gd name="connsiteX15" fmla="*/ 8230 w 10000"/>
                <a:gd name="connsiteY15" fmla="*/ 10000 h 11903"/>
                <a:gd name="connsiteX0" fmla="*/ 8230 w 10000"/>
                <a:gd name="connsiteY0" fmla="*/ 10000 h 11903"/>
                <a:gd name="connsiteX1" fmla="*/ 7826 w 10000"/>
                <a:gd name="connsiteY1" fmla="*/ 9981 h 11903"/>
                <a:gd name="connsiteX2" fmla="*/ 6597 w 10000"/>
                <a:gd name="connsiteY2" fmla="*/ 11903 h 11903"/>
                <a:gd name="connsiteX3" fmla="*/ 5401 w 10000"/>
                <a:gd name="connsiteY3" fmla="*/ 9980 h 11903"/>
                <a:gd name="connsiteX4" fmla="*/ 4890 w 10000"/>
                <a:gd name="connsiteY4" fmla="*/ 9979 h 11903"/>
                <a:gd name="connsiteX5" fmla="*/ 1746 w 10000"/>
                <a:gd name="connsiteY5" fmla="*/ 9980 h 11903"/>
                <a:gd name="connsiteX6" fmla="*/ 1722 w 10000"/>
                <a:gd name="connsiteY6" fmla="*/ 9980 h 11903"/>
                <a:gd name="connsiteX7" fmla="*/ 0 w 10000"/>
                <a:gd name="connsiteY7" fmla="*/ 7163 h 11903"/>
                <a:gd name="connsiteX8" fmla="*/ 1538 w 10000"/>
                <a:gd name="connsiteY8" fmla="*/ 4052 h 11903"/>
                <a:gd name="connsiteX9" fmla="*/ 1538 w 10000"/>
                <a:gd name="connsiteY9" fmla="*/ 4032 h 11903"/>
                <a:gd name="connsiteX10" fmla="*/ 2283 w 10000"/>
                <a:gd name="connsiteY10" fmla="*/ 1253 h 11903"/>
                <a:gd name="connsiteX11" fmla="*/ 4212 w 10000"/>
                <a:gd name="connsiteY11" fmla="*/ 1 h 11903"/>
                <a:gd name="connsiteX12" fmla="*/ 6667 w 10000"/>
                <a:gd name="connsiteY12" fmla="*/ 2231 h 11903"/>
                <a:gd name="connsiteX13" fmla="*/ 8779 w 10000"/>
                <a:gd name="connsiteY13" fmla="*/ 4364 h 11903"/>
                <a:gd name="connsiteX14" fmla="*/ 10000 w 10000"/>
                <a:gd name="connsiteY14" fmla="*/ 7163 h 11903"/>
                <a:gd name="connsiteX15" fmla="*/ 8230 w 10000"/>
                <a:gd name="connsiteY15" fmla="*/ 10000 h 11903"/>
                <a:gd name="connsiteX0" fmla="*/ 8230 w 10000"/>
                <a:gd name="connsiteY0" fmla="*/ 10000 h 11903"/>
                <a:gd name="connsiteX1" fmla="*/ 7826 w 10000"/>
                <a:gd name="connsiteY1" fmla="*/ 9981 h 11903"/>
                <a:gd name="connsiteX2" fmla="*/ 6597 w 10000"/>
                <a:gd name="connsiteY2" fmla="*/ 11903 h 11903"/>
                <a:gd name="connsiteX3" fmla="*/ 5401 w 10000"/>
                <a:gd name="connsiteY3" fmla="*/ 9980 h 11903"/>
                <a:gd name="connsiteX4" fmla="*/ 4890 w 10000"/>
                <a:gd name="connsiteY4" fmla="*/ 9979 h 11903"/>
                <a:gd name="connsiteX5" fmla="*/ 1746 w 10000"/>
                <a:gd name="connsiteY5" fmla="*/ 9980 h 11903"/>
                <a:gd name="connsiteX6" fmla="*/ 1722 w 10000"/>
                <a:gd name="connsiteY6" fmla="*/ 9980 h 11903"/>
                <a:gd name="connsiteX7" fmla="*/ 0 w 10000"/>
                <a:gd name="connsiteY7" fmla="*/ 7163 h 11903"/>
                <a:gd name="connsiteX8" fmla="*/ 1538 w 10000"/>
                <a:gd name="connsiteY8" fmla="*/ 4052 h 11903"/>
                <a:gd name="connsiteX9" fmla="*/ 1538 w 10000"/>
                <a:gd name="connsiteY9" fmla="*/ 4032 h 11903"/>
                <a:gd name="connsiteX10" fmla="*/ 2283 w 10000"/>
                <a:gd name="connsiteY10" fmla="*/ 1253 h 11903"/>
                <a:gd name="connsiteX11" fmla="*/ 4212 w 10000"/>
                <a:gd name="connsiteY11" fmla="*/ 1 h 11903"/>
                <a:gd name="connsiteX12" fmla="*/ 6667 w 10000"/>
                <a:gd name="connsiteY12" fmla="*/ 2231 h 11903"/>
                <a:gd name="connsiteX13" fmla="*/ 8779 w 10000"/>
                <a:gd name="connsiteY13" fmla="*/ 4364 h 11903"/>
                <a:gd name="connsiteX14" fmla="*/ 10000 w 10000"/>
                <a:gd name="connsiteY14" fmla="*/ 7163 h 11903"/>
                <a:gd name="connsiteX15" fmla="*/ 8230 w 10000"/>
                <a:gd name="connsiteY15" fmla="*/ 10000 h 11903"/>
                <a:gd name="connsiteX0" fmla="*/ 8230 w 10000"/>
                <a:gd name="connsiteY0" fmla="*/ 10000 h 11903"/>
                <a:gd name="connsiteX1" fmla="*/ 7826 w 10000"/>
                <a:gd name="connsiteY1" fmla="*/ 9981 h 11903"/>
                <a:gd name="connsiteX2" fmla="*/ 6597 w 10000"/>
                <a:gd name="connsiteY2" fmla="*/ 11903 h 11903"/>
                <a:gd name="connsiteX3" fmla="*/ 5401 w 10000"/>
                <a:gd name="connsiteY3" fmla="*/ 9980 h 11903"/>
                <a:gd name="connsiteX4" fmla="*/ 4890 w 10000"/>
                <a:gd name="connsiteY4" fmla="*/ 9979 h 11903"/>
                <a:gd name="connsiteX5" fmla="*/ 1746 w 10000"/>
                <a:gd name="connsiteY5" fmla="*/ 9980 h 11903"/>
                <a:gd name="connsiteX6" fmla="*/ 1722 w 10000"/>
                <a:gd name="connsiteY6" fmla="*/ 9980 h 11903"/>
                <a:gd name="connsiteX7" fmla="*/ 0 w 10000"/>
                <a:gd name="connsiteY7" fmla="*/ 7163 h 11903"/>
                <a:gd name="connsiteX8" fmla="*/ 1538 w 10000"/>
                <a:gd name="connsiteY8" fmla="*/ 4052 h 11903"/>
                <a:gd name="connsiteX9" fmla="*/ 1538 w 10000"/>
                <a:gd name="connsiteY9" fmla="*/ 4032 h 11903"/>
                <a:gd name="connsiteX10" fmla="*/ 2283 w 10000"/>
                <a:gd name="connsiteY10" fmla="*/ 1253 h 11903"/>
                <a:gd name="connsiteX11" fmla="*/ 4212 w 10000"/>
                <a:gd name="connsiteY11" fmla="*/ 1 h 11903"/>
                <a:gd name="connsiteX12" fmla="*/ 6667 w 10000"/>
                <a:gd name="connsiteY12" fmla="*/ 2231 h 11903"/>
                <a:gd name="connsiteX13" fmla="*/ 8779 w 10000"/>
                <a:gd name="connsiteY13" fmla="*/ 4364 h 11903"/>
                <a:gd name="connsiteX14" fmla="*/ 10000 w 10000"/>
                <a:gd name="connsiteY14" fmla="*/ 7163 h 11903"/>
                <a:gd name="connsiteX15" fmla="*/ 8230 w 10000"/>
                <a:gd name="connsiteY15" fmla="*/ 10000 h 11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000" h="11903">
                  <a:moveTo>
                    <a:pt x="8230" y="10000"/>
                  </a:moveTo>
                  <a:lnTo>
                    <a:pt x="7826" y="9981"/>
                  </a:lnTo>
                  <a:cubicBezTo>
                    <a:pt x="7638" y="10785"/>
                    <a:pt x="7607" y="10668"/>
                    <a:pt x="6597" y="11903"/>
                  </a:cubicBezTo>
                  <a:cubicBezTo>
                    <a:pt x="5736" y="10772"/>
                    <a:pt x="5569" y="10547"/>
                    <a:pt x="5401" y="9980"/>
                  </a:cubicBezTo>
                  <a:lnTo>
                    <a:pt x="4890" y="9979"/>
                  </a:lnTo>
                  <a:lnTo>
                    <a:pt x="1746" y="9980"/>
                  </a:lnTo>
                  <a:lnTo>
                    <a:pt x="1722" y="9980"/>
                  </a:lnTo>
                  <a:cubicBezTo>
                    <a:pt x="769" y="9961"/>
                    <a:pt x="0" y="8689"/>
                    <a:pt x="0" y="7163"/>
                  </a:cubicBezTo>
                  <a:cubicBezTo>
                    <a:pt x="0" y="5656"/>
                    <a:pt x="708" y="4247"/>
                    <a:pt x="1538" y="4052"/>
                  </a:cubicBezTo>
                  <a:lnTo>
                    <a:pt x="1538" y="4032"/>
                  </a:lnTo>
                  <a:cubicBezTo>
                    <a:pt x="1538" y="2995"/>
                    <a:pt x="1807" y="2016"/>
                    <a:pt x="2283" y="1253"/>
                  </a:cubicBezTo>
                  <a:cubicBezTo>
                    <a:pt x="2796" y="431"/>
                    <a:pt x="3504" y="-19"/>
                    <a:pt x="4212" y="1"/>
                  </a:cubicBezTo>
                  <a:cubicBezTo>
                    <a:pt x="5604" y="40"/>
                    <a:pt x="6313" y="1213"/>
                    <a:pt x="6667" y="2231"/>
                  </a:cubicBezTo>
                  <a:cubicBezTo>
                    <a:pt x="7717" y="2153"/>
                    <a:pt x="8486" y="3268"/>
                    <a:pt x="8779" y="4364"/>
                  </a:cubicBezTo>
                  <a:cubicBezTo>
                    <a:pt x="9499" y="4736"/>
                    <a:pt x="10000" y="5871"/>
                    <a:pt x="10000" y="7163"/>
                  </a:cubicBezTo>
                  <a:cubicBezTo>
                    <a:pt x="10000" y="8728"/>
                    <a:pt x="9206" y="10000"/>
                    <a:pt x="8230" y="10000"/>
                  </a:cubicBez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grpSp>
          <p:nvGrpSpPr>
            <p:cNvPr id="1603" name="Group 1602">
              <a:extLst>
                <a:ext uri="{FF2B5EF4-FFF2-40B4-BE49-F238E27FC236}">
                  <a16:creationId xmlns:a16="http://schemas.microsoft.com/office/drawing/2014/main" id="{13F12AFA-04DA-C342-E598-9EACCD15D44D}"/>
                </a:ext>
              </a:extLst>
            </p:cNvPr>
            <p:cNvGrpSpPr/>
            <p:nvPr/>
          </p:nvGrpSpPr>
          <p:grpSpPr>
            <a:xfrm>
              <a:off x="510107" y="636102"/>
              <a:ext cx="436539" cy="327268"/>
              <a:chOff x="2312303" y="1094089"/>
              <a:chExt cx="3736755" cy="2801403"/>
            </a:xfrm>
          </p:grpSpPr>
          <p:sp>
            <p:nvSpPr>
              <p:cNvPr id="1604" name="Freeform 119">
                <a:extLst>
                  <a:ext uri="{FF2B5EF4-FFF2-40B4-BE49-F238E27FC236}">
                    <a16:creationId xmlns:a16="http://schemas.microsoft.com/office/drawing/2014/main" id="{B87BA85A-78E5-CF85-252A-8C8C22FA0F46}"/>
                  </a:ext>
                </a:extLst>
              </p:cNvPr>
              <p:cNvSpPr>
                <a:spLocks noEditPoints="1"/>
              </p:cNvSpPr>
              <p:nvPr/>
            </p:nvSpPr>
            <p:spPr bwMode="auto">
              <a:xfrm>
                <a:off x="3176427" y="1545075"/>
                <a:ext cx="1483031" cy="1483032"/>
              </a:xfrm>
              <a:custGeom>
                <a:avLst/>
                <a:gdLst>
                  <a:gd name="T0" fmla="*/ 133 w 325"/>
                  <a:gd name="T1" fmla="*/ 324 h 324"/>
                  <a:gd name="T2" fmla="*/ 105 w 325"/>
                  <a:gd name="T3" fmla="*/ 310 h 324"/>
                  <a:gd name="T4" fmla="*/ 78 w 325"/>
                  <a:gd name="T5" fmla="*/ 256 h 324"/>
                  <a:gd name="T6" fmla="*/ 35 w 325"/>
                  <a:gd name="T7" fmla="*/ 264 h 324"/>
                  <a:gd name="T8" fmla="*/ 23 w 325"/>
                  <a:gd name="T9" fmla="*/ 236 h 324"/>
                  <a:gd name="T10" fmla="*/ 41 w 325"/>
                  <a:gd name="T11" fmla="*/ 177 h 324"/>
                  <a:gd name="T12" fmla="*/ 1 w 325"/>
                  <a:gd name="T13" fmla="*/ 155 h 324"/>
                  <a:gd name="T14" fmla="*/ 3 w 325"/>
                  <a:gd name="T15" fmla="*/ 134 h 324"/>
                  <a:gd name="T16" fmla="*/ 10 w 325"/>
                  <a:gd name="T17" fmla="*/ 126 h 324"/>
                  <a:gd name="T18" fmla="*/ 62 w 325"/>
                  <a:gd name="T19" fmla="*/ 93 h 324"/>
                  <a:gd name="T20" fmla="*/ 46 w 325"/>
                  <a:gd name="T21" fmla="*/ 51 h 324"/>
                  <a:gd name="T22" fmla="*/ 72 w 325"/>
                  <a:gd name="T23" fmla="*/ 34 h 324"/>
                  <a:gd name="T24" fmla="*/ 131 w 325"/>
                  <a:gd name="T25" fmla="*/ 42 h 324"/>
                  <a:gd name="T26" fmla="*/ 145 w 325"/>
                  <a:gd name="T27" fmla="*/ 1 h 324"/>
                  <a:gd name="T28" fmla="*/ 178 w 325"/>
                  <a:gd name="T29" fmla="*/ 6 h 324"/>
                  <a:gd name="T30" fmla="*/ 191 w 325"/>
                  <a:gd name="T31" fmla="*/ 38 h 324"/>
                  <a:gd name="T32" fmla="*/ 243 w 325"/>
                  <a:gd name="T33" fmla="*/ 27 h 324"/>
                  <a:gd name="T34" fmla="*/ 273 w 325"/>
                  <a:gd name="T35" fmla="*/ 43 h 324"/>
                  <a:gd name="T36" fmla="*/ 265 w 325"/>
                  <a:gd name="T37" fmla="*/ 79 h 324"/>
                  <a:gd name="T38" fmla="*/ 311 w 325"/>
                  <a:gd name="T39" fmla="*/ 106 h 324"/>
                  <a:gd name="T40" fmla="*/ 325 w 325"/>
                  <a:gd name="T41" fmla="*/ 139 h 324"/>
                  <a:gd name="T42" fmla="*/ 298 w 325"/>
                  <a:gd name="T43" fmla="*/ 160 h 324"/>
                  <a:gd name="T44" fmla="*/ 294 w 325"/>
                  <a:gd name="T45" fmla="*/ 194 h 324"/>
                  <a:gd name="T46" fmla="*/ 316 w 325"/>
                  <a:gd name="T47" fmla="*/ 221 h 324"/>
                  <a:gd name="T48" fmla="*/ 296 w 325"/>
                  <a:gd name="T49" fmla="*/ 249 h 324"/>
                  <a:gd name="T50" fmla="*/ 245 w 325"/>
                  <a:gd name="T51" fmla="*/ 269 h 324"/>
                  <a:gd name="T52" fmla="*/ 244 w 325"/>
                  <a:gd name="T53" fmla="*/ 305 h 324"/>
                  <a:gd name="T54" fmla="*/ 212 w 325"/>
                  <a:gd name="T55" fmla="*/ 314 h 324"/>
                  <a:gd name="T56" fmla="*/ 159 w 325"/>
                  <a:gd name="T57" fmla="*/ 293 h 324"/>
                  <a:gd name="T58" fmla="*/ 134 w 325"/>
                  <a:gd name="T59" fmla="*/ 324 h 324"/>
                  <a:gd name="T60" fmla="*/ 131 w 325"/>
                  <a:gd name="T61" fmla="*/ 307 h 324"/>
                  <a:gd name="T62" fmla="*/ 155 w 325"/>
                  <a:gd name="T63" fmla="*/ 276 h 324"/>
                  <a:gd name="T64" fmla="*/ 203 w 325"/>
                  <a:gd name="T65" fmla="*/ 277 h 324"/>
                  <a:gd name="T66" fmla="*/ 232 w 325"/>
                  <a:gd name="T67" fmla="*/ 294 h 324"/>
                  <a:gd name="T68" fmla="*/ 232 w 325"/>
                  <a:gd name="T69" fmla="*/ 258 h 324"/>
                  <a:gd name="T70" fmla="*/ 268 w 325"/>
                  <a:gd name="T71" fmla="*/ 228 h 324"/>
                  <a:gd name="T72" fmla="*/ 299 w 325"/>
                  <a:gd name="T73" fmla="*/ 220 h 324"/>
                  <a:gd name="T74" fmla="*/ 278 w 325"/>
                  <a:gd name="T75" fmla="*/ 195 h 324"/>
                  <a:gd name="T76" fmla="*/ 281 w 325"/>
                  <a:gd name="T77" fmla="*/ 156 h 324"/>
                  <a:gd name="T78" fmla="*/ 308 w 325"/>
                  <a:gd name="T79" fmla="*/ 136 h 324"/>
                  <a:gd name="T80" fmla="*/ 278 w 325"/>
                  <a:gd name="T81" fmla="*/ 121 h 324"/>
                  <a:gd name="T82" fmla="*/ 250 w 325"/>
                  <a:gd name="T83" fmla="*/ 86 h 324"/>
                  <a:gd name="T84" fmla="*/ 259 w 325"/>
                  <a:gd name="T85" fmla="*/ 51 h 324"/>
                  <a:gd name="T86" fmla="*/ 224 w 325"/>
                  <a:gd name="T87" fmla="*/ 61 h 324"/>
                  <a:gd name="T88" fmla="*/ 188 w 325"/>
                  <a:gd name="T89" fmla="*/ 53 h 324"/>
                  <a:gd name="T90" fmla="*/ 176 w 325"/>
                  <a:gd name="T91" fmla="*/ 47 h 324"/>
                  <a:gd name="T92" fmla="*/ 153 w 325"/>
                  <a:gd name="T93" fmla="*/ 17 h 324"/>
                  <a:gd name="T94" fmla="*/ 140 w 325"/>
                  <a:gd name="T95" fmla="*/ 56 h 324"/>
                  <a:gd name="T96" fmla="*/ 101 w 325"/>
                  <a:gd name="T97" fmla="*/ 69 h 324"/>
                  <a:gd name="T98" fmla="*/ 61 w 325"/>
                  <a:gd name="T99" fmla="*/ 58 h 324"/>
                  <a:gd name="T100" fmla="*/ 78 w 325"/>
                  <a:gd name="T101" fmla="*/ 99 h 324"/>
                  <a:gd name="T102" fmla="*/ 56 w 325"/>
                  <a:gd name="T103" fmla="*/ 134 h 324"/>
                  <a:gd name="T104" fmla="*/ 17 w 325"/>
                  <a:gd name="T105" fmla="*/ 150 h 324"/>
                  <a:gd name="T106" fmla="*/ 57 w 325"/>
                  <a:gd name="T107" fmla="*/ 171 h 324"/>
                  <a:gd name="T108" fmla="*/ 63 w 325"/>
                  <a:gd name="T109" fmla="*/ 214 h 324"/>
                  <a:gd name="T110" fmla="*/ 44 w 325"/>
                  <a:gd name="T111" fmla="*/ 250 h 324"/>
                  <a:gd name="T112" fmla="*/ 87 w 325"/>
                  <a:gd name="T113" fmla="*/ 241 h 324"/>
                  <a:gd name="T114" fmla="*/ 121 w 325"/>
                  <a:gd name="T115" fmla="*/ 271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25" h="324">
                    <a:moveTo>
                      <a:pt x="134" y="324"/>
                    </a:moveTo>
                    <a:cubicBezTo>
                      <a:pt x="134" y="324"/>
                      <a:pt x="133" y="324"/>
                      <a:pt x="133" y="324"/>
                    </a:cubicBezTo>
                    <a:cubicBezTo>
                      <a:pt x="125" y="322"/>
                      <a:pt x="117" y="320"/>
                      <a:pt x="110" y="318"/>
                    </a:cubicBezTo>
                    <a:cubicBezTo>
                      <a:pt x="107" y="317"/>
                      <a:pt x="105" y="314"/>
                      <a:pt x="105" y="310"/>
                    </a:cubicBezTo>
                    <a:cubicBezTo>
                      <a:pt x="105" y="276"/>
                      <a:pt x="105" y="276"/>
                      <a:pt x="105" y="276"/>
                    </a:cubicBezTo>
                    <a:cubicBezTo>
                      <a:pt x="95" y="270"/>
                      <a:pt x="86" y="264"/>
                      <a:pt x="78" y="256"/>
                    </a:cubicBezTo>
                    <a:cubicBezTo>
                      <a:pt x="44" y="267"/>
                      <a:pt x="44" y="267"/>
                      <a:pt x="44" y="267"/>
                    </a:cubicBezTo>
                    <a:cubicBezTo>
                      <a:pt x="40" y="268"/>
                      <a:pt x="37" y="267"/>
                      <a:pt x="35" y="264"/>
                    </a:cubicBezTo>
                    <a:cubicBezTo>
                      <a:pt x="30" y="258"/>
                      <a:pt x="26" y="252"/>
                      <a:pt x="22" y="246"/>
                    </a:cubicBezTo>
                    <a:cubicBezTo>
                      <a:pt x="21" y="243"/>
                      <a:pt x="21" y="239"/>
                      <a:pt x="23" y="236"/>
                    </a:cubicBezTo>
                    <a:cubicBezTo>
                      <a:pt x="48" y="208"/>
                      <a:pt x="48" y="208"/>
                      <a:pt x="48" y="208"/>
                    </a:cubicBezTo>
                    <a:cubicBezTo>
                      <a:pt x="44" y="198"/>
                      <a:pt x="42" y="188"/>
                      <a:pt x="41" y="177"/>
                    </a:cubicBezTo>
                    <a:cubicBezTo>
                      <a:pt x="5" y="162"/>
                      <a:pt x="5" y="162"/>
                      <a:pt x="5" y="162"/>
                    </a:cubicBezTo>
                    <a:cubicBezTo>
                      <a:pt x="2" y="161"/>
                      <a:pt x="0" y="158"/>
                      <a:pt x="1" y="155"/>
                    </a:cubicBezTo>
                    <a:cubicBezTo>
                      <a:pt x="1" y="148"/>
                      <a:pt x="2" y="142"/>
                      <a:pt x="3" y="136"/>
                    </a:cubicBezTo>
                    <a:cubicBezTo>
                      <a:pt x="3" y="135"/>
                      <a:pt x="3" y="134"/>
                      <a:pt x="3" y="134"/>
                    </a:cubicBezTo>
                    <a:cubicBezTo>
                      <a:pt x="3" y="132"/>
                      <a:pt x="3" y="132"/>
                      <a:pt x="3" y="132"/>
                    </a:cubicBezTo>
                    <a:cubicBezTo>
                      <a:pt x="4" y="129"/>
                      <a:pt x="7" y="126"/>
                      <a:pt x="10" y="126"/>
                    </a:cubicBezTo>
                    <a:cubicBezTo>
                      <a:pt x="48" y="119"/>
                      <a:pt x="48" y="119"/>
                      <a:pt x="48" y="119"/>
                    </a:cubicBezTo>
                    <a:cubicBezTo>
                      <a:pt x="52" y="110"/>
                      <a:pt x="56" y="101"/>
                      <a:pt x="62" y="93"/>
                    </a:cubicBezTo>
                    <a:cubicBezTo>
                      <a:pt x="44" y="60"/>
                      <a:pt x="44" y="60"/>
                      <a:pt x="44" y="60"/>
                    </a:cubicBezTo>
                    <a:cubicBezTo>
                      <a:pt x="43" y="57"/>
                      <a:pt x="43" y="53"/>
                      <a:pt x="46" y="51"/>
                    </a:cubicBezTo>
                    <a:cubicBezTo>
                      <a:pt x="51" y="45"/>
                      <a:pt x="57" y="40"/>
                      <a:pt x="63" y="35"/>
                    </a:cubicBezTo>
                    <a:cubicBezTo>
                      <a:pt x="66" y="33"/>
                      <a:pt x="69" y="32"/>
                      <a:pt x="72" y="34"/>
                    </a:cubicBezTo>
                    <a:cubicBezTo>
                      <a:pt x="105" y="53"/>
                      <a:pt x="105" y="53"/>
                      <a:pt x="105" y="53"/>
                    </a:cubicBezTo>
                    <a:cubicBezTo>
                      <a:pt x="113" y="48"/>
                      <a:pt x="122" y="44"/>
                      <a:pt x="131" y="42"/>
                    </a:cubicBezTo>
                    <a:cubicBezTo>
                      <a:pt x="138" y="8"/>
                      <a:pt x="138" y="8"/>
                      <a:pt x="138" y="8"/>
                    </a:cubicBezTo>
                    <a:cubicBezTo>
                      <a:pt x="139" y="4"/>
                      <a:pt x="142" y="2"/>
                      <a:pt x="145" y="1"/>
                    </a:cubicBezTo>
                    <a:cubicBezTo>
                      <a:pt x="154" y="0"/>
                      <a:pt x="162" y="0"/>
                      <a:pt x="171" y="0"/>
                    </a:cubicBezTo>
                    <a:cubicBezTo>
                      <a:pt x="174" y="1"/>
                      <a:pt x="177" y="3"/>
                      <a:pt x="178" y="6"/>
                    </a:cubicBezTo>
                    <a:cubicBezTo>
                      <a:pt x="189" y="37"/>
                      <a:pt x="189" y="37"/>
                      <a:pt x="189" y="37"/>
                    </a:cubicBezTo>
                    <a:cubicBezTo>
                      <a:pt x="190" y="37"/>
                      <a:pt x="190" y="37"/>
                      <a:pt x="191" y="38"/>
                    </a:cubicBezTo>
                    <a:cubicBezTo>
                      <a:pt x="200" y="39"/>
                      <a:pt x="209" y="42"/>
                      <a:pt x="218" y="45"/>
                    </a:cubicBezTo>
                    <a:cubicBezTo>
                      <a:pt x="243" y="27"/>
                      <a:pt x="243" y="27"/>
                      <a:pt x="243" y="27"/>
                    </a:cubicBezTo>
                    <a:cubicBezTo>
                      <a:pt x="245" y="24"/>
                      <a:pt x="249" y="24"/>
                      <a:pt x="252" y="26"/>
                    </a:cubicBezTo>
                    <a:cubicBezTo>
                      <a:pt x="259" y="31"/>
                      <a:pt x="267" y="37"/>
                      <a:pt x="273" y="43"/>
                    </a:cubicBezTo>
                    <a:cubicBezTo>
                      <a:pt x="276" y="45"/>
                      <a:pt x="277" y="48"/>
                      <a:pt x="276" y="51"/>
                    </a:cubicBezTo>
                    <a:cubicBezTo>
                      <a:pt x="265" y="79"/>
                      <a:pt x="265" y="79"/>
                      <a:pt x="265" y="79"/>
                    </a:cubicBezTo>
                    <a:cubicBezTo>
                      <a:pt x="272" y="87"/>
                      <a:pt x="278" y="96"/>
                      <a:pt x="283" y="105"/>
                    </a:cubicBezTo>
                    <a:cubicBezTo>
                      <a:pt x="311" y="106"/>
                      <a:pt x="311" y="106"/>
                      <a:pt x="311" y="106"/>
                    </a:cubicBezTo>
                    <a:cubicBezTo>
                      <a:pt x="314" y="106"/>
                      <a:pt x="317" y="109"/>
                      <a:pt x="318" y="112"/>
                    </a:cubicBezTo>
                    <a:cubicBezTo>
                      <a:pt x="321" y="120"/>
                      <a:pt x="324" y="130"/>
                      <a:pt x="325" y="139"/>
                    </a:cubicBezTo>
                    <a:cubicBezTo>
                      <a:pt x="325" y="142"/>
                      <a:pt x="324" y="145"/>
                      <a:pt x="321" y="147"/>
                    </a:cubicBezTo>
                    <a:cubicBezTo>
                      <a:pt x="298" y="160"/>
                      <a:pt x="298" y="160"/>
                      <a:pt x="298" y="160"/>
                    </a:cubicBezTo>
                    <a:cubicBezTo>
                      <a:pt x="298" y="169"/>
                      <a:pt x="297" y="177"/>
                      <a:pt x="296" y="186"/>
                    </a:cubicBezTo>
                    <a:cubicBezTo>
                      <a:pt x="296" y="189"/>
                      <a:pt x="295" y="191"/>
                      <a:pt x="294" y="194"/>
                    </a:cubicBezTo>
                    <a:cubicBezTo>
                      <a:pt x="314" y="212"/>
                      <a:pt x="314" y="212"/>
                      <a:pt x="314" y="212"/>
                    </a:cubicBezTo>
                    <a:cubicBezTo>
                      <a:pt x="317" y="214"/>
                      <a:pt x="318" y="218"/>
                      <a:pt x="316" y="221"/>
                    </a:cubicBezTo>
                    <a:cubicBezTo>
                      <a:pt x="313" y="229"/>
                      <a:pt x="309" y="238"/>
                      <a:pt x="305" y="245"/>
                    </a:cubicBezTo>
                    <a:cubicBezTo>
                      <a:pt x="303" y="248"/>
                      <a:pt x="300" y="250"/>
                      <a:pt x="296" y="249"/>
                    </a:cubicBezTo>
                    <a:cubicBezTo>
                      <a:pt x="270" y="244"/>
                      <a:pt x="270" y="244"/>
                      <a:pt x="270" y="244"/>
                    </a:cubicBezTo>
                    <a:cubicBezTo>
                      <a:pt x="263" y="254"/>
                      <a:pt x="254" y="262"/>
                      <a:pt x="245" y="269"/>
                    </a:cubicBezTo>
                    <a:cubicBezTo>
                      <a:pt x="248" y="297"/>
                      <a:pt x="248" y="297"/>
                      <a:pt x="248" y="297"/>
                    </a:cubicBezTo>
                    <a:cubicBezTo>
                      <a:pt x="249" y="301"/>
                      <a:pt x="247" y="304"/>
                      <a:pt x="244" y="305"/>
                    </a:cubicBezTo>
                    <a:cubicBezTo>
                      <a:pt x="237" y="310"/>
                      <a:pt x="229" y="313"/>
                      <a:pt x="221" y="316"/>
                    </a:cubicBezTo>
                    <a:cubicBezTo>
                      <a:pt x="218" y="317"/>
                      <a:pt x="215" y="316"/>
                      <a:pt x="212" y="314"/>
                    </a:cubicBezTo>
                    <a:cubicBezTo>
                      <a:pt x="193" y="291"/>
                      <a:pt x="193" y="291"/>
                      <a:pt x="193" y="291"/>
                    </a:cubicBezTo>
                    <a:cubicBezTo>
                      <a:pt x="182" y="293"/>
                      <a:pt x="170" y="294"/>
                      <a:pt x="159" y="293"/>
                    </a:cubicBezTo>
                    <a:cubicBezTo>
                      <a:pt x="141" y="320"/>
                      <a:pt x="141" y="320"/>
                      <a:pt x="141" y="320"/>
                    </a:cubicBezTo>
                    <a:cubicBezTo>
                      <a:pt x="140" y="323"/>
                      <a:pt x="137" y="324"/>
                      <a:pt x="134" y="324"/>
                    </a:cubicBezTo>
                    <a:close/>
                    <a:moveTo>
                      <a:pt x="121" y="304"/>
                    </a:moveTo>
                    <a:cubicBezTo>
                      <a:pt x="124" y="305"/>
                      <a:pt x="127" y="306"/>
                      <a:pt x="131" y="307"/>
                    </a:cubicBezTo>
                    <a:cubicBezTo>
                      <a:pt x="148" y="280"/>
                      <a:pt x="148" y="280"/>
                      <a:pt x="148" y="280"/>
                    </a:cubicBezTo>
                    <a:cubicBezTo>
                      <a:pt x="149" y="277"/>
                      <a:pt x="152" y="276"/>
                      <a:pt x="155" y="276"/>
                    </a:cubicBezTo>
                    <a:cubicBezTo>
                      <a:pt x="169" y="278"/>
                      <a:pt x="182" y="277"/>
                      <a:pt x="195" y="274"/>
                    </a:cubicBezTo>
                    <a:cubicBezTo>
                      <a:pt x="198" y="274"/>
                      <a:pt x="201" y="275"/>
                      <a:pt x="203" y="277"/>
                    </a:cubicBezTo>
                    <a:cubicBezTo>
                      <a:pt x="221" y="299"/>
                      <a:pt x="221" y="299"/>
                      <a:pt x="221" y="299"/>
                    </a:cubicBezTo>
                    <a:cubicBezTo>
                      <a:pt x="225" y="298"/>
                      <a:pt x="228" y="296"/>
                      <a:pt x="232" y="294"/>
                    </a:cubicBezTo>
                    <a:cubicBezTo>
                      <a:pt x="228" y="266"/>
                      <a:pt x="228" y="266"/>
                      <a:pt x="228" y="266"/>
                    </a:cubicBezTo>
                    <a:cubicBezTo>
                      <a:pt x="228" y="263"/>
                      <a:pt x="229" y="260"/>
                      <a:pt x="232" y="258"/>
                    </a:cubicBezTo>
                    <a:cubicBezTo>
                      <a:pt x="243" y="251"/>
                      <a:pt x="252" y="242"/>
                      <a:pt x="260" y="231"/>
                    </a:cubicBezTo>
                    <a:cubicBezTo>
                      <a:pt x="262" y="228"/>
                      <a:pt x="265" y="227"/>
                      <a:pt x="268" y="228"/>
                    </a:cubicBezTo>
                    <a:cubicBezTo>
                      <a:pt x="294" y="232"/>
                      <a:pt x="294" y="232"/>
                      <a:pt x="294" y="232"/>
                    </a:cubicBezTo>
                    <a:cubicBezTo>
                      <a:pt x="296" y="229"/>
                      <a:pt x="298" y="224"/>
                      <a:pt x="299" y="220"/>
                    </a:cubicBezTo>
                    <a:cubicBezTo>
                      <a:pt x="280" y="203"/>
                      <a:pt x="280" y="203"/>
                      <a:pt x="280" y="203"/>
                    </a:cubicBezTo>
                    <a:cubicBezTo>
                      <a:pt x="278" y="201"/>
                      <a:pt x="277" y="197"/>
                      <a:pt x="278" y="195"/>
                    </a:cubicBezTo>
                    <a:cubicBezTo>
                      <a:pt x="279" y="191"/>
                      <a:pt x="280" y="187"/>
                      <a:pt x="280" y="183"/>
                    </a:cubicBezTo>
                    <a:cubicBezTo>
                      <a:pt x="282" y="174"/>
                      <a:pt x="282" y="165"/>
                      <a:pt x="281" y="156"/>
                    </a:cubicBezTo>
                    <a:cubicBezTo>
                      <a:pt x="281" y="153"/>
                      <a:pt x="283" y="150"/>
                      <a:pt x="286" y="149"/>
                    </a:cubicBezTo>
                    <a:cubicBezTo>
                      <a:pt x="308" y="136"/>
                      <a:pt x="308" y="136"/>
                      <a:pt x="308" y="136"/>
                    </a:cubicBezTo>
                    <a:cubicBezTo>
                      <a:pt x="307" y="131"/>
                      <a:pt x="306" y="127"/>
                      <a:pt x="305" y="122"/>
                    </a:cubicBezTo>
                    <a:cubicBezTo>
                      <a:pt x="278" y="121"/>
                      <a:pt x="278" y="121"/>
                      <a:pt x="278" y="121"/>
                    </a:cubicBezTo>
                    <a:cubicBezTo>
                      <a:pt x="275" y="121"/>
                      <a:pt x="272" y="119"/>
                      <a:pt x="271" y="116"/>
                    </a:cubicBezTo>
                    <a:cubicBezTo>
                      <a:pt x="266" y="105"/>
                      <a:pt x="259" y="95"/>
                      <a:pt x="250" y="86"/>
                    </a:cubicBezTo>
                    <a:cubicBezTo>
                      <a:pt x="248" y="84"/>
                      <a:pt x="247" y="81"/>
                      <a:pt x="249" y="78"/>
                    </a:cubicBezTo>
                    <a:cubicBezTo>
                      <a:pt x="259" y="51"/>
                      <a:pt x="259" y="51"/>
                      <a:pt x="259" y="51"/>
                    </a:cubicBezTo>
                    <a:cubicBezTo>
                      <a:pt x="255" y="48"/>
                      <a:pt x="252" y="45"/>
                      <a:pt x="248" y="43"/>
                    </a:cubicBezTo>
                    <a:cubicBezTo>
                      <a:pt x="224" y="61"/>
                      <a:pt x="224" y="61"/>
                      <a:pt x="224" y="61"/>
                    </a:cubicBezTo>
                    <a:cubicBezTo>
                      <a:pt x="222" y="63"/>
                      <a:pt x="219" y="63"/>
                      <a:pt x="216" y="62"/>
                    </a:cubicBezTo>
                    <a:cubicBezTo>
                      <a:pt x="207" y="58"/>
                      <a:pt x="198" y="55"/>
                      <a:pt x="188" y="53"/>
                    </a:cubicBezTo>
                    <a:cubicBezTo>
                      <a:pt x="186" y="53"/>
                      <a:pt x="184" y="53"/>
                      <a:pt x="182" y="53"/>
                    </a:cubicBezTo>
                    <a:cubicBezTo>
                      <a:pt x="179" y="52"/>
                      <a:pt x="177" y="50"/>
                      <a:pt x="176" y="47"/>
                    </a:cubicBezTo>
                    <a:cubicBezTo>
                      <a:pt x="165" y="16"/>
                      <a:pt x="165" y="16"/>
                      <a:pt x="165" y="16"/>
                    </a:cubicBezTo>
                    <a:cubicBezTo>
                      <a:pt x="161" y="16"/>
                      <a:pt x="157" y="16"/>
                      <a:pt x="153" y="17"/>
                    </a:cubicBezTo>
                    <a:cubicBezTo>
                      <a:pt x="146" y="50"/>
                      <a:pt x="146" y="50"/>
                      <a:pt x="146" y="50"/>
                    </a:cubicBezTo>
                    <a:cubicBezTo>
                      <a:pt x="145" y="53"/>
                      <a:pt x="143" y="55"/>
                      <a:pt x="140" y="56"/>
                    </a:cubicBezTo>
                    <a:cubicBezTo>
                      <a:pt x="129" y="59"/>
                      <a:pt x="118" y="63"/>
                      <a:pt x="109" y="69"/>
                    </a:cubicBezTo>
                    <a:cubicBezTo>
                      <a:pt x="106" y="71"/>
                      <a:pt x="103" y="71"/>
                      <a:pt x="101" y="69"/>
                    </a:cubicBezTo>
                    <a:cubicBezTo>
                      <a:pt x="69" y="51"/>
                      <a:pt x="69" y="51"/>
                      <a:pt x="69" y="51"/>
                    </a:cubicBezTo>
                    <a:cubicBezTo>
                      <a:pt x="66" y="53"/>
                      <a:pt x="64" y="55"/>
                      <a:pt x="61" y="58"/>
                    </a:cubicBezTo>
                    <a:cubicBezTo>
                      <a:pt x="78" y="90"/>
                      <a:pt x="78" y="90"/>
                      <a:pt x="78" y="90"/>
                    </a:cubicBezTo>
                    <a:cubicBezTo>
                      <a:pt x="80" y="93"/>
                      <a:pt x="79" y="96"/>
                      <a:pt x="78" y="99"/>
                    </a:cubicBezTo>
                    <a:cubicBezTo>
                      <a:pt x="71" y="108"/>
                      <a:pt x="66" y="118"/>
                      <a:pt x="62" y="129"/>
                    </a:cubicBezTo>
                    <a:cubicBezTo>
                      <a:pt x="61" y="132"/>
                      <a:pt x="59" y="134"/>
                      <a:pt x="56" y="134"/>
                    </a:cubicBezTo>
                    <a:cubicBezTo>
                      <a:pt x="18" y="141"/>
                      <a:pt x="18" y="141"/>
                      <a:pt x="18" y="141"/>
                    </a:cubicBezTo>
                    <a:cubicBezTo>
                      <a:pt x="18" y="144"/>
                      <a:pt x="17" y="147"/>
                      <a:pt x="17" y="150"/>
                    </a:cubicBezTo>
                    <a:cubicBezTo>
                      <a:pt x="52" y="164"/>
                      <a:pt x="52" y="164"/>
                      <a:pt x="52" y="164"/>
                    </a:cubicBezTo>
                    <a:cubicBezTo>
                      <a:pt x="54" y="165"/>
                      <a:pt x="56" y="168"/>
                      <a:pt x="57" y="171"/>
                    </a:cubicBezTo>
                    <a:cubicBezTo>
                      <a:pt x="57" y="183"/>
                      <a:pt x="60" y="195"/>
                      <a:pt x="64" y="206"/>
                    </a:cubicBezTo>
                    <a:cubicBezTo>
                      <a:pt x="65" y="209"/>
                      <a:pt x="65" y="212"/>
                      <a:pt x="63" y="214"/>
                    </a:cubicBezTo>
                    <a:cubicBezTo>
                      <a:pt x="39" y="242"/>
                      <a:pt x="39" y="242"/>
                      <a:pt x="39" y="242"/>
                    </a:cubicBezTo>
                    <a:cubicBezTo>
                      <a:pt x="41" y="245"/>
                      <a:pt x="42" y="247"/>
                      <a:pt x="44" y="250"/>
                    </a:cubicBezTo>
                    <a:cubicBezTo>
                      <a:pt x="78" y="239"/>
                      <a:pt x="78" y="239"/>
                      <a:pt x="78" y="239"/>
                    </a:cubicBezTo>
                    <a:cubicBezTo>
                      <a:pt x="81" y="238"/>
                      <a:pt x="84" y="239"/>
                      <a:pt x="87" y="241"/>
                    </a:cubicBezTo>
                    <a:cubicBezTo>
                      <a:pt x="95" y="251"/>
                      <a:pt x="105" y="258"/>
                      <a:pt x="117" y="264"/>
                    </a:cubicBezTo>
                    <a:cubicBezTo>
                      <a:pt x="119" y="266"/>
                      <a:pt x="121" y="268"/>
                      <a:pt x="121" y="271"/>
                    </a:cubicBezTo>
                    <a:lnTo>
                      <a:pt x="121" y="30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605" name="Freeform 120">
                <a:extLst>
                  <a:ext uri="{FF2B5EF4-FFF2-40B4-BE49-F238E27FC236}">
                    <a16:creationId xmlns:a16="http://schemas.microsoft.com/office/drawing/2014/main" id="{472B9C86-5A64-BE0F-EF24-48E9ABB173ED}"/>
                  </a:ext>
                </a:extLst>
              </p:cNvPr>
              <p:cNvSpPr>
                <a:spLocks noEditPoints="1"/>
              </p:cNvSpPr>
              <p:nvPr/>
            </p:nvSpPr>
            <p:spPr bwMode="auto">
              <a:xfrm>
                <a:off x="3561784" y="1918751"/>
                <a:ext cx="759033" cy="747353"/>
              </a:xfrm>
              <a:custGeom>
                <a:avLst/>
                <a:gdLst>
                  <a:gd name="T0" fmla="*/ 83 w 165"/>
                  <a:gd name="T1" fmla="*/ 163 h 163"/>
                  <a:gd name="T2" fmla="*/ 69 w 165"/>
                  <a:gd name="T3" fmla="*/ 162 h 163"/>
                  <a:gd name="T4" fmla="*/ 17 w 165"/>
                  <a:gd name="T5" fmla="*/ 129 h 163"/>
                  <a:gd name="T6" fmla="*/ 3 w 165"/>
                  <a:gd name="T7" fmla="*/ 70 h 163"/>
                  <a:gd name="T8" fmla="*/ 36 w 165"/>
                  <a:gd name="T9" fmla="*/ 18 h 163"/>
                  <a:gd name="T10" fmla="*/ 96 w 165"/>
                  <a:gd name="T11" fmla="*/ 4 h 163"/>
                  <a:gd name="T12" fmla="*/ 148 w 165"/>
                  <a:gd name="T13" fmla="*/ 36 h 163"/>
                  <a:gd name="T14" fmla="*/ 162 w 165"/>
                  <a:gd name="T15" fmla="*/ 96 h 163"/>
                  <a:gd name="T16" fmla="*/ 83 w 165"/>
                  <a:gd name="T17" fmla="*/ 163 h 163"/>
                  <a:gd name="T18" fmla="*/ 82 w 165"/>
                  <a:gd name="T19" fmla="*/ 19 h 163"/>
                  <a:gd name="T20" fmla="*/ 45 w 165"/>
                  <a:gd name="T21" fmla="*/ 31 h 163"/>
                  <a:gd name="T22" fmla="*/ 19 w 165"/>
                  <a:gd name="T23" fmla="*/ 72 h 163"/>
                  <a:gd name="T24" fmla="*/ 30 w 165"/>
                  <a:gd name="T25" fmla="*/ 120 h 163"/>
                  <a:gd name="T26" fmla="*/ 72 w 165"/>
                  <a:gd name="T27" fmla="*/ 146 h 163"/>
                  <a:gd name="T28" fmla="*/ 146 w 165"/>
                  <a:gd name="T29" fmla="*/ 94 h 163"/>
                  <a:gd name="T30" fmla="*/ 135 w 165"/>
                  <a:gd name="T31" fmla="*/ 46 h 163"/>
                  <a:gd name="T32" fmla="*/ 93 w 165"/>
                  <a:gd name="T33" fmla="*/ 20 h 163"/>
                  <a:gd name="T34" fmla="*/ 82 w 165"/>
                  <a:gd name="T35" fmla="*/ 19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163">
                    <a:moveTo>
                      <a:pt x="83" y="163"/>
                    </a:moveTo>
                    <a:cubicBezTo>
                      <a:pt x="78" y="163"/>
                      <a:pt x="74" y="163"/>
                      <a:pt x="69" y="162"/>
                    </a:cubicBezTo>
                    <a:cubicBezTo>
                      <a:pt x="48" y="158"/>
                      <a:pt x="30" y="147"/>
                      <a:pt x="17" y="129"/>
                    </a:cubicBezTo>
                    <a:cubicBezTo>
                      <a:pt x="5" y="112"/>
                      <a:pt x="0" y="91"/>
                      <a:pt x="3" y="70"/>
                    </a:cubicBezTo>
                    <a:cubicBezTo>
                      <a:pt x="7" y="48"/>
                      <a:pt x="19" y="30"/>
                      <a:pt x="36" y="18"/>
                    </a:cubicBezTo>
                    <a:cubicBezTo>
                      <a:pt x="54" y="5"/>
                      <a:pt x="75" y="0"/>
                      <a:pt x="96" y="4"/>
                    </a:cubicBezTo>
                    <a:cubicBezTo>
                      <a:pt x="117" y="7"/>
                      <a:pt x="135" y="19"/>
                      <a:pt x="148" y="36"/>
                    </a:cubicBezTo>
                    <a:cubicBezTo>
                      <a:pt x="160" y="54"/>
                      <a:pt x="165" y="75"/>
                      <a:pt x="162" y="96"/>
                    </a:cubicBezTo>
                    <a:cubicBezTo>
                      <a:pt x="155" y="135"/>
                      <a:pt x="121" y="163"/>
                      <a:pt x="83" y="163"/>
                    </a:cubicBezTo>
                    <a:close/>
                    <a:moveTo>
                      <a:pt x="82" y="19"/>
                    </a:moveTo>
                    <a:cubicBezTo>
                      <a:pt x="69" y="19"/>
                      <a:pt x="56" y="23"/>
                      <a:pt x="45" y="31"/>
                    </a:cubicBezTo>
                    <a:cubicBezTo>
                      <a:pt x="31" y="41"/>
                      <a:pt x="22" y="55"/>
                      <a:pt x="19" y="72"/>
                    </a:cubicBezTo>
                    <a:cubicBezTo>
                      <a:pt x="16" y="89"/>
                      <a:pt x="20" y="106"/>
                      <a:pt x="30" y="120"/>
                    </a:cubicBezTo>
                    <a:cubicBezTo>
                      <a:pt x="40" y="134"/>
                      <a:pt x="55" y="143"/>
                      <a:pt x="72" y="146"/>
                    </a:cubicBezTo>
                    <a:cubicBezTo>
                      <a:pt x="107" y="152"/>
                      <a:pt x="140" y="129"/>
                      <a:pt x="146" y="94"/>
                    </a:cubicBezTo>
                    <a:cubicBezTo>
                      <a:pt x="149" y="77"/>
                      <a:pt x="145" y="60"/>
                      <a:pt x="135" y="46"/>
                    </a:cubicBezTo>
                    <a:cubicBezTo>
                      <a:pt x="125" y="32"/>
                      <a:pt x="110" y="22"/>
                      <a:pt x="93" y="20"/>
                    </a:cubicBezTo>
                    <a:cubicBezTo>
                      <a:pt x="90" y="19"/>
                      <a:pt x="86" y="19"/>
                      <a:pt x="82" y="1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606" name="Freeform 121">
                <a:extLst>
                  <a:ext uri="{FF2B5EF4-FFF2-40B4-BE49-F238E27FC236}">
                    <a16:creationId xmlns:a16="http://schemas.microsoft.com/office/drawing/2014/main" id="{985E0CFB-24E3-B9DB-E2B0-30928FD38524}"/>
                  </a:ext>
                </a:extLst>
              </p:cNvPr>
              <p:cNvSpPr>
                <a:spLocks/>
              </p:cNvSpPr>
              <p:nvPr/>
            </p:nvSpPr>
            <p:spPr bwMode="auto">
              <a:xfrm>
                <a:off x="2312303" y="1094089"/>
                <a:ext cx="3736755" cy="2331040"/>
              </a:xfrm>
              <a:custGeom>
                <a:avLst/>
                <a:gdLst>
                  <a:gd name="T0" fmla="*/ 674 w 819"/>
                  <a:gd name="T1" fmla="*/ 512 h 512"/>
                  <a:gd name="T2" fmla="*/ 666 w 819"/>
                  <a:gd name="T3" fmla="*/ 504 h 512"/>
                  <a:gd name="T4" fmla="*/ 674 w 819"/>
                  <a:gd name="T5" fmla="*/ 496 h 512"/>
                  <a:gd name="T6" fmla="*/ 803 w 819"/>
                  <a:gd name="T7" fmla="*/ 367 h 512"/>
                  <a:gd name="T8" fmla="*/ 711 w 819"/>
                  <a:gd name="T9" fmla="*/ 238 h 512"/>
                  <a:gd name="T10" fmla="*/ 706 w 819"/>
                  <a:gd name="T11" fmla="*/ 233 h 512"/>
                  <a:gd name="T12" fmla="*/ 541 w 819"/>
                  <a:gd name="T13" fmla="*/ 131 h 512"/>
                  <a:gd name="T14" fmla="*/ 534 w 819"/>
                  <a:gd name="T15" fmla="*/ 127 h 512"/>
                  <a:gd name="T16" fmla="*/ 345 w 819"/>
                  <a:gd name="T17" fmla="*/ 17 h 512"/>
                  <a:gd name="T18" fmla="*/ 198 w 819"/>
                  <a:gd name="T19" fmla="*/ 76 h 512"/>
                  <a:gd name="T20" fmla="*/ 142 w 819"/>
                  <a:gd name="T21" fmla="*/ 207 h 512"/>
                  <a:gd name="T22" fmla="*/ 142 w 819"/>
                  <a:gd name="T23" fmla="*/ 211 h 512"/>
                  <a:gd name="T24" fmla="*/ 142 w 819"/>
                  <a:gd name="T25" fmla="*/ 215 h 512"/>
                  <a:gd name="T26" fmla="*/ 135 w 819"/>
                  <a:gd name="T27" fmla="*/ 223 h 512"/>
                  <a:gd name="T28" fmla="*/ 16 w 819"/>
                  <a:gd name="T29" fmla="*/ 367 h 512"/>
                  <a:gd name="T30" fmla="*/ 143 w 819"/>
                  <a:gd name="T31" fmla="*/ 495 h 512"/>
                  <a:gd name="T32" fmla="*/ 144 w 819"/>
                  <a:gd name="T33" fmla="*/ 495 h 512"/>
                  <a:gd name="T34" fmla="*/ 347 w 819"/>
                  <a:gd name="T35" fmla="*/ 495 h 512"/>
                  <a:gd name="T36" fmla="*/ 355 w 819"/>
                  <a:gd name="T37" fmla="*/ 503 h 512"/>
                  <a:gd name="T38" fmla="*/ 347 w 819"/>
                  <a:gd name="T39" fmla="*/ 511 h 512"/>
                  <a:gd name="T40" fmla="*/ 143 w 819"/>
                  <a:gd name="T41" fmla="*/ 511 h 512"/>
                  <a:gd name="T42" fmla="*/ 141 w 819"/>
                  <a:gd name="T43" fmla="*/ 511 h 512"/>
                  <a:gd name="T44" fmla="*/ 0 w 819"/>
                  <a:gd name="T45" fmla="*/ 367 h 512"/>
                  <a:gd name="T46" fmla="*/ 126 w 819"/>
                  <a:gd name="T47" fmla="*/ 208 h 512"/>
                  <a:gd name="T48" fmla="*/ 126 w 819"/>
                  <a:gd name="T49" fmla="*/ 207 h 512"/>
                  <a:gd name="T50" fmla="*/ 187 w 819"/>
                  <a:gd name="T51" fmla="*/ 65 h 512"/>
                  <a:gd name="T52" fmla="*/ 345 w 819"/>
                  <a:gd name="T53" fmla="*/ 1 h 512"/>
                  <a:gd name="T54" fmla="*/ 546 w 819"/>
                  <a:gd name="T55" fmla="*/ 115 h 512"/>
                  <a:gd name="T56" fmla="*/ 719 w 819"/>
                  <a:gd name="T57" fmla="*/ 224 h 512"/>
                  <a:gd name="T58" fmla="*/ 819 w 819"/>
                  <a:gd name="T59" fmla="*/ 367 h 512"/>
                  <a:gd name="T60" fmla="*/ 674 w 819"/>
                  <a:gd name="T61" fmla="*/ 512 h 512"/>
                  <a:gd name="connsiteX0" fmla="*/ 8230 w 10000"/>
                  <a:gd name="connsiteY0" fmla="*/ 9981 h 9981"/>
                  <a:gd name="connsiteX1" fmla="*/ 8132 w 10000"/>
                  <a:gd name="connsiteY1" fmla="*/ 9825 h 9981"/>
                  <a:gd name="connsiteX2" fmla="*/ 8230 w 10000"/>
                  <a:gd name="connsiteY2" fmla="*/ 9669 h 9981"/>
                  <a:gd name="connsiteX3" fmla="*/ 9805 w 10000"/>
                  <a:gd name="connsiteY3" fmla="*/ 7149 h 9981"/>
                  <a:gd name="connsiteX4" fmla="*/ 8681 w 10000"/>
                  <a:gd name="connsiteY4" fmla="*/ 4629 h 9981"/>
                  <a:gd name="connsiteX5" fmla="*/ 8620 w 10000"/>
                  <a:gd name="connsiteY5" fmla="*/ 4532 h 9981"/>
                  <a:gd name="connsiteX6" fmla="*/ 6606 w 10000"/>
                  <a:gd name="connsiteY6" fmla="*/ 2540 h 9981"/>
                  <a:gd name="connsiteX7" fmla="*/ 6520 w 10000"/>
                  <a:gd name="connsiteY7" fmla="*/ 2461 h 9981"/>
                  <a:gd name="connsiteX8" fmla="*/ 4212 w 10000"/>
                  <a:gd name="connsiteY8" fmla="*/ 313 h 9981"/>
                  <a:gd name="connsiteX9" fmla="*/ 2418 w 10000"/>
                  <a:gd name="connsiteY9" fmla="*/ 1465 h 9981"/>
                  <a:gd name="connsiteX10" fmla="*/ 1734 w 10000"/>
                  <a:gd name="connsiteY10" fmla="*/ 4024 h 9981"/>
                  <a:gd name="connsiteX11" fmla="*/ 1734 w 10000"/>
                  <a:gd name="connsiteY11" fmla="*/ 4102 h 9981"/>
                  <a:gd name="connsiteX12" fmla="*/ 1734 w 10000"/>
                  <a:gd name="connsiteY12" fmla="*/ 4180 h 9981"/>
                  <a:gd name="connsiteX13" fmla="*/ 1648 w 10000"/>
                  <a:gd name="connsiteY13" fmla="*/ 4336 h 9981"/>
                  <a:gd name="connsiteX14" fmla="*/ 195 w 10000"/>
                  <a:gd name="connsiteY14" fmla="*/ 7149 h 9981"/>
                  <a:gd name="connsiteX15" fmla="*/ 1746 w 10000"/>
                  <a:gd name="connsiteY15" fmla="*/ 9649 h 9981"/>
                  <a:gd name="connsiteX16" fmla="*/ 1758 w 10000"/>
                  <a:gd name="connsiteY16" fmla="*/ 9649 h 9981"/>
                  <a:gd name="connsiteX17" fmla="*/ 4237 w 10000"/>
                  <a:gd name="connsiteY17" fmla="*/ 9649 h 9981"/>
                  <a:gd name="connsiteX18" fmla="*/ 5069 w 10000"/>
                  <a:gd name="connsiteY18" fmla="*/ 9805 h 9981"/>
                  <a:gd name="connsiteX19" fmla="*/ 4237 w 10000"/>
                  <a:gd name="connsiteY19" fmla="*/ 9961 h 9981"/>
                  <a:gd name="connsiteX20" fmla="*/ 1746 w 10000"/>
                  <a:gd name="connsiteY20" fmla="*/ 9961 h 9981"/>
                  <a:gd name="connsiteX21" fmla="*/ 1722 w 10000"/>
                  <a:gd name="connsiteY21" fmla="*/ 9961 h 9981"/>
                  <a:gd name="connsiteX22" fmla="*/ 0 w 10000"/>
                  <a:gd name="connsiteY22" fmla="*/ 7149 h 9981"/>
                  <a:gd name="connsiteX23" fmla="*/ 1538 w 10000"/>
                  <a:gd name="connsiteY23" fmla="*/ 4044 h 9981"/>
                  <a:gd name="connsiteX24" fmla="*/ 1538 w 10000"/>
                  <a:gd name="connsiteY24" fmla="*/ 4024 h 9981"/>
                  <a:gd name="connsiteX25" fmla="*/ 2283 w 10000"/>
                  <a:gd name="connsiteY25" fmla="*/ 1251 h 9981"/>
                  <a:gd name="connsiteX26" fmla="*/ 4212 w 10000"/>
                  <a:gd name="connsiteY26" fmla="*/ 1 h 9981"/>
                  <a:gd name="connsiteX27" fmla="*/ 6667 w 10000"/>
                  <a:gd name="connsiteY27" fmla="*/ 2227 h 9981"/>
                  <a:gd name="connsiteX28" fmla="*/ 8779 w 10000"/>
                  <a:gd name="connsiteY28" fmla="*/ 4356 h 9981"/>
                  <a:gd name="connsiteX29" fmla="*/ 10000 w 10000"/>
                  <a:gd name="connsiteY29" fmla="*/ 7149 h 9981"/>
                  <a:gd name="connsiteX30" fmla="*/ 8230 w 10000"/>
                  <a:gd name="connsiteY30" fmla="*/ 9981 h 9981"/>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237 w 10000"/>
                  <a:gd name="connsiteY19" fmla="*/ 9980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906 w 10000"/>
                  <a:gd name="connsiteY19" fmla="*/ 9954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906 w 10000"/>
                  <a:gd name="connsiteY19" fmla="*/ 9945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906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901 w 10000"/>
                  <a:gd name="connsiteY19" fmla="*/ 9962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 name="connsiteX0" fmla="*/ 8230 w 10000"/>
                  <a:gd name="connsiteY0" fmla="*/ 10000 h 10000"/>
                  <a:gd name="connsiteX1" fmla="*/ 8132 w 10000"/>
                  <a:gd name="connsiteY1" fmla="*/ 9844 h 10000"/>
                  <a:gd name="connsiteX2" fmla="*/ 8230 w 10000"/>
                  <a:gd name="connsiteY2" fmla="*/ 9687 h 10000"/>
                  <a:gd name="connsiteX3" fmla="*/ 9805 w 10000"/>
                  <a:gd name="connsiteY3" fmla="*/ 7163 h 10000"/>
                  <a:gd name="connsiteX4" fmla="*/ 8681 w 10000"/>
                  <a:gd name="connsiteY4" fmla="*/ 4638 h 10000"/>
                  <a:gd name="connsiteX5" fmla="*/ 8620 w 10000"/>
                  <a:gd name="connsiteY5" fmla="*/ 4541 h 10000"/>
                  <a:gd name="connsiteX6" fmla="*/ 6606 w 10000"/>
                  <a:gd name="connsiteY6" fmla="*/ 2545 h 10000"/>
                  <a:gd name="connsiteX7" fmla="*/ 6520 w 10000"/>
                  <a:gd name="connsiteY7" fmla="*/ 2466 h 10000"/>
                  <a:gd name="connsiteX8" fmla="*/ 4212 w 10000"/>
                  <a:gd name="connsiteY8" fmla="*/ 314 h 10000"/>
                  <a:gd name="connsiteX9" fmla="*/ 2418 w 10000"/>
                  <a:gd name="connsiteY9" fmla="*/ 1468 h 10000"/>
                  <a:gd name="connsiteX10" fmla="*/ 1734 w 10000"/>
                  <a:gd name="connsiteY10" fmla="*/ 4032 h 10000"/>
                  <a:gd name="connsiteX11" fmla="*/ 1734 w 10000"/>
                  <a:gd name="connsiteY11" fmla="*/ 4110 h 10000"/>
                  <a:gd name="connsiteX12" fmla="*/ 1734 w 10000"/>
                  <a:gd name="connsiteY12" fmla="*/ 4188 h 10000"/>
                  <a:gd name="connsiteX13" fmla="*/ 1648 w 10000"/>
                  <a:gd name="connsiteY13" fmla="*/ 4344 h 10000"/>
                  <a:gd name="connsiteX14" fmla="*/ 195 w 10000"/>
                  <a:gd name="connsiteY14" fmla="*/ 7163 h 10000"/>
                  <a:gd name="connsiteX15" fmla="*/ 1746 w 10000"/>
                  <a:gd name="connsiteY15" fmla="*/ 9667 h 10000"/>
                  <a:gd name="connsiteX16" fmla="*/ 1758 w 10000"/>
                  <a:gd name="connsiteY16" fmla="*/ 9667 h 10000"/>
                  <a:gd name="connsiteX17" fmla="*/ 4890 w 10000"/>
                  <a:gd name="connsiteY17" fmla="*/ 9667 h 10000"/>
                  <a:gd name="connsiteX18" fmla="*/ 5069 w 10000"/>
                  <a:gd name="connsiteY18" fmla="*/ 9824 h 10000"/>
                  <a:gd name="connsiteX19" fmla="*/ 4890 w 10000"/>
                  <a:gd name="connsiteY19" fmla="*/ 9979 h 10000"/>
                  <a:gd name="connsiteX20" fmla="*/ 1746 w 10000"/>
                  <a:gd name="connsiteY20" fmla="*/ 9980 h 10000"/>
                  <a:gd name="connsiteX21" fmla="*/ 1722 w 10000"/>
                  <a:gd name="connsiteY21" fmla="*/ 9980 h 10000"/>
                  <a:gd name="connsiteX22" fmla="*/ 0 w 10000"/>
                  <a:gd name="connsiteY22" fmla="*/ 7163 h 10000"/>
                  <a:gd name="connsiteX23" fmla="*/ 1538 w 10000"/>
                  <a:gd name="connsiteY23" fmla="*/ 4052 h 10000"/>
                  <a:gd name="connsiteX24" fmla="*/ 1538 w 10000"/>
                  <a:gd name="connsiteY24" fmla="*/ 4032 h 10000"/>
                  <a:gd name="connsiteX25" fmla="*/ 2283 w 10000"/>
                  <a:gd name="connsiteY25" fmla="*/ 1253 h 10000"/>
                  <a:gd name="connsiteX26" fmla="*/ 4212 w 10000"/>
                  <a:gd name="connsiteY26" fmla="*/ 1 h 10000"/>
                  <a:gd name="connsiteX27" fmla="*/ 6667 w 10000"/>
                  <a:gd name="connsiteY27" fmla="*/ 2231 h 10000"/>
                  <a:gd name="connsiteX28" fmla="*/ 8779 w 10000"/>
                  <a:gd name="connsiteY28" fmla="*/ 4364 h 10000"/>
                  <a:gd name="connsiteX29" fmla="*/ 10000 w 10000"/>
                  <a:gd name="connsiteY29" fmla="*/ 7163 h 10000"/>
                  <a:gd name="connsiteX30" fmla="*/ 8230 w 10000"/>
                  <a:gd name="connsiteY30"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000" h="10000">
                    <a:moveTo>
                      <a:pt x="8230" y="10000"/>
                    </a:moveTo>
                    <a:cubicBezTo>
                      <a:pt x="8181" y="10000"/>
                      <a:pt x="8132" y="9922"/>
                      <a:pt x="8132" y="9844"/>
                    </a:cubicBezTo>
                    <a:cubicBezTo>
                      <a:pt x="8132" y="9746"/>
                      <a:pt x="8181" y="9687"/>
                      <a:pt x="8230" y="9687"/>
                    </a:cubicBezTo>
                    <a:cubicBezTo>
                      <a:pt x="9096" y="9687"/>
                      <a:pt x="9805" y="8552"/>
                      <a:pt x="9805" y="7163"/>
                    </a:cubicBezTo>
                    <a:cubicBezTo>
                      <a:pt x="9805" y="5988"/>
                      <a:pt x="9341" y="4951"/>
                      <a:pt x="8681" y="4638"/>
                    </a:cubicBezTo>
                    <a:cubicBezTo>
                      <a:pt x="8645" y="4619"/>
                      <a:pt x="8632" y="4599"/>
                      <a:pt x="8620" y="4541"/>
                    </a:cubicBezTo>
                    <a:cubicBezTo>
                      <a:pt x="8364" y="3504"/>
                      <a:pt x="7631" y="2427"/>
                      <a:pt x="6606" y="2545"/>
                    </a:cubicBezTo>
                    <a:cubicBezTo>
                      <a:pt x="6569" y="2564"/>
                      <a:pt x="6532" y="2525"/>
                      <a:pt x="6520" y="2466"/>
                    </a:cubicBezTo>
                    <a:cubicBezTo>
                      <a:pt x="6068" y="1077"/>
                      <a:pt x="5275" y="334"/>
                      <a:pt x="4212" y="314"/>
                    </a:cubicBezTo>
                    <a:cubicBezTo>
                      <a:pt x="3553" y="295"/>
                      <a:pt x="2894" y="724"/>
                      <a:pt x="2418" y="1468"/>
                    </a:cubicBezTo>
                    <a:cubicBezTo>
                      <a:pt x="1978" y="2173"/>
                      <a:pt x="1734" y="3092"/>
                      <a:pt x="1734" y="4032"/>
                    </a:cubicBezTo>
                    <a:lnTo>
                      <a:pt x="1734" y="4110"/>
                    </a:lnTo>
                    <a:lnTo>
                      <a:pt x="1734" y="4188"/>
                    </a:lnTo>
                    <a:cubicBezTo>
                      <a:pt x="1734" y="4266"/>
                      <a:pt x="1697" y="4325"/>
                      <a:pt x="1648" y="4344"/>
                    </a:cubicBezTo>
                    <a:cubicBezTo>
                      <a:pt x="879" y="4442"/>
                      <a:pt x="195" y="5754"/>
                      <a:pt x="195" y="7163"/>
                    </a:cubicBezTo>
                    <a:cubicBezTo>
                      <a:pt x="195" y="8532"/>
                      <a:pt x="891" y="9647"/>
                      <a:pt x="1746" y="9667"/>
                    </a:cubicBezTo>
                    <a:lnTo>
                      <a:pt x="1758" y="9667"/>
                    </a:lnTo>
                    <a:lnTo>
                      <a:pt x="4890" y="9667"/>
                    </a:lnTo>
                    <a:cubicBezTo>
                      <a:pt x="5076" y="9667"/>
                      <a:pt x="5069" y="9772"/>
                      <a:pt x="5069" y="9824"/>
                    </a:cubicBezTo>
                    <a:cubicBezTo>
                      <a:pt x="5069" y="9876"/>
                      <a:pt x="5056" y="9981"/>
                      <a:pt x="4890" y="9979"/>
                    </a:cubicBezTo>
                    <a:lnTo>
                      <a:pt x="1746" y="9980"/>
                    </a:lnTo>
                    <a:lnTo>
                      <a:pt x="1722" y="9980"/>
                    </a:lnTo>
                    <a:cubicBezTo>
                      <a:pt x="769" y="9961"/>
                      <a:pt x="0" y="8689"/>
                      <a:pt x="0" y="7163"/>
                    </a:cubicBezTo>
                    <a:cubicBezTo>
                      <a:pt x="0" y="5656"/>
                      <a:pt x="708" y="4247"/>
                      <a:pt x="1538" y="4052"/>
                    </a:cubicBezTo>
                    <a:lnTo>
                      <a:pt x="1538" y="4032"/>
                    </a:lnTo>
                    <a:cubicBezTo>
                      <a:pt x="1538" y="2995"/>
                      <a:pt x="1807" y="2016"/>
                      <a:pt x="2283" y="1253"/>
                    </a:cubicBezTo>
                    <a:cubicBezTo>
                      <a:pt x="2796" y="431"/>
                      <a:pt x="3504" y="-19"/>
                      <a:pt x="4212" y="1"/>
                    </a:cubicBezTo>
                    <a:cubicBezTo>
                      <a:pt x="5604" y="40"/>
                      <a:pt x="6313" y="1213"/>
                      <a:pt x="6667" y="2231"/>
                    </a:cubicBezTo>
                    <a:cubicBezTo>
                      <a:pt x="7717" y="2153"/>
                      <a:pt x="8486" y="3268"/>
                      <a:pt x="8779" y="4364"/>
                    </a:cubicBezTo>
                    <a:cubicBezTo>
                      <a:pt x="9499" y="4736"/>
                      <a:pt x="10000" y="5871"/>
                      <a:pt x="10000" y="7163"/>
                    </a:cubicBezTo>
                    <a:cubicBezTo>
                      <a:pt x="10000" y="8728"/>
                      <a:pt x="9206" y="10000"/>
                      <a:pt x="8230" y="1000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607" name="Freeform 324">
                <a:extLst>
                  <a:ext uri="{FF2B5EF4-FFF2-40B4-BE49-F238E27FC236}">
                    <a16:creationId xmlns:a16="http://schemas.microsoft.com/office/drawing/2014/main" id="{294A0112-3AB5-B336-692C-DDE852750010}"/>
                  </a:ext>
                </a:extLst>
              </p:cNvPr>
              <p:cNvSpPr>
                <a:spLocks noEditPoints="1"/>
              </p:cNvSpPr>
              <p:nvPr/>
            </p:nvSpPr>
            <p:spPr bwMode="auto">
              <a:xfrm>
                <a:off x="4302472" y="2669135"/>
                <a:ext cx="949615" cy="1226357"/>
              </a:xfrm>
              <a:custGeom>
                <a:avLst/>
                <a:gdLst>
                  <a:gd name="T0" fmla="*/ 214 w 428"/>
                  <a:gd name="T1" fmla="*/ 553 h 553"/>
                  <a:gd name="T2" fmla="*/ 210 w 428"/>
                  <a:gd name="T3" fmla="*/ 552 h 553"/>
                  <a:gd name="T4" fmla="*/ 49 w 428"/>
                  <a:gd name="T5" fmla="*/ 423 h 553"/>
                  <a:gd name="T6" fmla="*/ 0 w 428"/>
                  <a:gd name="T7" fmla="*/ 321 h 553"/>
                  <a:gd name="T8" fmla="*/ 0 w 428"/>
                  <a:gd name="T9" fmla="*/ 49 h 553"/>
                  <a:gd name="T10" fmla="*/ 5 w 428"/>
                  <a:gd name="T11" fmla="*/ 42 h 553"/>
                  <a:gd name="T12" fmla="*/ 213 w 428"/>
                  <a:gd name="T13" fmla="*/ 0 h 553"/>
                  <a:gd name="T14" fmla="*/ 215 w 428"/>
                  <a:gd name="T15" fmla="*/ 0 h 553"/>
                  <a:gd name="T16" fmla="*/ 423 w 428"/>
                  <a:gd name="T17" fmla="*/ 42 h 553"/>
                  <a:gd name="T18" fmla="*/ 428 w 428"/>
                  <a:gd name="T19" fmla="*/ 49 h 553"/>
                  <a:gd name="T20" fmla="*/ 428 w 428"/>
                  <a:gd name="T21" fmla="*/ 321 h 553"/>
                  <a:gd name="T22" fmla="*/ 379 w 428"/>
                  <a:gd name="T23" fmla="*/ 423 h 553"/>
                  <a:gd name="T24" fmla="*/ 218 w 428"/>
                  <a:gd name="T25" fmla="*/ 552 h 553"/>
                  <a:gd name="T26" fmla="*/ 214 w 428"/>
                  <a:gd name="T27" fmla="*/ 553 h 553"/>
                  <a:gd name="T28" fmla="*/ 14 w 428"/>
                  <a:gd name="T29" fmla="*/ 55 h 553"/>
                  <a:gd name="T30" fmla="*/ 14 w 428"/>
                  <a:gd name="T31" fmla="*/ 321 h 553"/>
                  <a:gd name="T32" fmla="*/ 58 w 428"/>
                  <a:gd name="T33" fmla="*/ 412 h 553"/>
                  <a:gd name="T34" fmla="*/ 214 w 428"/>
                  <a:gd name="T35" fmla="*/ 537 h 553"/>
                  <a:gd name="T36" fmla="*/ 370 w 428"/>
                  <a:gd name="T37" fmla="*/ 412 h 553"/>
                  <a:gd name="T38" fmla="*/ 414 w 428"/>
                  <a:gd name="T39" fmla="*/ 321 h 553"/>
                  <a:gd name="T40" fmla="*/ 414 w 428"/>
                  <a:gd name="T41" fmla="*/ 55 h 553"/>
                  <a:gd name="T42" fmla="*/ 214 w 428"/>
                  <a:gd name="T43" fmla="*/ 14 h 553"/>
                  <a:gd name="T44" fmla="*/ 14 w 428"/>
                  <a:gd name="T45" fmla="*/ 55 h 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8" h="553">
                    <a:moveTo>
                      <a:pt x="214" y="553"/>
                    </a:moveTo>
                    <a:cubicBezTo>
                      <a:pt x="212" y="553"/>
                      <a:pt x="211" y="553"/>
                      <a:pt x="210" y="552"/>
                    </a:cubicBezTo>
                    <a:cubicBezTo>
                      <a:pt x="49" y="423"/>
                      <a:pt x="49" y="423"/>
                      <a:pt x="49" y="423"/>
                    </a:cubicBezTo>
                    <a:cubicBezTo>
                      <a:pt x="18" y="398"/>
                      <a:pt x="0" y="361"/>
                      <a:pt x="0" y="321"/>
                    </a:cubicBezTo>
                    <a:cubicBezTo>
                      <a:pt x="0" y="49"/>
                      <a:pt x="0" y="49"/>
                      <a:pt x="0" y="49"/>
                    </a:cubicBezTo>
                    <a:cubicBezTo>
                      <a:pt x="0" y="45"/>
                      <a:pt x="2" y="43"/>
                      <a:pt x="5" y="42"/>
                    </a:cubicBezTo>
                    <a:cubicBezTo>
                      <a:pt x="213" y="0"/>
                      <a:pt x="213" y="0"/>
                      <a:pt x="213" y="0"/>
                    </a:cubicBezTo>
                    <a:cubicBezTo>
                      <a:pt x="214" y="0"/>
                      <a:pt x="214" y="0"/>
                      <a:pt x="215" y="0"/>
                    </a:cubicBezTo>
                    <a:cubicBezTo>
                      <a:pt x="423" y="42"/>
                      <a:pt x="423" y="42"/>
                      <a:pt x="423" y="42"/>
                    </a:cubicBezTo>
                    <a:cubicBezTo>
                      <a:pt x="426" y="43"/>
                      <a:pt x="428" y="45"/>
                      <a:pt x="428" y="49"/>
                    </a:cubicBezTo>
                    <a:cubicBezTo>
                      <a:pt x="428" y="321"/>
                      <a:pt x="428" y="321"/>
                      <a:pt x="428" y="321"/>
                    </a:cubicBezTo>
                    <a:cubicBezTo>
                      <a:pt x="428" y="361"/>
                      <a:pt x="410" y="398"/>
                      <a:pt x="379" y="423"/>
                    </a:cubicBezTo>
                    <a:cubicBezTo>
                      <a:pt x="218" y="552"/>
                      <a:pt x="218" y="552"/>
                      <a:pt x="218" y="552"/>
                    </a:cubicBezTo>
                    <a:cubicBezTo>
                      <a:pt x="217" y="553"/>
                      <a:pt x="216" y="553"/>
                      <a:pt x="214" y="553"/>
                    </a:cubicBezTo>
                    <a:close/>
                    <a:moveTo>
                      <a:pt x="14" y="55"/>
                    </a:moveTo>
                    <a:cubicBezTo>
                      <a:pt x="14" y="321"/>
                      <a:pt x="14" y="321"/>
                      <a:pt x="14" y="321"/>
                    </a:cubicBezTo>
                    <a:cubicBezTo>
                      <a:pt x="14" y="356"/>
                      <a:pt x="30" y="390"/>
                      <a:pt x="58" y="412"/>
                    </a:cubicBezTo>
                    <a:cubicBezTo>
                      <a:pt x="214" y="537"/>
                      <a:pt x="214" y="537"/>
                      <a:pt x="214" y="537"/>
                    </a:cubicBezTo>
                    <a:cubicBezTo>
                      <a:pt x="370" y="412"/>
                      <a:pt x="370" y="412"/>
                      <a:pt x="370" y="412"/>
                    </a:cubicBezTo>
                    <a:cubicBezTo>
                      <a:pt x="398" y="390"/>
                      <a:pt x="414" y="356"/>
                      <a:pt x="414" y="321"/>
                    </a:cubicBezTo>
                    <a:cubicBezTo>
                      <a:pt x="414" y="55"/>
                      <a:pt x="414" y="55"/>
                      <a:pt x="414" y="55"/>
                    </a:cubicBezTo>
                    <a:cubicBezTo>
                      <a:pt x="214" y="14"/>
                      <a:pt x="214" y="14"/>
                      <a:pt x="214" y="14"/>
                    </a:cubicBezTo>
                    <a:lnTo>
                      <a:pt x="14" y="5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608" name="Freeform 326">
                <a:extLst>
                  <a:ext uri="{FF2B5EF4-FFF2-40B4-BE49-F238E27FC236}">
                    <a16:creationId xmlns:a16="http://schemas.microsoft.com/office/drawing/2014/main" id="{5F557B9C-D6BE-CD21-537F-8D7E66116A01}"/>
                  </a:ext>
                </a:extLst>
              </p:cNvPr>
              <p:cNvSpPr>
                <a:spLocks/>
              </p:cNvSpPr>
              <p:nvPr/>
            </p:nvSpPr>
            <p:spPr bwMode="auto">
              <a:xfrm>
                <a:off x="4319428" y="2685525"/>
                <a:ext cx="646472" cy="603015"/>
              </a:xfrm>
              <a:custGeom>
                <a:avLst/>
                <a:gdLst>
                  <a:gd name="T0" fmla="*/ 8 w 274"/>
                  <a:gd name="T1" fmla="*/ 241 h 241"/>
                  <a:gd name="T2" fmla="*/ 3 w 274"/>
                  <a:gd name="T3" fmla="*/ 238 h 241"/>
                  <a:gd name="T4" fmla="*/ 4 w 274"/>
                  <a:gd name="T5" fmla="*/ 228 h 241"/>
                  <a:gd name="T6" fmla="*/ 262 w 274"/>
                  <a:gd name="T7" fmla="*/ 2 h 241"/>
                  <a:gd name="T8" fmla="*/ 272 w 274"/>
                  <a:gd name="T9" fmla="*/ 3 h 241"/>
                  <a:gd name="T10" fmla="*/ 271 w 274"/>
                  <a:gd name="T11" fmla="*/ 13 h 241"/>
                  <a:gd name="T12" fmla="*/ 13 w 274"/>
                  <a:gd name="T13" fmla="*/ 239 h 241"/>
                  <a:gd name="T14" fmla="*/ 8 w 274"/>
                  <a:gd name="T15" fmla="*/ 241 h 241"/>
                  <a:gd name="connsiteX0" fmla="*/ 236 w 10306"/>
                  <a:gd name="connsiteY0" fmla="*/ 10472 h 10472"/>
                  <a:gd name="connsiteX1" fmla="*/ 53 w 10306"/>
                  <a:gd name="connsiteY1" fmla="*/ 10348 h 10472"/>
                  <a:gd name="connsiteX2" fmla="*/ 132 w 10306"/>
                  <a:gd name="connsiteY2" fmla="*/ 7871 h 10472"/>
                  <a:gd name="connsiteX3" fmla="*/ 9506 w 10306"/>
                  <a:gd name="connsiteY3" fmla="*/ 555 h 10472"/>
                  <a:gd name="connsiteX4" fmla="*/ 9871 w 10306"/>
                  <a:gd name="connsiteY4" fmla="*/ 596 h 10472"/>
                  <a:gd name="connsiteX5" fmla="*/ 9835 w 10306"/>
                  <a:gd name="connsiteY5" fmla="*/ 1011 h 10472"/>
                  <a:gd name="connsiteX6" fmla="*/ 418 w 10306"/>
                  <a:gd name="connsiteY6" fmla="*/ 10389 h 10472"/>
                  <a:gd name="connsiteX7" fmla="*/ 236 w 10306"/>
                  <a:gd name="connsiteY7" fmla="*/ 10472 h 10472"/>
                  <a:gd name="connsiteX0" fmla="*/ 742 w 10427"/>
                  <a:gd name="connsiteY0" fmla="*/ 10768 h 10768"/>
                  <a:gd name="connsiteX1" fmla="*/ 559 w 10427"/>
                  <a:gd name="connsiteY1" fmla="*/ 10644 h 10768"/>
                  <a:gd name="connsiteX2" fmla="*/ 638 w 10427"/>
                  <a:gd name="connsiteY2" fmla="*/ 8167 h 10768"/>
                  <a:gd name="connsiteX3" fmla="*/ 8542 w 10427"/>
                  <a:gd name="connsiteY3" fmla="*/ 467 h 10768"/>
                  <a:gd name="connsiteX4" fmla="*/ 10377 w 10427"/>
                  <a:gd name="connsiteY4" fmla="*/ 892 h 10768"/>
                  <a:gd name="connsiteX5" fmla="*/ 10341 w 10427"/>
                  <a:gd name="connsiteY5" fmla="*/ 1307 h 10768"/>
                  <a:gd name="connsiteX6" fmla="*/ 924 w 10427"/>
                  <a:gd name="connsiteY6" fmla="*/ 10685 h 10768"/>
                  <a:gd name="connsiteX7" fmla="*/ 742 w 10427"/>
                  <a:gd name="connsiteY7" fmla="*/ 10768 h 10768"/>
                  <a:gd name="connsiteX0" fmla="*/ 742 w 10427"/>
                  <a:gd name="connsiteY0" fmla="*/ 10367 h 10367"/>
                  <a:gd name="connsiteX1" fmla="*/ 559 w 10427"/>
                  <a:gd name="connsiteY1" fmla="*/ 10243 h 10367"/>
                  <a:gd name="connsiteX2" fmla="*/ 638 w 10427"/>
                  <a:gd name="connsiteY2" fmla="*/ 7766 h 10367"/>
                  <a:gd name="connsiteX3" fmla="*/ 8542 w 10427"/>
                  <a:gd name="connsiteY3" fmla="*/ 66 h 10367"/>
                  <a:gd name="connsiteX4" fmla="*/ 10377 w 10427"/>
                  <a:gd name="connsiteY4" fmla="*/ 491 h 10367"/>
                  <a:gd name="connsiteX5" fmla="*/ 10341 w 10427"/>
                  <a:gd name="connsiteY5" fmla="*/ 906 h 10367"/>
                  <a:gd name="connsiteX6" fmla="*/ 924 w 10427"/>
                  <a:gd name="connsiteY6" fmla="*/ 10284 h 10367"/>
                  <a:gd name="connsiteX7" fmla="*/ 742 w 10427"/>
                  <a:gd name="connsiteY7" fmla="*/ 10367 h 10367"/>
                  <a:gd name="connsiteX0" fmla="*/ 340 w 10025"/>
                  <a:gd name="connsiteY0" fmla="*/ 10367 h 10367"/>
                  <a:gd name="connsiteX1" fmla="*/ 157 w 10025"/>
                  <a:gd name="connsiteY1" fmla="*/ 10243 h 10367"/>
                  <a:gd name="connsiteX2" fmla="*/ 236 w 10025"/>
                  <a:gd name="connsiteY2" fmla="*/ 7766 h 10367"/>
                  <a:gd name="connsiteX3" fmla="*/ 8140 w 10025"/>
                  <a:gd name="connsiteY3" fmla="*/ 66 h 10367"/>
                  <a:gd name="connsiteX4" fmla="*/ 9975 w 10025"/>
                  <a:gd name="connsiteY4" fmla="*/ 491 h 10367"/>
                  <a:gd name="connsiteX5" fmla="*/ 9939 w 10025"/>
                  <a:gd name="connsiteY5" fmla="*/ 906 h 10367"/>
                  <a:gd name="connsiteX6" fmla="*/ 522 w 10025"/>
                  <a:gd name="connsiteY6" fmla="*/ 10284 h 10367"/>
                  <a:gd name="connsiteX7" fmla="*/ 340 w 10025"/>
                  <a:gd name="connsiteY7" fmla="*/ 10367 h 10367"/>
                  <a:gd name="connsiteX0" fmla="*/ 340 w 10025"/>
                  <a:gd name="connsiteY0" fmla="*/ 10367 h 10367"/>
                  <a:gd name="connsiteX1" fmla="*/ 157 w 10025"/>
                  <a:gd name="connsiteY1" fmla="*/ 10243 h 10367"/>
                  <a:gd name="connsiteX2" fmla="*/ 236 w 10025"/>
                  <a:gd name="connsiteY2" fmla="*/ 7766 h 10367"/>
                  <a:gd name="connsiteX3" fmla="*/ 8140 w 10025"/>
                  <a:gd name="connsiteY3" fmla="*/ 66 h 10367"/>
                  <a:gd name="connsiteX4" fmla="*/ 9975 w 10025"/>
                  <a:gd name="connsiteY4" fmla="*/ 491 h 10367"/>
                  <a:gd name="connsiteX5" fmla="*/ 9939 w 10025"/>
                  <a:gd name="connsiteY5" fmla="*/ 906 h 10367"/>
                  <a:gd name="connsiteX6" fmla="*/ 522 w 10025"/>
                  <a:gd name="connsiteY6" fmla="*/ 10284 h 10367"/>
                  <a:gd name="connsiteX7" fmla="*/ 340 w 10025"/>
                  <a:gd name="connsiteY7" fmla="*/ 10367 h 10367"/>
                  <a:gd name="connsiteX0" fmla="*/ 340 w 10025"/>
                  <a:gd name="connsiteY0" fmla="*/ 10367 h 10367"/>
                  <a:gd name="connsiteX1" fmla="*/ 157 w 10025"/>
                  <a:gd name="connsiteY1" fmla="*/ 10243 h 10367"/>
                  <a:gd name="connsiteX2" fmla="*/ 236 w 10025"/>
                  <a:gd name="connsiteY2" fmla="*/ 7766 h 10367"/>
                  <a:gd name="connsiteX3" fmla="*/ 8140 w 10025"/>
                  <a:gd name="connsiteY3" fmla="*/ 66 h 10367"/>
                  <a:gd name="connsiteX4" fmla="*/ 9975 w 10025"/>
                  <a:gd name="connsiteY4" fmla="*/ 491 h 10367"/>
                  <a:gd name="connsiteX5" fmla="*/ 9939 w 10025"/>
                  <a:gd name="connsiteY5" fmla="*/ 906 h 10367"/>
                  <a:gd name="connsiteX6" fmla="*/ 522 w 10025"/>
                  <a:gd name="connsiteY6" fmla="*/ 10284 h 10367"/>
                  <a:gd name="connsiteX7" fmla="*/ 340 w 10025"/>
                  <a:gd name="connsiteY7" fmla="*/ 10367 h 10367"/>
                  <a:gd name="connsiteX0" fmla="*/ 340 w 10025"/>
                  <a:gd name="connsiteY0" fmla="*/ 10367 h 10367"/>
                  <a:gd name="connsiteX1" fmla="*/ 157 w 10025"/>
                  <a:gd name="connsiteY1" fmla="*/ 10243 h 10367"/>
                  <a:gd name="connsiteX2" fmla="*/ 236 w 10025"/>
                  <a:gd name="connsiteY2" fmla="*/ 7766 h 10367"/>
                  <a:gd name="connsiteX3" fmla="*/ 8140 w 10025"/>
                  <a:gd name="connsiteY3" fmla="*/ 66 h 10367"/>
                  <a:gd name="connsiteX4" fmla="*/ 9975 w 10025"/>
                  <a:gd name="connsiteY4" fmla="*/ 491 h 10367"/>
                  <a:gd name="connsiteX5" fmla="*/ 9939 w 10025"/>
                  <a:gd name="connsiteY5" fmla="*/ 906 h 10367"/>
                  <a:gd name="connsiteX6" fmla="*/ 522 w 10025"/>
                  <a:gd name="connsiteY6" fmla="*/ 10284 h 10367"/>
                  <a:gd name="connsiteX7" fmla="*/ 340 w 10025"/>
                  <a:gd name="connsiteY7" fmla="*/ 10367 h 10367"/>
                  <a:gd name="connsiteX0" fmla="*/ 623 w 11071"/>
                  <a:gd name="connsiteY0" fmla="*/ 10367 h 11014"/>
                  <a:gd name="connsiteX1" fmla="*/ 440 w 11071"/>
                  <a:gd name="connsiteY1" fmla="*/ 10243 h 11014"/>
                  <a:gd name="connsiteX2" fmla="*/ 519 w 11071"/>
                  <a:gd name="connsiteY2" fmla="*/ 7766 h 11014"/>
                  <a:gd name="connsiteX3" fmla="*/ 8423 w 11071"/>
                  <a:gd name="connsiteY3" fmla="*/ 66 h 11014"/>
                  <a:gd name="connsiteX4" fmla="*/ 10258 w 11071"/>
                  <a:gd name="connsiteY4" fmla="*/ 491 h 11014"/>
                  <a:gd name="connsiteX5" fmla="*/ 11062 w 11071"/>
                  <a:gd name="connsiteY5" fmla="*/ 810 h 11014"/>
                  <a:gd name="connsiteX6" fmla="*/ 805 w 11071"/>
                  <a:gd name="connsiteY6" fmla="*/ 10284 h 11014"/>
                  <a:gd name="connsiteX7" fmla="*/ 623 w 11071"/>
                  <a:gd name="connsiteY7" fmla="*/ 10367 h 11014"/>
                  <a:gd name="connsiteX0" fmla="*/ 626 w 11074"/>
                  <a:gd name="connsiteY0" fmla="*/ 10367 h 11719"/>
                  <a:gd name="connsiteX1" fmla="*/ 443 w 11074"/>
                  <a:gd name="connsiteY1" fmla="*/ 10243 h 11719"/>
                  <a:gd name="connsiteX2" fmla="*/ 522 w 11074"/>
                  <a:gd name="connsiteY2" fmla="*/ 7766 h 11719"/>
                  <a:gd name="connsiteX3" fmla="*/ 8426 w 11074"/>
                  <a:gd name="connsiteY3" fmla="*/ 66 h 11719"/>
                  <a:gd name="connsiteX4" fmla="*/ 10261 w 11074"/>
                  <a:gd name="connsiteY4" fmla="*/ 491 h 11719"/>
                  <a:gd name="connsiteX5" fmla="*/ 11065 w 11074"/>
                  <a:gd name="connsiteY5" fmla="*/ 810 h 11719"/>
                  <a:gd name="connsiteX6" fmla="*/ 808 w 11074"/>
                  <a:gd name="connsiteY6" fmla="*/ 11147 h 11719"/>
                  <a:gd name="connsiteX7" fmla="*/ 626 w 11074"/>
                  <a:gd name="connsiteY7" fmla="*/ 10367 h 11719"/>
                  <a:gd name="connsiteX0" fmla="*/ 880 w 11146"/>
                  <a:gd name="connsiteY0" fmla="*/ 11147 h 11753"/>
                  <a:gd name="connsiteX1" fmla="*/ 515 w 11146"/>
                  <a:gd name="connsiteY1" fmla="*/ 10243 h 11753"/>
                  <a:gd name="connsiteX2" fmla="*/ 594 w 11146"/>
                  <a:gd name="connsiteY2" fmla="*/ 7766 h 11753"/>
                  <a:gd name="connsiteX3" fmla="*/ 8498 w 11146"/>
                  <a:gd name="connsiteY3" fmla="*/ 66 h 11753"/>
                  <a:gd name="connsiteX4" fmla="*/ 10333 w 11146"/>
                  <a:gd name="connsiteY4" fmla="*/ 491 h 11753"/>
                  <a:gd name="connsiteX5" fmla="*/ 11137 w 11146"/>
                  <a:gd name="connsiteY5" fmla="*/ 810 h 11753"/>
                  <a:gd name="connsiteX6" fmla="*/ 880 w 11146"/>
                  <a:gd name="connsiteY6" fmla="*/ 11147 h 11753"/>
                  <a:gd name="connsiteX0" fmla="*/ 1278 w 11544"/>
                  <a:gd name="connsiteY0" fmla="*/ 11147 h 11427"/>
                  <a:gd name="connsiteX1" fmla="*/ 992 w 11544"/>
                  <a:gd name="connsiteY1" fmla="*/ 7766 h 11427"/>
                  <a:gd name="connsiteX2" fmla="*/ 8896 w 11544"/>
                  <a:gd name="connsiteY2" fmla="*/ 66 h 11427"/>
                  <a:gd name="connsiteX3" fmla="*/ 10731 w 11544"/>
                  <a:gd name="connsiteY3" fmla="*/ 491 h 11427"/>
                  <a:gd name="connsiteX4" fmla="*/ 11535 w 11544"/>
                  <a:gd name="connsiteY4" fmla="*/ 810 h 11427"/>
                  <a:gd name="connsiteX5" fmla="*/ 1278 w 11544"/>
                  <a:gd name="connsiteY5" fmla="*/ 11147 h 11427"/>
                  <a:gd name="connsiteX0" fmla="*/ 812 w 11078"/>
                  <a:gd name="connsiteY0" fmla="*/ 11147 h 11147"/>
                  <a:gd name="connsiteX1" fmla="*/ 526 w 11078"/>
                  <a:gd name="connsiteY1" fmla="*/ 7766 h 11147"/>
                  <a:gd name="connsiteX2" fmla="*/ 8430 w 11078"/>
                  <a:gd name="connsiteY2" fmla="*/ 66 h 11147"/>
                  <a:gd name="connsiteX3" fmla="*/ 10265 w 11078"/>
                  <a:gd name="connsiteY3" fmla="*/ 491 h 11147"/>
                  <a:gd name="connsiteX4" fmla="*/ 11069 w 11078"/>
                  <a:gd name="connsiteY4" fmla="*/ 810 h 11147"/>
                  <a:gd name="connsiteX5" fmla="*/ 812 w 11078"/>
                  <a:gd name="connsiteY5" fmla="*/ 11147 h 11147"/>
                  <a:gd name="connsiteX0" fmla="*/ 286 w 10552"/>
                  <a:gd name="connsiteY0" fmla="*/ 11147 h 11147"/>
                  <a:gd name="connsiteX1" fmla="*/ 0 w 10552"/>
                  <a:gd name="connsiteY1" fmla="*/ 7766 h 11147"/>
                  <a:gd name="connsiteX2" fmla="*/ 7904 w 10552"/>
                  <a:gd name="connsiteY2" fmla="*/ 66 h 11147"/>
                  <a:gd name="connsiteX3" fmla="*/ 9739 w 10552"/>
                  <a:gd name="connsiteY3" fmla="*/ 491 h 11147"/>
                  <a:gd name="connsiteX4" fmla="*/ 10543 w 10552"/>
                  <a:gd name="connsiteY4" fmla="*/ 810 h 11147"/>
                  <a:gd name="connsiteX5" fmla="*/ 286 w 10552"/>
                  <a:gd name="connsiteY5" fmla="*/ 11147 h 11147"/>
                  <a:gd name="connsiteX0" fmla="*/ 76 w 10552"/>
                  <a:gd name="connsiteY0" fmla="*/ 11291 h 11291"/>
                  <a:gd name="connsiteX1" fmla="*/ 0 w 10552"/>
                  <a:gd name="connsiteY1" fmla="*/ 7766 h 11291"/>
                  <a:gd name="connsiteX2" fmla="*/ 7904 w 10552"/>
                  <a:gd name="connsiteY2" fmla="*/ 66 h 11291"/>
                  <a:gd name="connsiteX3" fmla="*/ 9739 w 10552"/>
                  <a:gd name="connsiteY3" fmla="*/ 491 h 11291"/>
                  <a:gd name="connsiteX4" fmla="*/ 10543 w 10552"/>
                  <a:gd name="connsiteY4" fmla="*/ 810 h 11291"/>
                  <a:gd name="connsiteX5" fmla="*/ 76 w 10552"/>
                  <a:gd name="connsiteY5" fmla="*/ 11291 h 11291"/>
                  <a:gd name="connsiteX0" fmla="*/ 76 w 10939"/>
                  <a:gd name="connsiteY0" fmla="*/ 12008 h 12008"/>
                  <a:gd name="connsiteX1" fmla="*/ 0 w 10939"/>
                  <a:gd name="connsiteY1" fmla="*/ 8483 h 12008"/>
                  <a:gd name="connsiteX2" fmla="*/ 7904 w 10939"/>
                  <a:gd name="connsiteY2" fmla="*/ 783 h 12008"/>
                  <a:gd name="connsiteX3" fmla="*/ 10543 w 10939"/>
                  <a:gd name="connsiteY3" fmla="*/ 1527 h 12008"/>
                  <a:gd name="connsiteX4" fmla="*/ 76 w 10939"/>
                  <a:gd name="connsiteY4" fmla="*/ 12008 h 12008"/>
                  <a:gd name="connsiteX0" fmla="*/ 76 w 10939"/>
                  <a:gd name="connsiteY0" fmla="*/ 12008 h 12008"/>
                  <a:gd name="connsiteX1" fmla="*/ 0 w 10939"/>
                  <a:gd name="connsiteY1" fmla="*/ 8483 h 12008"/>
                  <a:gd name="connsiteX2" fmla="*/ 7904 w 10939"/>
                  <a:gd name="connsiteY2" fmla="*/ 783 h 12008"/>
                  <a:gd name="connsiteX3" fmla="*/ 10543 w 10939"/>
                  <a:gd name="connsiteY3" fmla="*/ 1527 h 12008"/>
                  <a:gd name="connsiteX4" fmla="*/ 76 w 10939"/>
                  <a:gd name="connsiteY4" fmla="*/ 12008 h 12008"/>
                  <a:gd name="connsiteX0" fmla="*/ 76 w 10939"/>
                  <a:gd name="connsiteY0" fmla="*/ 12008 h 12008"/>
                  <a:gd name="connsiteX1" fmla="*/ 0 w 10939"/>
                  <a:gd name="connsiteY1" fmla="*/ 8483 h 12008"/>
                  <a:gd name="connsiteX2" fmla="*/ 7904 w 10939"/>
                  <a:gd name="connsiteY2" fmla="*/ 783 h 12008"/>
                  <a:gd name="connsiteX3" fmla="*/ 10543 w 10939"/>
                  <a:gd name="connsiteY3" fmla="*/ 1527 h 12008"/>
                  <a:gd name="connsiteX4" fmla="*/ 76 w 10939"/>
                  <a:gd name="connsiteY4" fmla="*/ 12008 h 12008"/>
                  <a:gd name="connsiteX0" fmla="*/ 76 w 10939"/>
                  <a:gd name="connsiteY0" fmla="*/ 12008 h 12008"/>
                  <a:gd name="connsiteX1" fmla="*/ 0 w 10939"/>
                  <a:gd name="connsiteY1" fmla="*/ 8483 h 12008"/>
                  <a:gd name="connsiteX2" fmla="*/ 7904 w 10939"/>
                  <a:gd name="connsiteY2" fmla="*/ 783 h 12008"/>
                  <a:gd name="connsiteX3" fmla="*/ 10543 w 10939"/>
                  <a:gd name="connsiteY3" fmla="*/ 1527 h 12008"/>
                  <a:gd name="connsiteX4" fmla="*/ 76 w 10939"/>
                  <a:gd name="connsiteY4" fmla="*/ 12008 h 12008"/>
                  <a:gd name="connsiteX0" fmla="*/ 76 w 10939"/>
                  <a:gd name="connsiteY0" fmla="*/ 12008 h 12008"/>
                  <a:gd name="connsiteX1" fmla="*/ 0 w 10939"/>
                  <a:gd name="connsiteY1" fmla="*/ 8483 h 12008"/>
                  <a:gd name="connsiteX2" fmla="*/ 7904 w 10939"/>
                  <a:gd name="connsiteY2" fmla="*/ 783 h 12008"/>
                  <a:gd name="connsiteX3" fmla="*/ 10543 w 10939"/>
                  <a:gd name="connsiteY3" fmla="*/ 1527 h 12008"/>
                  <a:gd name="connsiteX4" fmla="*/ 76 w 10939"/>
                  <a:gd name="connsiteY4" fmla="*/ 12008 h 12008"/>
                  <a:gd name="connsiteX0" fmla="*/ 76 w 11062"/>
                  <a:gd name="connsiteY0" fmla="*/ 11929 h 11929"/>
                  <a:gd name="connsiteX1" fmla="*/ 0 w 11062"/>
                  <a:gd name="connsiteY1" fmla="*/ 8404 h 11929"/>
                  <a:gd name="connsiteX2" fmla="*/ 7904 w 11062"/>
                  <a:gd name="connsiteY2" fmla="*/ 704 h 11929"/>
                  <a:gd name="connsiteX3" fmla="*/ 10543 w 11062"/>
                  <a:gd name="connsiteY3" fmla="*/ 1448 h 11929"/>
                  <a:gd name="connsiteX4" fmla="*/ 76 w 11062"/>
                  <a:gd name="connsiteY4" fmla="*/ 11929 h 11929"/>
                  <a:gd name="connsiteX0" fmla="*/ 76 w 11062"/>
                  <a:gd name="connsiteY0" fmla="*/ 11929 h 11929"/>
                  <a:gd name="connsiteX1" fmla="*/ 0 w 11062"/>
                  <a:gd name="connsiteY1" fmla="*/ 8404 h 11929"/>
                  <a:gd name="connsiteX2" fmla="*/ 7904 w 11062"/>
                  <a:gd name="connsiteY2" fmla="*/ 704 h 11929"/>
                  <a:gd name="connsiteX3" fmla="*/ 10543 w 11062"/>
                  <a:gd name="connsiteY3" fmla="*/ 1448 h 11929"/>
                  <a:gd name="connsiteX4" fmla="*/ 76 w 11062"/>
                  <a:gd name="connsiteY4" fmla="*/ 11929 h 11929"/>
                  <a:gd name="connsiteX0" fmla="*/ 76 w 10543"/>
                  <a:gd name="connsiteY0" fmla="*/ 11659 h 11659"/>
                  <a:gd name="connsiteX1" fmla="*/ 0 w 10543"/>
                  <a:gd name="connsiteY1" fmla="*/ 8134 h 11659"/>
                  <a:gd name="connsiteX2" fmla="*/ 7904 w 10543"/>
                  <a:gd name="connsiteY2" fmla="*/ 434 h 11659"/>
                  <a:gd name="connsiteX3" fmla="*/ 10543 w 10543"/>
                  <a:gd name="connsiteY3" fmla="*/ 1178 h 11659"/>
                  <a:gd name="connsiteX4" fmla="*/ 76 w 10543"/>
                  <a:gd name="connsiteY4" fmla="*/ 11659 h 11659"/>
                  <a:gd name="connsiteX0" fmla="*/ 76 w 10543"/>
                  <a:gd name="connsiteY0" fmla="*/ 11225 h 11225"/>
                  <a:gd name="connsiteX1" fmla="*/ 0 w 10543"/>
                  <a:gd name="connsiteY1" fmla="*/ 7700 h 11225"/>
                  <a:gd name="connsiteX2" fmla="*/ 7904 w 10543"/>
                  <a:gd name="connsiteY2" fmla="*/ 0 h 11225"/>
                  <a:gd name="connsiteX3" fmla="*/ 10543 w 10543"/>
                  <a:gd name="connsiteY3" fmla="*/ 744 h 11225"/>
                  <a:gd name="connsiteX4" fmla="*/ 76 w 10543"/>
                  <a:gd name="connsiteY4" fmla="*/ 11225 h 11225"/>
                  <a:gd name="connsiteX0" fmla="*/ 76 w 10543"/>
                  <a:gd name="connsiteY0" fmla="*/ 11225 h 11225"/>
                  <a:gd name="connsiteX1" fmla="*/ 0 w 10543"/>
                  <a:gd name="connsiteY1" fmla="*/ 7700 h 11225"/>
                  <a:gd name="connsiteX2" fmla="*/ 7904 w 10543"/>
                  <a:gd name="connsiteY2" fmla="*/ 0 h 11225"/>
                  <a:gd name="connsiteX3" fmla="*/ 10543 w 10543"/>
                  <a:gd name="connsiteY3" fmla="*/ 744 h 11225"/>
                  <a:gd name="connsiteX4" fmla="*/ 76 w 10543"/>
                  <a:gd name="connsiteY4" fmla="*/ 11225 h 11225"/>
                  <a:gd name="connsiteX0" fmla="*/ 76 w 10543"/>
                  <a:gd name="connsiteY0" fmla="*/ 11225 h 11225"/>
                  <a:gd name="connsiteX1" fmla="*/ 0 w 10543"/>
                  <a:gd name="connsiteY1" fmla="*/ 7700 h 11225"/>
                  <a:gd name="connsiteX2" fmla="*/ 7904 w 10543"/>
                  <a:gd name="connsiteY2" fmla="*/ 0 h 11225"/>
                  <a:gd name="connsiteX3" fmla="*/ 10543 w 10543"/>
                  <a:gd name="connsiteY3" fmla="*/ 744 h 11225"/>
                  <a:gd name="connsiteX4" fmla="*/ 76 w 10543"/>
                  <a:gd name="connsiteY4" fmla="*/ 11225 h 11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43" h="11225">
                    <a:moveTo>
                      <a:pt x="76" y="11225"/>
                    </a:moveTo>
                    <a:cubicBezTo>
                      <a:pt x="51" y="10050"/>
                      <a:pt x="25" y="8875"/>
                      <a:pt x="0" y="7700"/>
                    </a:cubicBezTo>
                    <a:cubicBezTo>
                      <a:pt x="7907" y="3"/>
                      <a:pt x="56" y="7632"/>
                      <a:pt x="7904" y="0"/>
                    </a:cubicBezTo>
                    <a:cubicBezTo>
                      <a:pt x="9409" y="231"/>
                      <a:pt x="9172" y="329"/>
                      <a:pt x="10543" y="744"/>
                    </a:cubicBezTo>
                    <a:lnTo>
                      <a:pt x="76" y="1122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609" name="Freeform 328">
                <a:extLst>
                  <a:ext uri="{FF2B5EF4-FFF2-40B4-BE49-F238E27FC236}">
                    <a16:creationId xmlns:a16="http://schemas.microsoft.com/office/drawing/2014/main" id="{8819937B-90A8-D5D4-664E-BE76F28BED2D}"/>
                  </a:ext>
                </a:extLst>
              </p:cNvPr>
              <p:cNvSpPr>
                <a:spLocks/>
              </p:cNvSpPr>
              <p:nvPr/>
            </p:nvSpPr>
            <p:spPr bwMode="auto">
              <a:xfrm>
                <a:off x="4355027" y="2761870"/>
                <a:ext cx="887973" cy="884734"/>
              </a:xfrm>
              <a:custGeom>
                <a:avLst/>
                <a:gdLst>
                  <a:gd name="T0" fmla="*/ 8 w 385"/>
                  <a:gd name="T1" fmla="*/ 342 h 342"/>
                  <a:gd name="T2" fmla="*/ 3 w 385"/>
                  <a:gd name="T3" fmla="*/ 340 h 342"/>
                  <a:gd name="T4" fmla="*/ 3 w 385"/>
                  <a:gd name="T5" fmla="*/ 330 h 342"/>
                  <a:gd name="T6" fmla="*/ 373 w 385"/>
                  <a:gd name="T7" fmla="*/ 3 h 342"/>
                  <a:gd name="T8" fmla="*/ 382 w 385"/>
                  <a:gd name="T9" fmla="*/ 3 h 342"/>
                  <a:gd name="T10" fmla="*/ 382 w 385"/>
                  <a:gd name="T11" fmla="*/ 13 h 342"/>
                  <a:gd name="T12" fmla="*/ 13 w 385"/>
                  <a:gd name="T13" fmla="*/ 341 h 342"/>
                  <a:gd name="T14" fmla="*/ 8 w 385"/>
                  <a:gd name="T15" fmla="*/ 342 h 342"/>
                  <a:gd name="connsiteX0" fmla="*/ 678 w 10979"/>
                  <a:gd name="connsiteY0" fmla="*/ 10568 h 10568"/>
                  <a:gd name="connsiteX1" fmla="*/ 548 w 10979"/>
                  <a:gd name="connsiteY1" fmla="*/ 10510 h 10568"/>
                  <a:gd name="connsiteX2" fmla="*/ 7 w 10979"/>
                  <a:gd name="connsiteY2" fmla="*/ 9335 h 10568"/>
                  <a:gd name="connsiteX3" fmla="*/ 10158 w 10979"/>
                  <a:gd name="connsiteY3" fmla="*/ 656 h 10568"/>
                  <a:gd name="connsiteX4" fmla="*/ 10392 w 10979"/>
                  <a:gd name="connsiteY4" fmla="*/ 656 h 10568"/>
                  <a:gd name="connsiteX5" fmla="*/ 10392 w 10979"/>
                  <a:gd name="connsiteY5" fmla="*/ 948 h 10568"/>
                  <a:gd name="connsiteX6" fmla="*/ 808 w 10979"/>
                  <a:gd name="connsiteY6" fmla="*/ 10539 h 10568"/>
                  <a:gd name="connsiteX7" fmla="*/ 678 w 10979"/>
                  <a:gd name="connsiteY7" fmla="*/ 10568 h 10568"/>
                  <a:gd name="connsiteX0" fmla="*/ 678 w 10979"/>
                  <a:gd name="connsiteY0" fmla="*/ 10568 h 11150"/>
                  <a:gd name="connsiteX1" fmla="*/ 548 w 10979"/>
                  <a:gd name="connsiteY1" fmla="*/ 10510 h 11150"/>
                  <a:gd name="connsiteX2" fmla="*/ 7 w 10979"/>
                  <a:gd name="connsiteY2" fmla="*/ 9335 h 11150"/>
                  <a:gd name="connsiteX3" fmla="*/ 10158 w 10979"/>
                  <a:gd name="connsiteY3" fmla="*/ 656 h 11150"/>
                  <a:gd name="connsiteX4" fmla="*/ 10392 w 10979"/>
                  <a:gd name="connsiteY4" fmla="*/ 656 h 11150"/>
                  <a:gd name="connsiteX5" fmla="*/ 10392 w 10979"/>
                  <a:gd name="connsiteY5" fmla="*/ 948 h 11150"/>
                  <a:gd name="connsiteX6" fmla="*/ 1619 w 10979"/>
                  <a:gd name="connsiteY6" fmla="*/ 11149 h 11150"/>
                  <a:gd name="connsiteX7" fmla="*/ 678 w 10979"/>
                  <a:gd name="connsiteY7" fmla="*/ 10568 h 11150"/>
                  <a:gd name="connsiteX0" fmla="*/ 1249 w 11278"/>
                  <a:gd name="connsiteY0" fmla="*/ 11411 h 11993"/>
                  <a:gd name="connsiteX1" fmla="*/ 1119 w 11278"/>
                  <a:gd name="connsiteY1" fmla="*/ 11353 h 11993"/>
                  <a:gd name="connsiteX2" fmla="*/ 578 w 11278"/>
                  <a:gd name="connsiteY2" fmla="*/ 10178 h 11993"/>
                  <a:gd name="connsiteX3" fmla="*/ 10338 w 11278"/>
                  <a:gd name="connsiteY3" fmla="*/ 482 h 11993"/>
                  <a:gd name="connsiteX4" fmla="*/ 10963 w 11278"/>
                  <a:gd name="connsiteY4" fmla="*/ 1499 h 11993"/>
                  <a:gd name="connsiteX5" fmla="*/ 10963 w 11278"/>
                  <a:gd name="connsiteY5" fmla="*/ 1791 h 11993"/>
                  <a:gd name="connsiteX6" fmla="*/ 2190 w 11278"/>
                  <a:gd name="connsiteY6" fmla="*/ 11992 h 11993"/>
                  <a:gd name="connsiteX7" fmla="*/ 1249 w 11278"/>
                  <a:gd name="connsiteY7" fmla="*/ 11411 h 11993"/>
                  <a:gd name="connsiteX0" fmla="*/ 1249 w 11281"/>
                  <a:gd name="connsiteY0" fmla="*/ 11427 h 12561"/>
                  <a:gd name="connsiteX1" fmla="*/ 1119 w 11281"/>
                  <a:gd name="connsiteY1" fmla="*/ 11369 h 12561"/>
                  <a:gd name="connsiteX2" fmla="*/ 578 w 11281"/>
                  <a:gd name="connsiteY2" fmla="*/ 10194 h 12561"/>
                  <a:gd name="connsiteX3" fmla="*/ 10338 w 11281"/>
                  <a:gd name="connsiteY3" fmla="*/ 498 h 12561"/>
                  <a:gd name="connsiteX4" fmla="*/ 10963 w 11281"/>
                  <a:gd name="connsiteY4" fmla="*/ 1515 h 12561"/>
                  <a:gd name="connsiteX5" fmla="*/ 10903 w 11281"/>
                  <a:gd name="connsiteY5" fmla="*/ 2519 h 12561"/>
                  <a:gd name="connsiteX6" fmla="*/ 2190 w 11281"/>
                  <a:gd name="connsiteY6" fmla="*/ 12008 h 12561"/>
                  <a:gd name="connsiteX7" fmla="*/ 1249 w 11281"/>
                  <a:gd name="connsiteY7" fmla="*/ 11427 h 12561"/>
                  <a:gd name="connsiteX0" fmla="*/ 1249 w 11793"/>
                  <a:gd name="connsiteY0" fmla="*/ 11425 h 12559"/>
                  <a:gd name="connsiteX1" fmla="*/ 1119 w 11793"/>
                  <a:gd name="connsiteY1" fmla="*/ 11367 h 12559"/>
                  <a:gd name="connsiteX2" fmla="*/ 578 w 11793"/>
                  <a:gd name="connsiteY2" fmla="*/ 10192 h 12559"/>
                  <a:gd name="connsiteX3" fmla="*/ 10338 w 11793"/>
                  <a:gd name="connsiteY3" fmla="*/ 496 h 12559"/>
                  <a:gd name="connsiteX4" fmla="*/ 10903 w 11793"/>
                  <a:gd name="connsiteY4" fmla="*/ 2517 h 12559"/>
                  <a:gd name="connsiteX5" fmla="*/ 2190 w 11793"/>
                  <a:gd name="connsiteY5" fmla="*/ 12006 h 12559"/>
                  <a:gd name="connsiteX6" fmla="*/ 1249 w 11793"/>
                  <a:gd name="connsiteY6" fmla="*/ 11425 h 12559"/>
                  <a:gd name="connsiteX0" fmla="*/ 1249 w 11793"/>
                  <a:gd name="connsiteY0" fmla="*/ 11425 h 12559"/>
                  <a:gd name="connsiteX1" fmla="*/ 1119 w 11793"/>
                  <a:gd name="connsiteY1" fmla="*/ 11367 h 12559"/>
                  <a:gd name="connsiteX2" fmla="*/ 578 w 11793"/>
                  <a:gd name="connsiteY2" fmla="*/ 10192 h 12559"/>
                  <a:gd name="connsiteX3" fmla="*/ 10338 w 11793"/>
                  <a:gd name="connsiteY3" fmla="*/ 496 h 12559"/>
                  <a:gd name="connsiteX4" fmla="*/ 10903 w 11793"/>
                  <a:gd name="connsiteY4" fmla="*/ 2517 h 12559"/>
                  <a:gd name="connsiteX5" fmla="*/ 2190 w 11793"/>
                  <a:gd name="connsiteY5" fmla="*/ 12006 h 12559"/>
                  <a:gd name="connsiteX6" fmla="*/ 1249 w 11793"/>
                  <a:gd name="connsiteY6" fmla="*/ 11425 h 12559"/>
                  <a:gd name="connsiteX0" fmla="*/ 1249 w 11793"/>
                  <a:gd name="connsiteY0" fmla="*/ 11425 h 12559"/>
                  <a:gd name="connsiteX1" fmla="*/ 1119 w 11793"/>
                  <a:gd name="connsiteY1" fmla="*/ 11367 h 12559"/>
                  <a:gd name="connsiteX2" fmla="*/ 578 w 11793"/>
                  <a:gd name="connsiteY2" fmla="*/ 10192 h 12559"/>
                  <a:gd name="connsiteX3" fmla="*/ 10338 w 11793"/>
                  <a:gd name="connsiteY3" fmla="*/ 496 h 12559"/>
                  <a:gd name="connsiteX4" fmla="*/ 10903 w 11793"/>
                  <a:gd name="connsiteY4" fmla="*/ 2517 h 12559"/>
                  <a:gd name="connsiteX5" fmla="*/ 2190 w 11793"/>
                  <a:gd name="connsiteY5" fmla="*/ 12006 h 12559"/>
                  <a:gd name="connsiteX6" fmla="*/ 1249 w 11793"/>
                  <a:gd name="connsiteY6" fmla="*/ 11425 h 12559"/>
                  <a:gd name="connsiteX0" fmla="*/ 2223 w 11826"/>
                  <a:gd name="connsiteY0" fmla="*/ 12006 h 12577"/>
                  <a:gd name="connsiteX1" fmla="*/ 1152 w 11826"/>
                  <a:gd name="connsiteY1" fmla="*/ 11367 h 12577"/>
                  <a:gd name="connsiteX2" fmla="*/ 611 w 11826"/>
                  <a:gd name="connsiteY2" fmla="*/ 10192 h 12577"/>
                  <a:gd name="connsiteX3" fmla="*/ 10371 w 11826"/>
                  <a:gd name="connsiteY3" fmla="*/ 496 h 12577"/>
                  <a:gd name="connsiteX4" fmla="*/ 10936 w 11826"/>
                  <a:gd name="connsiteY4" fmla="*/ 2517 h 12577"/>
                  <a:gd name="connsiteX5" fmla="*/ 2223 w 11826"/>
                  <a:gd name="connsiteY5" fmla="*/ 12006 h 12577"/>
                  <a:gd name="connsiteX0" fmla="*/ 2189 w 11792"/>
                  <a:gd name="connsiteY0" fmla="*/ 12006 h 12541"/>
                  <a:gd name="connsiteX1" fmla="*/ 577 w 11792"/>
                  <a:gd name="connsiteY1" fmla="*/ 10192 h 12541"/>
                  <a:gd name="connsiteX2" fmla="*/ 10337 w 11792"/>
                  <a:gd name="connsiteY2" fmla="*/ 496 h 12541"/>
                  <a:gd name="connsiteX3" fmla="*/ 10902 w 11792"/>
                  <a:gd name="connsiteY3" fmla="*/ 2517 h 12541"/>
                  <a:gd name="connsiteX4" fmla="*/ 2189 w 11792"/>
                  <a:gd name="connsiteY4" fmla="*/ 12006 h 12541"/>
                  <a:gd name="connsiteX0" fmla="*/ 2189 w 11792"/>
                  <a:gd name="connsiteY0" fmla="*/ 12006 h 12541"/>
                  <a:gd name="connsiteX1" fmla="*/ 577 w 11792"/>
                  <a:gd name="connsiteY1" fmla="*/ 10192 h 12541"/>
                  <a:gd name="connsiteX2" fmla="*/ 10337 w 11792"/>
                  <a:gd name="connsiteY2" fmla="*/ 496 h 12541"/>
                  <a:gd name="connsiteX3" fmla="*/ 10902 w 11792"/>
                  <a:gd name="connsiteY3" fmla="*/ 2517 h 12541"/>
                  <a:gd name="connsiteX4" fmla="*/ 2189 w 11792"/>
                  <a:gd name="connsiteY4" fmla="*/ 12006 h 12541"/>
                  <a:gd name="connsiteX0" fmla="*/ 2189 w 11792"/>
                  <a:gd name="connsiteY0" fmla="*/ 12006 h 12541"/>
                  <a:gd name="connsiteX1" fmla="*/ 577 w 11792"/>
                  <a:gd name="connsiteY1" fmla="*/ 10192 h 12541"/>
                  <a:gd name="connsiteX2" fmla="*/ 10337 w 11792"/>
                  <a:gd name="connsiteY2" fmla="*/ 496 h 12541"/>
                  <a:gd name="connsiteX3" fmla="*/ 10902 w 11792"/>
                  <a:gd name="connsiteY3" fmla="*/ 2517 h 12541"/>
                  <a:gd name="connsiteX4" fmla="*/ 2189 w 11792"/>
                  <a:gd name="connsiteY4" fmla="*/ 12006 h 12541"/>
                  <a:gd name="connsiteX0" fmla="*/ 1612 w 11215"/>
                  <a:gd name="connsiteY0" fmla="*/ 12006 h 12495"/>
                  <a:gd name="connsiteX1" fmla="*/ 0 w 11215"/>
                  <a:gd name="connsiteY1" fmla="*/ 10192 h 12495"/>
                  <a:gd name="connsiteX2" fmla="*/ 9760 w 11215"/>
                  <a:gd name="connsiteY2" fmla="*/ 496 h 12495"/>
                  <a:gd name="connsiteX3" fmla="*/ 10325 w 11215"/>
                  <a:gd name="connsiteY3" fmla="*/ 2517 h 12495"/>
                  <a:gd name="connsiteX4" fmla="*/ 1612 w 11215"/>
                  <a:gd name="connsiteY4" fmla="*/ 12006 h 12495"/>
                  <a:gd name="connsiteX0" fmla="*/ 1612 w 11215"/>
                  <a:gd name="connsiteY0" fmla="*/ 12006 h 12101"/>
                  <a:gd name="connsiteX1" fmla="*/ 0 w 11215"/>
                  <a:gd name="connsiteY1" fmla="*/ 10192 h 12101"/>
                  <a:gd name="connsiteX2" fmla="*/ 9760 w 11215"/>
                  <a:gd name="connsiteY2" fmla="*/ 496 h 12101"/>
                  <a:gd name="connsiteX3" fmla="*/ 10325 w 11215"/>
                  <a:gd name="connsiteY3" fmla="*/ 2517 h 12101"/>
                  <a:gd name="connsiteX4" fmla="*/ 1612 w 11215"/>
                  <a:gd name="connsiteY4" fmla="*/ 12006 h 12101"/>
                  <a:gd name="connsiteX0" fmla="*/ 1612 w 11215"/>
                  <a:gd name="connsiteY0" fmla="*/ 12006 h 12101"/>
                  <a:gd name="connsiteX1" fmla="*/ 0 w 11215"/>
                  <a:gd name="connsiteY1" fmla="*/ 10192 h 12101"/>
                  <a:gd name="connsiteX2" fmla="*/ 9760 w 11215"/>
                  <a:gd name="connsiteY2" fmla="*/ 496 h 12101"/>
                  <a:gd name="connsiteX3" fmla="*/ 10325 w 11215"/>
                  <a:gd name="connsiteY3" fmla="*/ 2517 h 12101"/>
                  <a:gd name="connsiteX4" fmla="*/ 1612 w 11215"/>
                  <a:gd name="connsiteY4" fmla="*/ 12006 h 12101"/>
                  <a:gd name="connsiteX0" fmla="*/ 1612 w 11215"/>
                  <a:gd name="connsiteY0" fmla="*/ 12006 h 12006"/>
                  <a:gd name="connsiteX1" fmla="*/ 0 w 11215"/>
                  <a:gd name="connsiteY1" fmla="*/ 10192 h 12006"/>
                  <a:gd name="connsiteX2" fmla="*/ 9760 w 11215"/>
                  <a:gd name="connsiteY2" fmla="*/ 496 h 12006"/>
                  <a:gd name="connsiteX3" fmla="*/ 10325 w 11215"/>
                  <a:gd name="connsiteY3" fmla="*/ 2517 h 12006"/>
                  <a:gd name="connsiteX4" fmla="*/ 1612 w 11215"/>
                  <a:gd name="connsiteY4" fmla="*/ 12006 h 12006"/>
                  <a:gd name="connsiteX0" fmla="*/ 1612 w 11215"/>
                  <a:gd name="connsiteY0" fmla="*/ 12006 h 12006"/>
                  <a:gd name="connsiteX1" fmla="*/ 0 w 11215"/>
                  <a:gd name="connsiteY1" fmla="*/ 10192 h 12006"/>
                  <a:gd name="connsiteX2" fmla="*/ 9760 w 11215"/>
                  <a:gd name="connsiteY2" fmla="*/ 496 h 12006"/>
                  <a:gd name="connsiteX3" fmla="*/ 10325 w 11215"/>
                  <a:gd name="connsiteY3" fmla="*/ 2517 h 12006"/>
                  <a:gd name="connsiteX4" fmla="*/ 1612 w 11215"/>
                  <a:gd name="connsiteY4" fmla="*/ 12006 h 12006"/>
                  <a:gd name="connsiteX0" fmla="*/ 1612 w 10706"/>
                  <a:gd name="connsiteY0" fmla="*/ 11947 h 11947"/>
                  <a:gd name="connsiteX1" fmla="*/ 0 w 10706"/>
                  <a:gd name="connsiteY1" fmla="*/ 10133 h 11947"/>
                  <a:gd name="connsiteX2" fmla="*/ 9760 w 10706"/>
                  <a:gd name="connsiteY2" fmla="*/ 437 h 11947"/>
                  <a:gd name="connsiteX3" fmla="*/ 10325 w 10706"/>
                  <a:gd name="connsiteY3" fmla="*/ 2458 h 11947"/>
                  <a:gd name="connsiteX4" fmla="*/ 1612 w 10706"/>
                  <a:gd name="connsiteY4" fmla="*/ 11947 h 11947"/>
                  <a:gd name="connsiteX0" fmla="*/ 1612 w 10706"/>
                  <a:gd name="connsiteY0" fmla="*/ 11947 h 11947"/>
                  <a:gd name="connsiteX1" fmla="*/ 0 w 10706"/>
                  <a:gd name="connsiteY1" fmla="*/ 10133 h 11947"/>
                  <a:gd name="connsiteX2" fmla="*/ 9760 w 10706"/>
                  <a:gd name="connsiteY2" fmla="*/ 437 h 11947"/>
                  <a:gd name="connsiteX3" fmla="*/ 10325 w 10706"/>
                  <a:gd name="connsiteY3" fmla="*/ 2458 h 11947"/>
                  <a:gd name="connsiteX4" fmla="*/ 1612 w 10706"/>
                  <a:gd name="connsiteY4" fmla="*/ 11947 h 11947"/>
                  <a:gd name="connsiteX0" fmla="*/ 1612 w 10555"/>
                  <a:gd name="connsiteY0" fmla="*/ 12005 h 12005"/>
                  <a:gd name="connsiteX1" fmla="*/ 0 w 10555"/>
                  <a:gd name="connsiteY1" fmla="*/ 10191 h 12005"/>
                  <a:gd name="connsiteX2" fmla="*/ 9490 w 10555"/>
                  <a:gd name="connsiteY2" fmla="*/ 427 h 12005"/>
                  <a:gd name="connsiteX3" fmla="*/ 10325 w 10555"/>
                  <a:gd name="connsiteY3" fmla="*/ 2516 h 12005"/>
                  <a:gd name="connsiteX4" fmla="*/ 1612 w 10555"/>
                  <a:gd name="connsiteY4" fmla="*/ 12005 h 12005"/>
                  <a:gd name="connsiteX0" fmla="*/ 1612 w 10555"/>
                  <a:gd name="connsiteY0" fmla="*/ 12005 h 12005"/>
                  <a:gd name="connsiteX1" fmla="*/ 0 w 10555"/>
                  <a:gd name="connsiteY1" fmla="*/ 10191 h 12005"/>
                  <a:gd name="connsiteX2" fmla="*/ 9490 w 10555"/>
                  <a:gd name="connsiteY2" fmla="*/ 427 h 12005"/>
                  <a:gd name="connsiteX3" fmla="*/ 10325 w 10555"/>
                  <a:gd name="connsiteY3" fmla="*/ 2516 h 12005"/>
                  <a:gd name="connsiteX4" fmla="*/ 1612 w 10555"/>
                  <a:gd name="connsiteY4" fmla="*/ 12005 h 12005"/>
                  <a:gd name="connsiteX0" fmla="*/ 1612 w 10555"/>
                  <a:gd name="connsiteY0" fmla="*/ 12034 h 12034"/>
                  <a:gd name="connsiteX1" fmla="*/ 0 w 10555"/>
                  <a:gd name="connsiteY1" fmla="*/ 10220 h 12034"/>
                  <a:gd name="connsiteX2" fmla="*/ 9490 w 10555"/>
                  <a:gd name="connsiteY2" fmla="*/ 422 h 12034"/>
                  <a:gd name="connsiteX3" fmla="*/ 10325 w 10555"/>
                  <a:gd name="connsiteY3" fmla="*/ 2545 h 12034"/>
                  <a:gd name="connsiteX4" fmla="*/ 1612 w 10555"/>
                  <a:gd name="connsiteY4" fmla="*/ 12034 h 12034"/>
                  <a:gd name="connsiteX0" fmla="*/ 1612 w 10333"/>
                  <a:gd name="connsiteY0" fmla="*/ 11613 h 11613"/>
                  <a:gd name="connsiteX1" fmla="*/ 0 w 10333"/>
                  <a:gd name="connsiteY1" fmla="*/ 9799 h 11613"/>
                  <a:gd name="connsiteX2" fmla="*/ 9490 w 10333"/>
                  <a:gd name="connsiteY2" fmla="*/ 1 h 11613"/>
                  <a:gd name="connsiteX3" fmla="*/ 10325 w 10333"/>
                  <a:gd name="connsiteY3" fmla="*/ 2124 h 11613"/>
                  <a:gd name="connsiteX4" fmla="*/ 1612 w 10333"/>
                  <a:gd name="connsiteY4" fmla="*/ 11613 h 11613"/>
                  <a:gd name="connsiteX0" fmla="*/ 1612 w 10330"/>
                  <a:gd name="connsiteY0" fmla="*/ 11646 h 11646"/>
                  <a:gd name="connsiteX1" fmla="*/ 0 w 10330"/>
                  <a:gd name="connsiteY1" fmla="*/ 9832 h 11646"/>
                  <a:gd name="connsiteX2" fmla="*/ 9460 w 10330"/>
                  <a:gd name="connsiteY2" fmla="*/ 0 h 11646"/>
                  <a:gd name="connsiteX3" fmla="*/ 10325 w 10330"/>
                  <a:gd name="connsiteY3" fmla="*/ 2157 h 11646"/>
                  <a:gd name="connsiteX4" fmla="*/ 1612 w 10330"/>
                  <a:gd name="connsiteY4" fmla="*/ 11646 h 11646"/>
                  <a:gd name="connsiteX0" fmla="*/ 1612 w 10330"/>
                  <a:gd name="connsiteY0" fmla="*/ 11646 h 11646"/>
                  <a:gd name="connsiteX1" fmla="*/ 0 w 10330"/>
                  <a:gd name="connsiteY1" fmla="*/ 9832 h 11646"/>
                  <a:gd name="connsiteX2" fmla="*/ 9460 w 10330"/>
                  <a:gd name="connsiteY2" fmla="*/ 0 h 11646"/>
                  <a:gd name="connsiteX3" fmla="*/ 10325 w 10330"/>
                  <a:gd name="connsiteY3" fmla="*/ 2157 h 11646"/>
                  <a:gd name="connsiteX4" fmla="*/ 1612 w 10330"/>
                  <a:gd name="connsiteY4" fmla="*/ 11646 h 11646"/>
                  <a:gd name="connsiteX0" fmla="*/ 1612 w 10357"/>
                  <a:gd name="connsiteY0" fmla="*/ 11646 h 11646"/>
                  <a:gd name="connsiteX1" fmla="*/ 0 w 10357"/>
                  <a:gd name="connsiteY1" fmla="*/ 9832 h 11646"/>
                  <a:gd name="connsiteX2" fmla="*/ 9610 w 10357"/>
                  <a:gd name="connsiteY2" fmla="*/ 0 h 11646"/>
                  <a:gd name="connsiteX3" fmla="*/ 10325 w 10357"/>
                  <a:gd name="connsiteY3" fmla="*/ 2157 h 11646"/>
                  <a:gd name="connsiteX4" fmla="*/ 1612 w 10357"/>
                  <a:gd name="connsiteY4" fmla="*/ 11646 h 11646"/>
                  <a:gd name="connsiteX0" fmla="*/ 1612 w 10357"/>
                  <a:gd name="connsiteY0" fmla="*/ 11646 h 11646"/>
                  <a:gd name="connsiteX1" fmla="*/ 0 w 10357"/>
                  <a:gd name="connsiteY1" fmla="*/ 9832 h 11646"/>
                  <a:gd name="connsiteX2" fmla="*/ 9610 w 10357"/>
                  <a:gd name="connsiteY2" fmla="*/ 0 h 11646"/>
                  <a:gd name="connsiteX3" fmla="*/ 10325 w 10357"/>
                  <a:gd name="connsiteY3" fmla="*/ 2157 h 11646"/>
                  <a:gd name="connsiteX4" fmla="*/ 1612 w 10357"/>
                  <a:gd name="connsiteY4" fmla="*/ 11646 h 116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57" h="11646">
                    <a:moveTo>
                      <a:pt x="1612" y="11646"/>
                    </a:moveTo>
                    <a:cubicBezTo>
                      <a:pt x="342" y="10552"/>
                      <a:pt x="1316" y="11479"/>
                      <a:pt x="0" y="9832"/>
                    </a:cubicBezTo>
                    <a:cubicBezTo>
                      <a:pt x="8839" y="828"/>
                      <a:pt x="258" y="9620"/>
                      <a:pt x="9610" y="0"/>
                    </a:cubicBezTo>
                    <a:cubicBezTo>
                      <a:pt x="10580" y="-24"/>
                      <a:pt x="10331" y="646"/>
                      <a:pt x="10325" y="2157"/>
                    </a:cubicBezTo>
                    <a:cubicBezTo>
                      <a:pt x="2177" y="11060"/>
                      <a:pt x="10062" y="2500"/>
                      <a:pt x="1612" y="1164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sp>
            <p:nvSpPr>
              <p:cNvPr id="1610" name="Freeform 330">
                <a:extLst>
                  <a:ext uri="{FF2B5EF4-FFF2-40B4-BE49-F238E27FC236}">
                    <a16:creationId xmlns:a16="http://schemas.microsoft.com/office/drawing/2014/main" id="{3DEF65E6-9D70-7AB1-4A91-35F5C8FBC4AC}"/>
                  </a:ext>
                </a:extLst>
              </p:cNvPr>
              <p:cNvSpPr>
                <a:spLocks/>
              </p:cNvSpPr>
              <p:nvPr/>
            </p:nvSpPr>
            <p:spPr bwMode="auto">
              <a:xfrm>
                <a:off x="4620983" y="3140481"/>
                <a:ext cx="624775" cy="687212"/>
              </a:xfrm>
              <a:custGeom>
                <a:avLst/>
                <a:gdLst>
                  <a:gd name="T0" fmla="*/ 7 w 264"/>
                  <a:gd name="T1" fmla="*/ 234 h 234"/>
                  <a:gd name="T2" fmla="*/ 2 w 264"/>
                  <a:gd name="T3" fmla="*/ 232 h 234"/>
                  <a:gd name="T4" fmla="*/ 3 w 264"/>
                  <a:gd name="T5" fmla="*/ 222 h 234"/>
                  <a:gd name="T6" fmla="*/ 252 w 264"/>
                  <a:gd name="T7" fmla="*/ 2 h 234"/>
                  <a:gd name="T8" fmla="*/ 261 w 264"/>
                  <a:gd name="T9" fmla="*/ 3 h 234"/>
                  <a:gd name="T10" fmla="*/ 261 w 264"/>
                  <a:gd name="T11" fmla="*/ 13 h 234"/>
                  <a:gd name="T12" fmla="*/ 12 w 264"/>
                  <a:gd name="T13" fmla="*/ 232 h 234"/>
                  <a:gd name="T14" fmla="*/ 7 w 264"/>
                  <a:gd name="T15" fmla="*/ 234 h 234"/>
                  <a:gd name="connsiteX0" fmla="*/ 946 w 11087"/>
                  <a:gd name="connsiteY0" fmla="*/ 10559 h 10559"/>
                  <a:gd name="connsiteX1" fmla="*/ 757 w 11087"/>
                  <a:gd name="connsiteY1" fmla="*/ 10474 h 10559"/>
                  <a:gd name="connsiteX2" fmla="*/ 11 w 11087"/>
                  <a:gd name="connsiteY2" fmla="*/ 9156 h 10559"/>
                  <a:gd name="connsiteX3" fmla="*/ 10226 w 11087"/>
                  <a:gd name="connsiteY3" fmla="*/ 644 h 10559"/>
                  <a:gd name="connsiteX4" fmla="*/ 10567 w 11087"/>
                  <a:gd name="connsiteY4" fmla="*/ 687 h 10559"/>
                  <a:gd name="connsiteX5" fmla="*/ 10567 w 11087"/>
                  <a:gd name="connsiteY5" fmla="*/ 1115 h 10559"/>
                  <a:gd name="connsiteX6" fmla="*/ 1136 w 11087"/>
                  <a:gd name="connsiteY6" fmla="*/ 10474 h 10559"/>
                  <a:gd name="connsiteX7" fmla="*/ 946 w 11087"/>
                  <a:gd name="connsiteY7" fmla="*/ 10559 h 10559"/>
                  <a:gd name="connsiteX0" fmla="*/ 1520 w 11911"/>
                  <a:gd name="connsiteY0" fmla="*/ 13212 h 13229"/>
                  <a:gd name="connsiteX1" fmla="*/ 1331 w 11911"/>
                  <a:gd name="connsiteY1" fmla="*/ 13127 h 13229"/>
                  <a:gd name="connsiteX2" fmla="*/ 585 w 11911"/>
                  <a:gd name="connsiteY2" fmla="*/ 11809 h 13229"/>
                  <a:gd name="connsiteX3" fmla="*/ 11148 w 11911"/>
                  <a:gd name="connsiteY3" fmla="*/ 281 h 13229"/>
                  <a:gd name="connsiteX4" fmla="*/ 11141 w 11911"/>
                  <a:gd name="connsiteY4" fmla="*/ 3340 h 13229"/>
                  <a:gd name="connsiteX5" fmla="*/ 11141 w 11911"/>
                  <a:gd name="connsiteY5" fmla="*/ 3768 h 13229"/>
                  <a:gd name="connsiteX6" fmla="*/ 1710 w 11911"/>
                  <a:gd name="connsiteY6" fmla="*/ 13127 h 13229"/>
                  <a:gd name="connsiteX7" fmla="*/ 1520 w 11911"/>
                  <a:gd name="connsiteY7" fmla="*/ 13212 h 13229"/>
                  <a:gd name="connsiteX0" fmla="*/ 1520 w 12395"/>
                  <a:gd name="connsiteY0" fmla="*/ 13290 h 13307"/>
                  <a:gd name="connsiteX1" fmla="*/ 1331 w 12395"/>
                  <a:gd name="connsiteY1" fmla="*/ 13205 h 13307"/>
                  <a:gd name="connsiteX2" fmla="*/ 585 w 12395"/>
                  <a:gd name="connsiteY2" fmla="*/ 11887 h 13307"/>
                  <a:gd name="connsiteX3" fmla="*/ 11148 w 12395"/>
                  <a:gd name="connsiteY3" fmla="*/ 359 h 13307"/>
                  <a:gd name="connsiteX4" fmla="*/ 11141 w 12395"/>
                  <a:gd name="connsiteY4" fmla="*/ 3846 h 13307"/>
                  <a:gd name="connsiteX5" fmla="*/ 1710 w 12395"/>
                  <a:gd name="connsiteY5" fmla="*/ 13205 h 13307"/>
                  <a:gd name="connsiteX6" fmla="*/ 1520 w 12395"/>
                  <a:gd name="connsiteY6" fmla="*/ 13290 h 13307"/>
                  <a:gd name="connsiteX0" fmla="*/ 1727 w 12412"/>
                  <a:gd name="connsiteY0" fmla="*/ 13205 h 13949"/>
                  <a:gd name="connsiteX1" fmla="*/ 1348 w 12412"/>
                  <a:gd name="connsiteY1" fmla="*/ 13205 h 13949"/>
                  <a:gd name="connsiteX2" fmla="*/ 602 w 12412"/>
                  <a:gd name="connsiteY2" fmla="*/ 11887 h 13949"/>
                  <a:gd name="connsiteX3" fmla="*/ 11165 w 12412"/>
                  <a:gd name="connsiteY3" fmla="*/ 359 h 13949"/>
                  <a:gd name="connsiteX4" fmla="*/ 11158 w 12412"/>
                  <a:gd name="connsiteY4" fmla="*/ 3846 h 13949"/>
                  <a:gd name="connsiteX5" fmla="*/ 1727 w 12412"/>
                  <a:gd name="connsiteY5" fmla="*/ 13205 h 13949"/>
                  <a:gd name="connsiteX0" fmla="*/ 1926 w 12611"/>
                  <a:gd name="connsiteY0" fmla="*/ 13205 h 13941"/>
                  <a:gd name="connsiteX1" fmla="*/ 801 w 12611"/>
                  <a:gd name="connsiteY1" fmla="*/ 11887 h 13941"/>
                  <a:gd name="connsiteX2" fmla="*/ 11364 w 12611"/>
                  <a:gd name="connsiteY2" fmla="*/ 359 h 13941"/>
                  <a:gd name="connsiteX3" fmla="*/ 11357 w 12611"/>
                  <a:gd name="connsiteY3" fmla="*/ 3846 h 13941"/>
                  <a:gd name="connsiteX4" fmla="*/ 1926 w 12611"/>
                  <a:gd name="connsiteY4" fmla="*/ 13205 h 13941"/>
                  <a:gd name="connsiteX0" fmla="*/ 2098 w 12522"/>
                  <a:gd name="connsiteY0" fmla="*/ 13205 h 13941"/>
                  <a:gd name="connsiteX1" fmla="*/ 712 w 12522"/>
                  <a:gd name="connsiteY1" fmla="*/ 11887 h 13941"/>
                  <a:gd name="connsiteX2" fmla="*/ 11275 w 12522"/>
                  <a:gd name="connsiteY2" fmla="*/ 359 h 13941"/>
                  <a:gd name="connsiteX3" fmla="*/ 11268 w 12522"/>
                  <a:gd name="connsiteY3" fmla="*/ 3846 h 13941"/>
                  <a:gd name="connsiteX4" fmla="*/ 2098 w 12522"/>
                  <a:gd name="connsiteY4" fmla="*/ 13205 h 13941"/>
                  <a:gd name="connsiteX0" fmla="*/ 2098 w 12522"/>
                  <a:gd name="connsiteY0" fmla="*/ 13205 h 13941"/>
                  <a:gd name="connsiteX1" fmla="*/ 712 w 12522"/>
                  <a:gd name="connsiteY1" fmla="*/ 11887 h 13941"/>
                  <a:gd name="connsiteX2" fmla="*/ 11275 w 12522"/>
                  <a:gd name="connsiteY2" fmla="*/ 359 h 13941"/>
                  <a:gd name="connsiteX3" fmla="*/ 11268 w 12522"/>
                  <a:gd name="connsiteY3" fmla="*/ 3846 h 13941"/>
                  <a:gd name="connsiteX4" fmla="*/ 2098 w 12522"/>
                  <a:gd name="connsiteY4" fmla="*/ 13205 h 13941"/>
                  <a:gd name="connsiteX0" fmla="*/ 2098 w 12522"/>
                  <a:gd name="connsiteY0" fmla="*/ 13205 h 13941"/>
                  <a:gd name="connsiteX1" fmla="*/ 712 w 12522"/>
                  <a:gd name="connsiteY1" fmla="*/ 11887 h 13941"/>
                  <a:gd name="connsiteX2" fmla="*/ 11275 w 12522"/>
                  <a:gd name="connsiteY2" fmla="*/ 359 h 13941"/>
                  <a:gd name="connsiteX3" fmla="*/ 11268 w 12522"/>
                  <a:gd name="connsiteY3" fmla="*/ 3846 h 13941"/>
                  <a:gd name="connsiteX4" fmla="*/ 2098 w 12522"/>
                  <a:gd name="connsiteY4" fmla="*/ 13205 h 13941"/>
                  <a:gd name="connsiteX0" fmla="*/ 1913 w 12337"/>
                  <a:gd name="connsiteY0" fmla="*/ 13205 h 13205"/>
                  <a:gd name="connsiteX1" fmla="*/ 527 w 12337"/>
                  <a:gd name="connsiteY1" fmla="*/ 11887 h 13205"/>
                  <a:gd name="connsiteX2" fmla="*/ 11090 w 12337"/>
                  <a:gd name="connsiteY2" fmla="*/ 359 h 13205"/>
                  <a:gd name="connsiteX3" fmla="*/ 11083 w 12337"/>
                  <a:gd name="connsiteY3" fmla="*/ 3846 h 13205"/>
                  <a:gd name="connsiteX4" fmla="*/ 1913 w 12337"/>
                  <a:gd name="connsiteY4" fmla="*/ 13205 h 13205"/>
                  <a:gd name="connsiteX0" fmla="*/ 1913 w 11861"/>
                  <a:gd name="connsiteY0" fmla="*/ 13213 h 13213"/>
                  <a:gd name="connsiteX1" fmla="*/ 527 w 11861"/>
                  <a:gd name="connsiteY1" fmla="*/ 11895 h 13213"/>
                  <a:gd name="connsiteX2" fmla="*/ 11090 w 11861"/>
                  <a:gd name="connsiteY2" fmla="*/ 367 h 13213"/>
                  <a:gd name="connsiteX3" fmla="*/ 11083 w 11861"/>
                  <a:gd name="connsiteY3" fmla="*/ 3854 h 13213"/>
                  <a:gd name="connsiteX4" fmla="*/ 1913 w 11861"/>
                  <a:gd name="connsiteY4" fmla="*/ 13213 h 13213"/>
                  <a:gd name="connsiteX0" fmla="*/ 1913 w 11090"/>
                  <a:gd name="connsiteY0" fmla="*/ 12846 h 12846"/>
                  <a:gd name="connsiteX1" fmla="*/ 527 w 11090"/>
                  <a:gd name="connsiteY1" fmla="*/ 11528 h 12846"/>
                  <a:gd name="connsiteX2" fmla="*/ 11090 w 11090"/>
                  <a:gd name="connsiteY2" fmla="*/ 0 h 12846"/>
                  <a:gd name="connsiteX3" fmla="*/ 11083 w 11090"/>
                  <a:gd name="connsiteY3" fmla="*/ 3487 h 12846"/>
                  <a:gd name="connsiteX4" fmla="*/ 1913 w 11090"/>
                  <a:gd name="connsiteY4" fmla="*/ 12846 h 12846"/>
                  <a:gd name="connsiteX0" fmla="*/ 1913 w 11090"/>
                  <a:gd name="connsiteY0" fmla="*/ 12846 h 12846"/>
                  <a:gd name="connsiteX1" fmla="*/ 527 w 11090"/>
                  <a:gd name="connsiteY1" fmla="*/ 11528 h 12846"/>
                  <a:gd name="connsiteX2" fmla="*/ 11090 w 11090"/>
                  <a:gd name="connsiteY2" fmla="*/ 0 h 12846"/>
                  <a:gd name="connsiteX3" fmla="*/ 11083 w 11090"/>
                  <a:gd name="connsiteY3" fmla="*/ 3487 h 12846"/>
                  <a:gd name="connsiteX4" fmla="*/ 1913 w 11090"/>
                  <a:gd name="connsiteY4" fmla="*/ 12846 h 12846"/>
                  <a:gd name="connsiteX0" fmla="*/ 1913 w 11090"/>
                  <a:gd name="connsiteY0" fmla="*/ 12846 h 12846"/>
                  <a:gd name="connsiteX1" fmla="*/ 527 w 11090"/>
                  <a:gd name="connsiteY1" fmla="*/ 11528 h 12846"/>
                  <a:gd name="connsiteX2" fmla="*/ 11090 w 11090"/>
                  <a:gd name="connsiteY2" fmla="*/ 0 h 12846"/>
                  <a:gd name="connsiteX3" fmla="*/ 11083 w 11090"/>
                  <a:gd name="connsiteY3" fmla="*/ 3487 h 12846"/>
                  <a:gd name="connsiteX4" fmla="*/ 1913 w 11090"/>
                  <a:gd name="connsiteY4" fmla="*/ 12846 h 12846"/>
                  <a:gd name="connsiteX0" fmla="*/ 1386 w 10563"/>
                  <a:gd name="connsiteY0" fmla="*/ 12846 h 12846"/>
                  <a:gd name="connsiteX1" fmla="*/ 0 w 10563"/>
                  <a:gd name="connsiteY1" fmla="*/ 11528 h 12846"/>
                  <a:gd name="connsiteX2" fmla="*/ 10563 w 10563"/>
                  <a:gd name="connsiteY2" fmla="*/ 0 h 12846"/>
                  <a:gd name="connsiteX3" fmla="*/ 10556 w 10563"/>
                  <a:gd name="connsiteY3" fmla="*/ 3487 h 12846"/>
                  <a:gd name="connsiteX4" fmla="*/ 1386 w 10563"/>
                  <a:gd name="connsiteY4" fmla="*/ 12846 h 12846"/>
                  <a:gd name="connsiteX0" fmla="*/ 1691 w 10563"/>
                  <a:gd name="connsiteY0" fmla="*/ 13192 h 13192"/>
                  <a:gd name="connsiteX1" fmla="*/ 0 w 10563"/>
                  <a:gd name="connsiteY1" fmla="*/ 11528 h 13192"/>
                  <a:gd name="connsiteX2" fmla="*/ 10563 w 10563"/>
                  <a:gd name="connsiteY2" fmla="*/ 0 h 13192"/>
                  <a:gd name="connsiteX3" fmla="*/ 10556 w 10563"/>
                  <a:gd name="connsiteY3" fmla="*/ 3487 h 13192"/>
                  <a:gd name="connsiteX4" fmla="*/ 1691 w 10563"/>
                  <a:gd name="connsiteY4" fmla="*/ 13192 h 13192"/>
                  <a:gd name="connsiteX0" fmla="*/ 1691 w 10563"/>
                  <a:gd name="connsiteY0" fmla="*/ 13192 h 13192"/>
                  <a:gd name="connsiteX1" fmla="*/ 0 w 10563"/>
                  <a:gd name="connsiteY1" fmla="*/ 11528 h 13192"/>
                  <a:gd name="connsiteX2" fmla="*/ 10563 w 10563"/>
                  <a:gd name="connsiteY2" fmla="*/ 0 h 13192"/>
                  <a:gd name="connsiteX3" fmla="*/ 10556 w 10563"/>
                  <a:gd name="connsiteY3" fmla="*/ 3487 h 13192"/>
                  <a:gd name="connsiteX4" fmla="*/ 1691 w 10563"/>
                  <a:gd name="connsiteY4" fmla="*/ 13192 h 13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63" h="13192">
                    <a:moveTo>
                      <a:pt x="1691" y="13192"/>
                    </a:moveTo>
                    <a:cubicBezTo>
                      <a:pt x="998" y="12533"/>
                      <a:pt x="779" y="12482"/>
                      <a:pt x="0" y="11528"/>
                    </a:cubicBezTo>
                    <a:cubicBezTo>
                      <a:pt x="8497" y="2168"/>
                      <a:pt x="3056" y="7817"/>
                      <a:pt x="10563" y="0"/>
                    </a:cubicBezTo>
                    <a:cubicBezTo>
                      <a:pt x="10537" y="1478"/>
                      <a:pt x="10518" y="1247"/>
                      <a:pt x="10556" y="3487"/>
                    </a:cubicBezTo>
                    <a:cubicBezTo>
                      <a:pt x="7601" y="6722"/>
                      <a:pt x="7999" y="6150"/>
                      <a:pt x="1691" y="1319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2400" b="0" i="0" u="none" strike="noStrike" kern="1200" cap="none" spc="0" normalizeH="0" baseline="0" noProof="0">
                  <a:ln>
                    <a:noFill/>
                  </a:ln>
                  <a:solidFill>
                    <a:schemeClr val="tx2"/>
                  </a:solidFill>
                  <a:effectLst/>
                  <a:uLnTx/>
                  <a:uFillTx/>
                  <a:latin typeface="Century Gothic" panose="020F0302020204030204"/>
                  <a:ea typeface="+mn-ea"/>
                  <a:cs typeface="+mn-cs"/>
                </a:endParaRPr>
              </a:p>
            </p:txBody>
          </p:sp>
        </p:grpSp>
      </p:grpSp>
      <p:sp>
        <p:nvSpPr>
          <p:cNvPr id="1611" name="TextBox 1610">
            <a:extLst>
              <a:ext uri="{FF2B5EF4-FFF2-40B4-BE49-F238E27FC236}">
                <a16:creationId xmlns:a16="http://schemas.microsoft.com/office/drawing/2014/main" id="{993283CB-E2D6-9304-4003-744478F8CAE8}"/>
              </a:ext>
            </a:extLst>
          </p:cNvPr>
          <p:cNvSpPr txBox="1"/>
          <p:nvPr/>
        </p:nvSpPr>
        <p:spPr>
          <a:xfrm>
            <a:off x="976625" y="4972003"/>
            <a:ext cx="1452347" cy="707694"/>
          </a:xfrm>
          <a:prstGeom prst="rect">
            <a:avLst/>
          </a:prstGeom>
          <a:noFill/>
        </p:spPr>
        <p:txBody>
          <a:bodyPr wrap="square" rtlCol="0">
            <a:spAutoFit/>
          </a:bodyPr>
          <a:lstStyle/>
          <a:p>
            <a:pPr marL="0" marR="0" lvl="0" indent="0" algn="l" defTabSz="609585"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schemeClr val="tx2"/>
                </a:solidFill>
                <a:effectLst/>
                <a:uLnTx/>
                <a:uFillTx/>
                <a:latin typeface="Century Gothic"/>
                <a:ea typeface="+mn-ea"/>
                <a:cs typeface="+mn-cs"/>
              </a:rPr>
              <a:t>Identity Management System</a:t>
            </a:r>
          </a:p>
        </p:txBody>
      </p:sp>
      <p:cxnSp>
        <p:nvCxnSpPr>
          <p:cNvPr id="1612" name="Straight Connector 1611">
            <a:extLst>
              <a:ext uri="{FF2B5EF4-FFF2-40B4-BE49-F238E27FC236}">
                <a16:creationId xmlns:a16="http://schemas.microsoft.com/office/drawing/2014/main" id="{A46B416E-428C-615F-DFEC-9B990E8624A4}"/>
              </a:ext>
            </a:extLst>
          </p:cNvPr>
          <p:cNvCxnSpPr/>
          <p:nvPr/>
        </p:nvCxnSpPr>
        <p:spPr>
          <a:xfrm flipH="1">
            <a:off x="2486549" y="1339274"/>
            <a:ext cx="7076" cy="4525818"/>
          </a:xfrm>
          <a:prstGeom prst="line">
            <a:avLst/>
          </a:prstGeom>
          <a:ln w="25400">
            <a:solidFill>
              <a:schemeClr val="bg1">
                <a:lumMod val="85000"/>
              </a:schemeClr>
            </a:solidFill>
            <a:prstDash val="lgDash"/>
          </a:ln>
        </p:spPr>
        <p:style>
          <a:lnRef idx="1">
            <a:schemeClr val="dk1"/>
          </a:lnRef>
          <a:fillRef idx="0">
            <a:schemeClr val="dk1"/>
          </a:fillRef>
          <a:effectRef idx="0">
            <a:schemeClr val="dk1"/>
          </a:effectRef>
          <a:fontRef idx="minor">
            <a:schemeClr val="tx1"/>
          </a:fontRef>
        </p:style>
      </p:cxnSp>
      <p:sp>
        <p:nvSpPr>
          <p:cNvPr id="1613" name="TextBox 1612">
            <a:extLst>
              <a:ext uri="{FF2B5EF4-FFF2-40B4-BE49-F238E27FC236}">
                <a16:creationId xmlns:a16="http://schemas.microsoft.com/office/drawing/2014/main" id="{7A4E2B02-5954-50DE-387A-3E0B0BC9DF6B}"/>
              </a:ext>
            </a:extLst>
          </p:cNvPr>
          <p:cNvSpPr txBox="1"/>
          <p:nvPr/>
        </p:nvSpPr>
        <p:spPr>
          <a:xfrm>
            <a:off x="176169" y="2341056"/>
            <a:ext cx="2147259" cy="707694"/>
          </a:xfrm>
          <a:prstGeom prst="rect">
            <a:avLst/>
          </a:prstGeom>
          <a:noFill/>
        </p:spPr>
        <p:txBody>
          <a:bodyPr wrap="square" rtlCol="0">
            <a:spAutoFit/>
          </a:bodyPr>
          <a:lstStyle/>
          <a:p>
            <a:pPr marL="0" marR="0" lvl="0" indent="0" algn="ctr" defTabSz="609585" rtl="0" eaLnBrk="1" fontAlgn="auto" latinLnBrk="0" hangingPunct="1">
              <a:lnSpc>
                <a:spcPct val="100000"/>
              </a:lnSpc>
              <a:spcBef>
                <a:spcPts val="0"/>
              </a:spcBef>
              <a:spcAft>
                <a:spcPts val="0"/>
              </a:spcAft>
              <a:buClrTx/>
              <a:buSzTx/>
              <a:buFontTx/>
              <a:buNone/>
              <a:tabLst/>
              <a:defRPr/>
            </a:pPr>
            <a:r>
              <a:rPr lang="en-US" sz="1333" dirty="0">
                <a:solidFill>
                  <a:schemeClr val="tx2"/>
                </a:solidFill>
                <a:latin typeface="Century Gothic"/>
              </a:rPr>
              <a:t>Register a Citizen and create an identity in the national registry</a:t>
            </a:r>
            <a:endParaRPr kumimoji="0" lang="en-US" sz="1333" b="0" i="0" u="none" strike="noStrike" kern="1200" cap="none" spc="0" normalizeH="0" baseline="0" noProof="0" dirty="0">
              <a:ln>
                <a:noFill/>
              </a:ln>
              <a:solidFill>
                <a:schemeClr val="tx2"/>
              </a:solidFill>
              <a:effectLst/>
              <a:uLnTx/>
              <a:uFillTx/>
              <a:latin typeface="Century Gothic"/>
              <a:ea typeface="+mn-ea"/>
              <a:cs typeface="+mn-cs"/>
            </a:endParaRPr>
          </a:p>
        </p:txBody>
      </p:sp>
      <p:grpSp>
        <p:nvGrpSpPr>
          <p:cNvPr id="1614" name="Group 1613">
            <a:extLst>
              <a:ext uri="{FF2B5EF4-FFF2-40B4-BE49-F238E27FC236}">
                <a16:creationId xmlns:a16="http://schemas.microsoft.com/office/drawing/2014/main" id="{A6CC7D73-2FEB-1E32-57B8-4C462EB8E658}"/>
              </a:ext>
            </a:extLst>
          </p:cNvPr>
          <p:cNvGrpSpPr/>
          <p:nvPr/>
        </p:nvGrpSpPr>
        <p:grpSpPr>
          <a:xfrm>
            <a:off x="457622" y="1350939"/>
            <a:ext cx="1584351" cy="528065"/>
            <a:chOff x="-2137091" y="1139765"/>
            <a:chExt cx="4100774" cy="1366790"/>
          </a:xfrm>
        </p:grpSpPr>
        <p:pic>
          <p:nvPicPr>
            <p:cNvPr id="1615" name="Picture 2" descr="A blue fingerprint in a circle&#10;&#10;Description automatically generated">
              <a:extLst>
                <a:ext uri="{FF2B5EF4-FFF2-40B4-BE49-F238E27FC236}">
                  <a16:creationId xmlns:a16="http://schemas.microsoft.com/office/drawing/2014/main" id="{23E8B2F4-0A7B-7938-313D-7690B05858F1}"/>
                </a:ext>
              </a:extLst>
            </p:cNvPr>
            <p:cNvPicPr>
              <a:picLocks noChangeAspect="1" noChangeArrowheads="1"/>
            </p:cNvPicPr>
            <p:nvPr/>
          </p:nvPicPr>
          <p:blipFill>
            <a:blip r:embed="rId2"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774062" y="1143526"/>
              <a:ext cx="1363029" cy="1363029"/>
            </a:xfrm>
            <a:prstGeom prst="rect">
              <a:avLst/>
            </a:prstGeom>
            <a:noFill/>
            <a:extLst>
              <a:ext uri="{909E8E84-426E-40DD-AFC4-6F175D3DCCD1}">
                <a14:hiddenFill xmlns:a14="http://schemas.microsoft.com/office/drawing/2010/main">
                  <a:solidFill>
                    <a:srgbClr val="FFFFFF"/>
                  </a:solidFill>
                </a14:hiddenFill>
              </a:ext>
            </a:extLst>
          </p:spPr>
        </p:pic>
        <p:pic>
          <p:nvPicPr>
            <p:cNvPr id="1616" name="Picture 3" descr="A blue circle with a person's face&#10;&#10;Description automatically generated">
              <a:extLst>
                <a:ext uri="{FF2B5EF4-FFF2-40B4-BE49-F238E27FC236}">
                  <a16:creationId xmlns:a16="http://schemas.microsoft.com/office/drawing/2014/main" id="{4E5BFA52-059E-952A-122F-47241ABA0CFF}"/>
                </a:ext>
              </a:extLst>
            </p:cNvPr>
            <p:cNvPicPr>
              <a:picLocks noChangeAspect="1" noChangeArrowheads="1"/>
            </p:cNvPicPr>
            <p:nvPr/>
          </p:nvPicPr>
          <p:blipFill>
            <a:blip r:embed="rId3"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00654" y="1139765"/>
              <a:ext cx="1363029" cy="1363029"/>
            </a:xfrm>
            <a:prstGeom prst="rect">
              <a:avLst/>
            </a:prstGeom>
            <a:noFill/>
            <a:extLst>
              <a:ext uri="{909E8E84-426E-40DD-AFC4-6F175D3DCCD1}">
                <a14:hiddenFill xmlns:a14="http://schemas.microsoft.com/office/drawing/2010/main">
                  <a:solidFill>
                    <a:srgbClr val="FFFFFF"/>
                  </a:solidFill>
                </a14:hiddenFill>
              </a:ext>
            </a:extLst>
          </p:spPr>
        </p:pic>
        <p:pic>
          <p:nvPicPr>
            <p:cNvPr id="1617" name="Picture 4" descr="A blue eye in a circle&#10;&#10;Description automatically generated">
              <a:extLst>
                <a:ext uri="{FF2B5EF4-FFF2-40B4-BE49-F238E27FC236}">
                  <a16:creationId xmlns:a16="http://schemas.microsoft.com/office/drawing/2014/main" id="{1156FA35-62F4-74D6-916E-AC6F721F1E22}"/>
                </a:ext>
              </a:extLst>
            </p:cNvPr>
            <p:cNvPicPr>
              <a:picLocks noChangeAspect="1" noChangeArrowheads="1"/>
            </p:cNvPicPr>
            <p:nvPr/>
          </p:nvPicPr>
          <p:blipFill>
            <a:blip r:embed="rId4"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137091" y="1139766"/>
              <a:ext cx="1363029" cy="136302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618" name="Group 1617">
            <a:extLst>
              <a:ext uri="{FF2B5EF4-FFF2-40B4-BE49-F238E27FC236}">
                <a16:creationId xmlns:a16="http://schemas.microsoft.com/office/drawing/2014/main" id="{5FF9EF37-1E84-3F51-DF70-207074BBE9F4}"/>
              </a:ext>
            </a:extLst>
          </p:cNvPr>
          <p:cNvGrpSpPr/>
          <p:nvPr/>
        </p:nvGrpSpPr>
        <p:grpSpPr>
          <a:xfrm>
            <a:off x="821908" y="2005567"/>
            <a:ext cx="416296" cy="326117"/>
            <a:chOff x="-731837" y="2413000"/>
            <a:chExt cx="630237" cy="493713"/>
          </a:xfrm>
          <a:solidFill>
            <a:schemeClr val="accent3"/>
          </a:solidFill>
        </p:grpSpPr>
        <p:sp>
          <p:nvSpPr>
            <p:cNvPr id="1619" name="Freeform 61">
              <a:extLst>
                <a:ext uri="{FF2B5EF4-FFF2-40B4-BE49-F238E27FC236}">
                  <a16:creationId xmlns:a16="http://schemas.microsoft.com/office/drawing/2014/main" id="{82DF30F0-9E01-DDB5-B0DE-1D99D0B9B45E}"/>
                </a:ext>
              </a:extLst>
            </p:cNvPr>
            <p:cNvSpPr>
              <a:spLocks/>
            </p:cNvSpPr>
            <p:nvPr/>
          </p:nvSpPr>
          <p:spPr bwMode="auto">
            <a:xfrm>
              <a:off x="-355600" y="2428875"/>
              <a:ext cx="254000" cy="268288"/>
            </a:xfrm>
            <a:custGeom>
              <a:avLst/>
              <a:gdLst>
                <a:gd name="T0" fmla="*/ 121 w 265"/>
                <a:gd name="T1" fmla="*/ 280 h 280"/>
                <a:gd name="T2" fmla="*/ 73 w 265"/>
                <a:gd name="T3" fmla="*/ 265 h 280"/>
                <a:gd name="T4" fmla="*/ 46 w 265"/>
                <a:gd name="T5" fmla="*/ 217 h 280"/>
                <a:gd name="T6" fmla="*/ 13 w 265"/>
                <a:gd name="T7" fmla="*/ 225 h 280"/>
                <a:gd name="T8" fmla="*/ 3 w 265"/>
                <a:gd name="T9" fmla="*/ 208 h 280"/>
                <a:gd name="T10" fmla="*/ 6 w 265"/>
                <a:gd name="T11" fmla="*/ 194 h 280"/>
                <a:gd name="T12" fmla="*/ 16 w 265"/>
                <a:gd name="T13" fmla="*/ 204 h 280"/>
                <a:gd name="T14" fmla="*/ 21 w 265"/>
                <a:gd name="T15" fmla="*/ 212 h 280"/>
                <a:gd name="T16" fmla="*/ 53 w 265"/>
                <a:gd name="T17" fmla="*/ 205 h 280"/>
                <a:gd name="T18" fmla="*/ 88 w 265"/>
                <a:gd name="T19" fmla="*/ 234 h 280"/>
                <a:gd name="T20" fmla="*/ 116 w 265"/>
                <a:gd name="T21" fmla="*/ 265 h 280"/>
                <a:gd name="T22" fmla="*/ 131 w 265"/>
                <a:gd name="T23" fmla="*/ 236 h 280"/>
                <a:gd name="T24" fmla="*/ 176 w 265"/>
                <a:gd name="T25" fmla="*/ 226 h 280"/>
                <a:gd name="T26" fmla="*/ 207 w 265"/>
                <a:gd name="T27" fmla="*/ 234 h 280"/>
                <a:gd name="T28" fmla="*/ 203 w 265"/>
                <a:gd name="T29" fmla="*/ 202 h 280"/>
                <a:gd name="T30" fmla="*/ 218 w 265"/>
                <a:gd name="T31" fmla="*/ 159 h 280"/>
                <a:gd name="T32" fmla="*/ 250 w 265"/>
                <a:gd name="T33" fmla="*/ 149 h 280"/>
                <a:gd name="T34" fmla="*/ 222 w 265"/>
                <a:gd name="T35" fmla="*/ 117 h 280"/>
                <a:gd name="T36" fmla="*/ 198 w 265"/>
                <a:gd name="T37" fmla="*/ 78 h 280"/>
                <a:gd name="T38" fmla="*/ 210 w 265"/>
                <a:gd name="T39" fmla="*/ 47 h 280"/>
                <a:gd name="T40" fmla="*/ 168 w 265"/>
                <a:gd name="T41" fmla="*/ 49 h 280"/>
                <a:gd name="T42" fmla="*/ 122 w 265"/>
                <a:gd name="T43" fmla="*/ 43 h 280"/>
                <a:gd name="T44" fmla="*/ 105 w 265"/>
                <a:gd name="T45" fmla="*/ 15 h 280"/>
                <a:gd name="T46" fmla="*/ 80 w 265"/>
                <a:gd name="T47" fmla="*/ 49 h 280"/>
                <a:gd name="T48" fmla="*/ 61 w 265"/>
                <a:gd name="T49" fmla="*/ 67 h 280"/>
                <a:gd name="T50" fmla="*/ 55 w 265"/>
                <a:gd name="T51" fmla="*/ 73 h 280"/>
                <a:gd name="T52" fmla="*/ 44 w 265"/>
                <a:gd name="T53" fmla="*/ 64 h 280"/>
                <a:gd name="T54" fmla="*/ 52 w 265"/>
                <a:gd name="T55" fmla="*/ 57 h 280"/>
                <a:gd name="T56" fmla="*/ 62 w 265"/>
                <a:gd name="T57" fmla="*/ 20 h 280"/>
                <a:gd name="T58" fmla="*/ 109 w 265"/>
                <a:gd name="T59" fmla="*/ 0 h 280"/>
                <a:gd name="T60" fmla="*/ 126 w 265"/>
                <a:gd name="T61" fmla="*/ 29 h 280"/>
                <a:gd name="T62" fmla="*/ 179 w 265"/>
                <a:gd name="T63" fmla="*/ 16 h 280"/>
                <a:gd name="T64" fmla="*/ 223 w 265"/>
                <a:gd name="T65" fmla="*/ 41 h 280"/>
                <a:gd name="T66" fmla="*/ 212 w 265"/>
                <a:gd name="T67" fmla="*/ 73 h 280"/>
                <a:gd name="T68" fmla="*/ 255 w 265"/>
                <a:gd name="T69" fmla="*/ 106 h 280"/>
                <a:gd name="T70" fmla="*/ 263 w 265"/>
                <a:gd name="T71" fmla="*/ 156 h 280"/>
                <a:gd name="T72" fmla="*/ 231 w 265"/>
                <a:gd name="T73" fmla="*/ 166 h 280"/>
                <a:gd name="T74" fmla="*/ 232 w 265"/>
                <a:gd name="T75" fmla="*/ 221 h 280"/>
                <a:gd name="T76" fmla="*/ 216 w 265"/>
                <a:gd name="T77" fmla="*/ 245 h 280"/>
                <a:gd name="T78" fmla="*/ 190 w 265"/>
                <a:gd name="T79" fmla="*/ 258 h 280"/>
                <a:gd name="T80" fmla="*/ 136 w 265"/>
                <a:gd name="T81" fmla="*/ 249 h 280"/>
                <a:gd name="T82" fmla="*/ 121 w 265"/>
                <a:gd name="T83" fmla="*/ 28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65" h="280">
                  <a:moveTo>
                    <a:pt x="121" y="280"/>
                  </a:moveTo>
                  <a:cubicBezTo>
                    <a:pt x="121" y="280"/>
                    <a:pt x="121" y="280"/>
                    <a:pt x="121" y="280"/>
                  </a:cubicBezTo>
                  <a:cubicBezTo>
                    <a:pt x="106" y="279"/>
                    <a:pt x="92" y="277"/>
                    <a:pt x="78" y="272"/>
                  </a:cubicBezTo>
                  <a:cubicBezTo>
                    <a:pt x="75" y="271"/>
                    <a:pt x="73" y="268"/>
                    <a:pt x="73" y="265"/>
                  </a:cubicBezTo>
                  <a:cubicBezTo>
                    <a:pt x="74" y="238"/>
                    <a:pt x="74" y="238"/>
                    <a:pt x="74" y="238"/>
                  </a:cubicBezTo>
                  <a:cubicBezTo>
                    <a:pt x="64" y="233"/>
                    <a:pt x="54" y="226"/>
                    <a:pt x="46" y="217"/>
                  </a:cubicBezTo>
                  <a:cubicBezTo>
                    <a:pt x="21" y="227"/>
                    <a:pt x="21" y="227"/>
                    <a:pt x="21" y="227"/>
                  </a:cubicBezTo>
                  <a:cubicBezTo>
                    <a:pt x="18" y="228"/>
                    <a:pt x="15" y="227"/>
                    <a:pt x="13" y="225"/>
                  </a:cubicBezTo>
                  <a:cubicBezTo>
                    <a:pt x="12" y="223"/>
                    <a:pt x="10" y="222"/>
                    <a:pt x="10" y="220"/>
                  </a:cubicBezTo>
                  <a:cubicBezTo>
                    <a:pt x="5" y="215"/>
                    <a:pt x="5" y="214"/>
                    <a:pt x="3" y="208"/>
                  </a:cubicBezTo>
                  <a:cubicBezTo>
                    <a:pt x="3" y="207"/>
                    <a:pt x="2" y="205"/>
                    <a:pt x="1" y="203"/>
                  </a:cubicBezTo>
                  <a:cubicBezTo>
                    <a:pt x="0" y="199"/>
                    <a:pt x="2" y="195"/>
                    <a:pt x="6" y="194"/>
                  </a:cubicBezTo>
                  <a:cubicBezTo>
                    <a:pt x="9" y="193"/>
                    <a:pt x="13" y="195"/>
                    <a:pt x="14" y="198"/>
                  </a:cubicBezTo>
                  <a:cubicBezTo>
                    <a:pt x="15" y="201"/>
                    <a:pt x="16" y="203"/>
                    <a:pt x="16" y="204"/>
                  </a:cubicBezTo>
                  <a:cubicBezTo>
                    <a:pt x="18" y="208"/>
                    <a:pt x="18" y="208"/>
                    <a:pt x="21" y="212"/>
                  </a:cubicBezTo>
                  <a:cubicBezTo>
                    <a:pt x="21" y="212"/>
                    <a:pt x="21" y="212"/>
                    <a:pt x="21" y="212"/>
                  </a:cubicBezTo>
                  <a:cubicBezTo>
                    <a:pt x="45" y="203"/>
                    <a:pt x="45" y="203"/>
                    <a:pt x="45" y="203"/>
                  </a:cubicBezTo>
                  <a:cubicBezTo>
                    <a:pt x="48" y="202"/>
                    <a:pt x="51" y="202"/>
                    <a:pt x="53" y="205"/>
                  </a:cubicBezTo>
                  <a:cubicBezTo>
                    <a:pt x="62" y="214"/>
                    <a:pt x="72" y="222"/>
                    <a:pt x="84" y="227"/>
                  </a:cubicBezTo>
                  <a:cubicBezTo>
                    <a:pt x="87" y="228"/>
                    <a:pt x="89" y="231"/>
                    <a:pt x="88" y="234"/>
                  </a:cubicBezTo>
                  <a:cubicBezTo>
                    <a:pt x="87" y="260"/>
                    <a:pt x="87" y="260"/>
                    <a:pt x="87" y="260"/>
                  </a:cubicBezTo>
                  <a:cubicBezTo>
                    <a:pt x="97" y="263"/>
                    <a:pt x="107" y="265"/>
                    <a:pt x="116" y="265"/>
                  </a:cubicBezTo>
                  <a:cubicBezTo>
                    <a:pt x="124" y="240"/>
                    <a:pt x="124" y="240"/>
                    <a:pt x="124" y="240"/>
                  </a:cubicBezTo>
                  <a:cubicBezTo>
                    <a:pt x="125" y="238"/>
                    <a:pt x="128" y="236"/>
                    <a:pt x="131" y="236"/>
                  </a:cubicBezTo>
                  <a:cubicBezTo>
                    <a:pt x="144" y="235"/>
                    <a:pt x="156" y="231"/>
                    <a:pt x="168" y="225"/>
                  </a:cubicBezTo>
                  <a:cubicBezTo>
                    <a:pt x="170" y="224"/>
                    <a:pt x="173" y="224"/>
                    <a:pt x="176" y="226"/>
                  </a:cubicBezTo>
                  <a:cubicBezTo>
                    <a:pt x="195" y="244"/>
                    <a:pt x="195" y="244"/>
                    <a:pt x="195" y="244"/>
                  </a:cubicBezTo>
                  <a:cubicBezTo>
                    <a:pt x="199" y="241"/>
                    <a:pt x="203" y="238"/>
                    <a:pt x="207" y="234"/>
                  </a:cubicBezTo>
                  <a:cubicBezTo>
                    <a:pt x="211" y="231"/>
                    <a:pt x="214" y="228"/>
                    <a:pt x="218" y="224"/>
                  </a:cubicBezTo>
                  <a:cubicBezTo>
                    <a:pt x="203" y="202"/>
                    <a:pt x="203" y="202"/>
                    <a:pt x="203" y="202"/>
                  </a:cubicBezTo>
                  <a:cubicBezTo>
                    <a:pt x="202" y="200"/>
                    <a:pt x="202" y="197"/>
                    <a:pt x="203" y="194"/>
                  </a:cubicBezTo>
                  <a:cubicBezTo>
                    <a:pt x="211" y="184"/>
                    <a:pt x="216" y="172"/>
                    <a:pt x="218" y="159"/>
                  </a:cubicBezTo>
                  <a:cubicBezTo>
                    <a:pt x="219" y="156"/>
                    <a:pt x="221" y="154"/>
                    <a:pt x="224" y="153"/>
                  </a:cubicBezTo>
                  <a:cubicBezTo>
                    <a:pt x="250" y="149"/>
                    <a:pt x="250" y="149"/>
                    <a:pt x="250" y="149"/>
                  </a:cubicBezTo>
                  <a:cubicBezTo>
                    <a:pt x="251" y="139"/>
                    <a:pt x="250" y="129"/>
                    <a:pt x="248" y="119"/>
                  </a:cubicBezTo>
                  <a:cubicBezTo>
                    <a:pt x="222" y="117"/>
                    <a:pt x="222" y="117"/>
                    <a:pt x="222" y="117"/>
                  </a:cubicBezTo>
                  <a:cubicBezTo>
                    <a:pt x="219" y="117"/>
                    <a:pt x="217" y="115"/>
                    <a:pt x="216" y="112"/>
                  </a:cubicBezTo>
                  <a:cubicBezTo>
                    <a:pt x="212" y="99"/>
                    <a:pt x="206" y="88"/>
                    <a:pt x="198" y="78"/>
                  </a:cubicBezTo>
                  <a:cubicBezTo>
                    <a:pt x="196" y="76"/>
                    <a:pt x="196" y="73"/>
                    <a:pt x="197" y="70"/>
                  </a:cubicBezTo>
                  <a:cubicBezTo>
                    <a:pt x="210" y="47"/>
                    <a:pt x="210" y="47"/>
                    <a:pt x="210" y="47"/>
                  </a:cubicBezTo>
                  <a:cubicBezTo>
                    <a:pt x="202" y="40"/>
                    <a:pt x="194" y="34"/>
                    <a:pt x="186" y="30"/>
                  </a:cubicBezTo>
                  <a:cubicBezTo>
                    <a:pt x="168" y="49"/>
                    <a:pt x="168" y="49"/>
                    <a:pt x="168" y="49"/>
                  </a:cubicBezTo>
                  <a:cubicBezTo>
                    <a:pt x="166" y="51"/>
                    <a:pt x="163" y="51"/>
                    <a:pt x="160" y="50"/>
                  </a:cubicBezTo>
                  <a:cubicBezTo>
                    <a:pt x="148" y="45"/>
                    <a:pt x="135" y="43"/>
                    <a:pt x="122" y="43"/>
                  </a:cubicBezTo>
                  <a:cubicBezTo>
                    <a:pt x="119" y="43"/>
                    <a:pt x="116" y="42"/>
                    <a:pt x="115" y="39"/>
                  </a:cubicBezTo>
                  <a:cubicBezTo>
                    <a:pt x="105" y="15"/>
                    <a:pt x="105" y="15"/>
                    <a:pt x="105" y="15"/>
                  </a:cubicBezTo>
                  <a:cubicBezTo>
                    <a:pt x="95" y="16"/>
                    <a:pt x="86" y="19"/>
                    <a:pt x="76" y="23"/>
                  </a:cubicBezTo>
                  <a:cubicBezTo>
                    <a:pt x="80" y="49"/>
                    <a:pt x="80" y="49"/>
                    <a:pt x="80" y="49"/>
                  </a:cubicBezTo>
                  <a:cubicBezTo>
                    <a:pt x="80" y="52"/>
                    <a:pt x="79" y="54"/>
                    <a:pt x="77" y="56"/>
                  </a:cubicBezTo>
                  <a:cubicBezTo>
                    <a:pt x="71" y="59"/>
                    <a:pt x="66" y="63"/>
                    <a:pt x="61" y="67"/>
                  </a:cubicBezTo>
                  <a:cubicBezTo>
                    <a:pt x="59" y="69"/>
                    <a:pt x="57" y="70"/>
                    <a:pt x="57" y="70"/>
                  </a:cubicBezTo>
                  <a:cubicBezTo>
                    <a:pt x="56" y="71"/>
                    <a:pt x="56" y="72"/>
                    <a:pt x="55" y="73"/>
                  </a:cubicBezTo>
                  <a:cubicBezTo>
                    <a:pt x="52" y="76"/>
                    <a:pt x="48" y="76"/>
                    <a:pt x="45" y="74"/>
                  </a:cubicBezTo>
                  <a:cubicBezTo>
                    <a:pt x="42" y="72"/>
                    <a:pt x="41" y="67"/>
                    <a:pt x="44" y="64"/>
                  </a:cubicBezTo>
                  <a:cubicBezTo>
                    <a:pt x="46" y="61"/>
                    <a:pt x="47" y="60"/>
                    <a:pt x="49" y="59"/>
                  </a:cubicBezTo>
                  <a:cubicBezTo>
                    <a:pt x="49" y="59"/>
                    <a:pt x="50" y="58"/>
                    <a:pt x="52" y="57"/>
                  </a:cubicBezTo>
                  <a:cubicBezTo>
                    <a:pt x="56" y="53"/>
                    <a:pt x="61" y="49"/>
                    <a:pt x="65" y="46"/>
                  </a:cubicBezTo>
                  <a:cubicBezTo>
                    <a:pt x="62" y="20"/>
                    <a:pt x="62" y="20"/>
                    <a:pt x="62" y="20"/>
                  </a:cubicBezTo>
                  <a:cubicBezTo>
                    <a:pt x="61" y="16"/>
                    <a:pt x="63" y="14"/>
                    <a:pt x="66" y="12"/>
                  </a:cubicBezTo>
                  <a:cubicBezTo>
                    <a:pt x="79" y="6"/>
                    <a:pt x="94" y="2"/>
                    <a:pt x="109" y="0"/>
                  </a:cubicBezTo>
                  <a:cubicBezTo>
                    <a:pt x="112" y="0"/>
                    <a:pt x="115" y="2"/>
                    <a:pt x="116" y="5"/>
                  </a:cubicBezTo>
                  <a:cubicBezTo>
                    <a:pt x="126" y="29"/>
                    <a:pt x="126" y="29"/>
                    <a:pt x="126" y="29"/>
                  </a:cubicBezTo>
                  <a:cubicBezTo>
                    <a:pt x="138" y="30"/>
                    <a:pt x="150" y="32"/>
                    <a:pt x="161" y="36"/>
                  </a:cubicBezTo>
                  <a:cubicBezTo>
                    <a:pt x="179" y="16"/>
                    <a:pt x="179" y="16"/>
                    <a:pt x="179" y="16"/>
                  </a:cubicBezTo>
                  <a:cubicBezTo>
                    <a:pt x="181" y="14"/>
                    <a:pt x="185" y="13"/>
                    <a:pt x="187" y="15"/>
                  </a:cubicBezTo>
                  <a:cubicBezTo>
                    <a:pt x="201" y="21"/>
                    <a:pt x="213" y="30"/>
                    <a:pt x="223" y="41"/>
                  </a:cubicBezTo>
                  <a:cubicBezTo>
                    <a:pt x="225" y="43"/>
                    <a:pt x="226" y="46"/>
                    <a:pt x="224" y="49"/>
                  </a:cubicBezTo>
                  <a:cubicBezTo>
                    <a:pt x="212" y="73"/>
                    <a:pt x="212" y="73"/>
                    <a:pt x="212" y="73"/>
                  </a:cubicBezTo>
                  <a:cubicBezTo>
                    <a:pt x="219" y="82"/>
                    <a:pt x="224" y="92"/>
                    <a:pt x="228" y="103"/>
                  </a:cubicBezTo>
                  <a:cubicBezTo>
                    <a:pt x="255" y="106"/>
                    <a:pt x="255" y="106"/>
                    <a:pt x="255" y="106"/>
                  </a:cubicBezTo>
                  <a:cubicBezTo>
                    <a:pt x="258" y="106"/>
                    <a:pt x="261" y="108"/>
                    <a:pt x="261" y="111"/>
                  </a:cubicBezTo>
                  <a:cubicBezTo>
                    <a:pt x="264" y="126"/>
                    <a:pt x="265" y="141"/>
                    <a:pt x="263" y="156"/>
                  </a:cubicBezTo>
                  <a:cubicBezTo>
                    <a:pt x="263" y="159"/>
                    <a:pt x="261" y="161"/>
                    <a:pt x="257" y="162"/>
                  </a:cubicBezTo>
                  <a:cubicBezTo>
                    <a:pt x="231" y="166"/>
                    <a:pt x="231" y="166"/>
                    <a:pt x="231" y="166"/>
                  </a:cubicBezTo>
                  <a:cubicBezTo>
                    <a:pt x="228" y="178"/>
                    <a:pt x="224" y="188"/>
                    <a:pt x="217" y="198"/>
                  </a:cubicBezTo>
                  <a:cubicBezTo>
                    <a:pt x="232" y="221"/>
                    <a:pt x="232" y="221"/>
                    <a:pt x="232" y="221"/>
                  </a:cubicBezTo>
                  <a:cubicBezTo>
                    <a:pt x="234" y="223"/>
                    <a:pt x="234" y="227"/>
                    <a:pt x="232" y="229"/>
                  </a:cubicBezTo>
                  <a:cubicBezTo>
                    <a:pt x="227" y="235"/>
                    <a:pt x="222" y="240"/>
                    <a:pt x="216" y="245"/>
                  </a:cubicBezTo>
                  <a:cubicBezTo>
                    <a:pt x="211" y="250"/>
                    <a:pt x="205" y="254"/>
                    <a:pt x="198" y="258"/>
                  </a:cubicBezTo>
                  <a:cubicBezTo>
                    <a:pt x="196" y="260"/>
                    <a:pt x="192" y="260"/>
                    <a:pt x="190" y="258"/>
                  </a:cubicBezTo>
                  <a:cubicBezTo>
                    <a:pt x="170" y="240"/>
                    <a:pt x="170" y="240"/>
                    <a:pt x="170" y="240"/>
                  </a:cubicBezTo>
                  <a:cubicBezTo>
                    <a:pt x="159" y="245"/>
                    <a:pt x="148" y="248"/>
                    <a:pt x="136" y="249"/>
                  </a:cubicBezTo>
                  <a:cubicBezTo>
                    <a:pt x="128" y="275"/>
                    <a:pt x="128" y="275"/>
                    <a:pt x="128" y="275"/>
                  </a:cubicBezTo>
                  <a:cubicBezTo>
                    <a:pt x="127" y="278"/>
                    <a:pt x="125" y="280"/>
                    <a:pt x="121" y="280"/>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GB" sz="2400"/>
            </a:p>
          </p:txBody>
        </p:sp>
        <p:sp>
          <p:nvSpPr>
            <p:cNvPr id="1620" name="Freeform 64">
              <a:extLst>
                <a:ext uri="{FF2B5EF4-FFF2-40B4-BE49-F238E27FC236}">
                  <a16:creationId xmlns:a16="http://schemas.microsoft.com/office/drawing/2014/main" id="{91E6ABAA-A235-0524-D665-D9D725D28184}"/>
                </a:ext>
              </a:extLst>
            </p:cNvPr>
            <p:cNvSpPr>
              <a:spLocks noEditPoints="1"/>
            </p:cNvSpPr>
            <p:nvPr/>
          </p:nvSpPr>
          <p:spPr bwMode="auto">
            <a:xfrm>
              <a:off x="-295275" y="2498725"/>
              <a:ext cx="120650" cy="120650"/>
            </a:xfrm>
            <a:custGeom>
              <a:avLst/>
              <a:gdLst>
                <a:gd name="T0" fmla="*/ 60 w 126"/>
                <a:gd name="T1" fmla="*/ 125 h 125"/>
                <a:gd name="T2" fmla="*/ 56 w 126"/>
                <a:gd name="T3" fmla="*/ 124 h 125"/>
                <a:gd name="T4" fmla="*/ 16 w 126"/>
                <a:gd name="T5" fmla="*/ 104 h 125"/>
                <a:gd name="T6" fmla="*/ 1 w 126"/>
                <a:gd name="T7" fmla="*/ 62 h 125"/>
                <a:gd name="T8" fmla="*/ 21 w 126"/>
                <a:gd name="T9" fmla="*/ 21 h 125"/>
                <a:gd name="T10" fmla="*/ 105 w 126"/>
                <a:gd name="T11" fmla="*/ 27 h 125"/>
                <a:gd name="T12" fmla="*/ 99 w 126"/>
                <a:gd name="T13" fmla="*/ 110 h 125"/>
                <a:gd name="T14" fmla="*/ 60 w 126"/>
                <a:gd name="T15" fmla="*/ 125 h 125"/>
                <a:gd name="T16" fmla="*/ 60 w 126"/>
                <a:gd name="T17" fmla="*/ 21 h 125"/>
                <a:gd name="T18" fmla="*/ 30 w 126"/>
                <a:gd name="T19" fmla="*/ 32 h 125"/>
                <a:gd name="T20" fmla="*/ 15 w 126"/>
                <a:gd name="T21" fmla="*/ 63 h 125"/>
                <a:gd name="T22" fmla="*/ 26 w 126"/>
                <a:gd name="T23" fmla="*/ 95 h 125"/>
                <a:gd name="T24" fmla="*/ 26 w 126"/>
                <a:gd name="T25" fmla="*/ 95 h 125"/>
                <a:gd name="T26" fmla="*/ 57 w 126"/>
                <a:gd name="T27" fmla="*/ 111 h 125"/>
                <a:gd name="T28" fmla="*/ 90 w 126"/>
                <a:gd name="T29" fmla="*/ 99 h 125"/>
                <a:gd name="T30" fmla="*/ 94 w 126"/>
                <a:gd name="T31" fmla="*/ 36 h 125"/>
                <a:gd name="T32" fmla="*/ 60 w 126"/>
                <a:gd name="T33" fmla="*/ 21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6" h="125">
                  <a:moveTo>
                    <a:pt x="60" y="125"/>
                  </a:moveTo>
                  <a:cubicBezTo>
                    <a:pt x="59" y="125"/>
                    <a:pt x="57" y="125"/>
                    <a:pt x="56" y="124"/>
                  </a:cubicBezTo>
                  <a:cubicBezTo>
                    <a:pt x="40" y="123"/>
                    <a:pt x="26" y="116"/>
                    <a:pt x="16" y="104"/>
                  </a:cubicBezTo>
                  <a:cubicBezTo>
                    <a:pt x="5" y="93"/>
                    <a:pt x="0" y="77"/>
                    <a:pt x="1" y="62"/>
                  </a:cubicBezTo>
                  <a:cubicBezTo>
                    <a:pt x="2" y="46"/>
                    <a:pt x="9" y="32"/>
                    <a:pt x="21" y="21"/>
                  </a:cubicBezTo>
                  <a:cubicBezTo>
                    <a:pt x="46" y="0"/>
                    <a:pt x="83" y="2"/>
                    <a:pt x="105" y="27"/>
                  </a:cubicBezTo>
                  <a:cubicBezTo>
                    <a:pt x="126" y="51"/>
                    <a:pt x="123" y="89"/>
                    <a:pt x="99" y="110"/>
                  </a:cubicBezTo>
                  <a:cubicBezTo>
                    <a:pt x="88" y="120"/>
                    <a:pt x="74" y="125"/>
                    <a:pt x="60" y="125"/>
                  </a:cubicBezTo>
                  <a:close/>
                  <a:moveTo>
                    <a:pt x="60" y="21"/>
                  </a:moveTo>
                  <a:cubicBezTo>
                    <a:pt x="50" y="21"/>
                    <a:pt x="39" y="24"/>
                    <a:pt x="30" y="32"/>
                  </a:cubicBezTo>
                  <a:cubicBezTo>
                    <a:pt x="21" y="40"/>
                    <a:pt x="16" y="51"/>
                    <a:pt x="15" y="63"/>
                  </a:cubicBezTo>
                  <a:cubicBezTo>
                    <a:pt x="14" y="75"/>
                    <a:pt x="18" y="86"/>
                    <a:pt x="26" y="95"/>
                  </a:cubicBezTo>
                  <a:cubicBezTo>
                    <a:pt x="26" y="95"/>
                    <a:pt x="26" y="95"/>
                    <a:pt x="26" y="95"/>
                  </a:cubicBezTo>
                  <a:cubicBezTo>
                    <a:pt x="34" y="104"/>
                    <a:pt x="45" y="110"/>
                    <a:pt x="57" y="111"/>
                  </a:cubicBezTo>
                  <a:cubicBezTo>
                    <a:pt x="69" y="111"/>
                    <a:pt x="81" y="107"/>
                    <a:pt x="90" y="99"/>
                  </a:cubicBezTo>
                  <a:cubicBezTo>
                    <a:pt x="108" y="83"/>
                    <a:pt x="110" y="55"/>
                    <a:pt x="94" y="36"/>
                  </a:cubicBezTo>
                  <a:cubicBezTo>
                    <a:pt x="85" y="26"/>
                    <a:pt x="73" y="21"/>
                    <a:pt x="60" y="21"/>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GB" sz="2400"/>
            </a:p>
          </p:txBody>
        </p:sp>
        <p:sp>
          <p:nvSpPr>
            <p:cNvPr id="1621" name="Freeform 65">
              <a:extLst>
                <a:ext uri="{FF2B5EF4-FFF2-40B4-BE49-F238E27FC236}">
                  <a16:creationId xmlns:a16="http://schemas.microsoft.com/office/drawing/2014/main" id="{BDE63335-1D50-7AB9-5F09-768E9AEE37B8}"/>
                </a:ext>
              </a:extLst>
            </p:cNvPr>
            <p:cNvSpPr>
              <a:spLocks/>
            </p:cNvSpPr>
            <p:nvPr/>
          </p:nvSpPr>
          <p:spPr bwMode="auto">
            <a:xfrm>
              <a:off x="-731837" y="2530475"/>
              <a:ext cx="381000" cy="376238"/>
            </a:xfrm>
            <a:custGeom>
              <a:avLst/>
              <a:gdLst>
                <a:gd name="T0" fmla="*/ 240 w 397"/>
                <a:gd name="T1" fmla="*/ 389 h 392"/>
                <a:gd name="T2" fmla="*/ 181 w 397"/>
                <a:gd name="T3" fmla="*/ 355 h 392"/>
                <a:gd name="T4" fmla="*/ 152 w 397"/>
                <a:gd name="T5" fmla="*/ 388 h 392"/>
                <a:gd name="T6" fmla="*/ 115 w 397"/>
                <a:gd name="T7" fmla="*/ 380 h 392"/>
                <a:gd name="T8" fmla="*/ 115 w 397"/>
                <a:gd name="T9" fmla="*/ 328 h 392"/>
                <a:gd name="T10" fmla="*/ 40 w 397"/>
                <a:gd name="T11" fmla="*/ 313 h 392"/>
                <a:gd name="T12" fmla="*/ 18 w 397"/>
                <a:gd name="T13" fmla="*/ 285 h 392"/>
                <a:gd name="T14" fmla="*/ 54 w 397"/>
                <a:gd name="T15" fmla="*/ 243 h 392"/>
                <a:gd name="T16" fmla="*/ 4 w 397"/>
                <a:gd name="T17" fmla="*/ 181 h 392"/>
                <a:gd name="T18" fmla="*/ 0 w 397"/>
                <a:gd name="T19" fmla="*/ 172 h 392"/>
                <a:gd name="T20" fmla="*/ 5 w 397"/>
                <a:gd name="T21" fmla="*/ 147 h 392"/>
                <a:gd name="T22" fmla="*/ 61 w 397"/>
                <a:gd name="T23" fmla="*/ 138 h 392"/>
                <a:gd name="T24" fmla="*/ 64 w 397"/>
                <a:gd name="T25" fmla="*/ 58 h 392"/>
                <a:gd name="T26" fmla="*/ 87 w 397"/>
                <a:gd name="T27" fmla="*/ 33 h 392"/>
                <a:gd name="T28" fmla="*/ 133 w 397"/>
                <a:gd name="T29" fmla="*/ 61 h 392"/>
                <a:gd name="T30" fmla="*/ 188 w 397"/>
                <a:gd name="T31" fmla="*/ 5 h 392"/>
                <a:gd name="T32" fmla="*/ 214 w 397"/>
                <a:gd name="T33" fmla="*/ 1 h 392"/>
                <a:gd name="T34" fmla="*/ 212 w 397"/>
                <a:gd name="T35" fmla="*/ 15 h 392"/>
                <a:gd name="T36" fmla="*/ 187 w 397"/>
                <a:gd name="T37" fmla="*/ 55 h 392"/>
                <a:gd name="T38" fmla="*/ 136 w 397"/>
                <a:gd name="T39" fmla="*/ 75 h 392"/>
                <a:gd name="T40" fmla="*/ 91 w 397"/>
                <a:gd name="T41" fmla="*/ 48 h 392"/>
                <a:gd name="T42" fmla="*/ 96 w 397"/>
                <a:gd name="T43" fmla="*/ 101 h 392"/>
                <a:gd name="T44" fmla="*/ 72 w 397"/>
                <a:gd name="T45" fmla="*/ 148 h 392"/>
                <a:gd name="T46" fmla="*/ 18 w 397"/>
                <a:gd name="T47" fmla="*/ 155 h 392"/>
                <a:gd name="T48" fmla="*/ 58 w 397"/>
                <a:gd name="T49" fmla="*/ 194 h 392"/>
                <a:gd name="T50" fmla="*/ 69 w 397"/>
                <a:gd name="T51" fmla="*/ 243 h 392"/>
                <a:gd name="T52" fmla="*/ 33 w 397"/>
                <a:gd name="T53" fmla="*/ 283 h 392"/>
                <a:gd name="T54" fmla="*/ 88 w 397"/>
                <a:gd name="T55" fmla="*/ 288 h 392"/>
                <a:gd name="T56" fmla="*/ 126 w 397"/>
                <a:gd name="T57" fmla="*/ 319 h 392"/>
                <a:gd name="T58" fmla="*/ 125 w 397"/>
                <a:gd name="T59" fmla="*/ 369 h 392"/>
                <a:gd name="T60" fmla="*/ 169 w 397"/>
                <a:gd name="T61" fmla="*/ 342 h 392"/>
                <a:gd name="T62" fmla="*/ 183 w 397"/>
                <a:gd name="T63" fmla="*/ 341 h 392"/>
                <a:gd name="T64" fmla="*/ 227 w 397"/>
                <a:gd name="T65" fmla="*/ 345 h 392"/>
                <a:gd name="T66" fmla="*/ 269 w 397"/>
                <a:gd name="T67" fmla="*/ 370 h 392"/>
                <a:gd name="T68" fmla="*/ 271 w 397"/>
                <a:gd name="T69" fmla="*/ 326 h 392"/>
                <a:gd name="T70" fmla="*/ 315 w 397"/>
                <a:gd name="T71" fmla="*/ 296 h 392"/>
                <a:gd name="T72" fmla="*/ 360 w 397"/>
                <a:gd name="T73" fmla="*/ 287 h 392"/>
                <a:gd name="T74" fmla="*/ 336 w 397"/>
                <a:gd name="T75" fmla="*/ 254 h 392"/>
                <a:gd name="T76" fmla="*/ 347 w 397"/>
                <a:gd name="T77" fmla="*/ 207 h 392"/>
                <a:gd name="T78" fmla="*/ 382 w 397"/>
                <a:gd name="T79" fmla="*/ 187 h 392"/>
                <a:gd name="T80" fmla="*/ 346 w 397"/>
                <a:gd name="T81" fmla="*/ 161 h 392"/>
                <a:gd name="T82" fmla="*/ 338 w 397"/>
                <a:gd name="T83" fmla="*/ 150 h 392"/>
                <a:gd name="T84" fmla="*/ 325 w 397"/>
                <a:gd name="T85" fmla="*/ 111 h 392"/>
                <a:gd name="T86" fmla="*/ 351 w 397"/>
                <a:gd name="T87" fmla="*/ 145 h 392"/>
                <a:gd name="T88" fmla="*/ 387 w 397"/>
                <a:gd name="T89" fmla="*/ 152 h 392"/>
                <a:gd name="T90" fmla="*/ 397 w 397"/>
                <a:gd name="T91" fmla="*/ 191 h 392"/>
                <a:gd name="T92" fmla="*/ 360 w 397"/>
                <a:gd name="T93" fmla="*/ 212 h 392"/>
                <a:gd name="T94" fmla="*/ 351 w 397"/>
                <a:gd name="T95" fmla="*/ 256 h 392"/>
                <a:gd name="T96" fmla="*/ 375 w 397"/>
                <a:gd name="T97" fmla="*/ 289 h 392"/>
                <a:gd name="T98" fmla="*/ 350 w 397"/>
                <a:gd name="T99" fmla="*/ 321 h 392"/>
                <a:gd name="T100" fmla="*/ 281 w 397"/>
                <a:gd name="T101" fmla="*/ 336 h 392"/>
                <a:gd name="T102" fmla="*/ 279 w 397"/>
                <a:gd name="T103" fmla="*/ 381 h 392"/>
                <a:gd name="T104" fmla="*/ 246 w 397"/>
                <a:gd name="T105" fmla="*/ 39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97" h="392">
                  <a:moveTo>
                    <a:pt x="246" y="392"/>
                  </a:moveTo>
                  <a:cubicBezTo>
                    <a:pt x="243" y="392"/>
                    <a:pt x="241" y="391"/>
                    <a:pt x="240" y="389"/>
                  </a:cubicBezTo>
                  <a:cubicBezTo>
                    <a:pt x="218" y="356"/>
                    <a:pt x="218" y="356"/>
                    <a:pt x="218" y="356"/>
                  </a:cubicBezTo>
                  <a:cubicBezTo>
                    <a:pt x="205" y="357"/>
                    <a:pt x="193" y="356"/>
                    <a:pt x="181" y="355"/>
                  </a:cubicBezTo>
                  <a:cubicBezTo>
                    <a:pt x="180" y="354"/>
                    <a:pt x="179" y="354"/>
                    <a:pt x="178" y="354"/>
                  </a:cubicBezTo>
                  <a:cubicBezTo>
                    <a:pt x="152" y="388"/>
                    <a:pt x="152" y="388"/>
                    <a:pt x="152" y="388"/>
                  </a:cubicBezTo>
                  <a:cubicBezTo>
                    <a:pt x="150" y="390"/>
                    <a:pt x="147" y="391"/>
                    <a:pt x="144" y="391"/>
                  </a:cubicBezTo>
                  <a:cubicBezTo>
                    <a:pt x="134" y="388"/>
                    <a:pt x="124" y="384"/>
                    <a:pt x="115" y="380"/>
                  </a:cubicBezTo>
                  <a:cubicBezTo>
                    <a:pt x="112" y="379"/>
                    <a:pt x="110" y="376"/>
                    <a:pt x="111" y="373"/>
                  </a:cubicBezTo>
                  <a:cubicBezTo>
                    <a:pt x="115" y="328"/>
                    <a:pt x="115" y="328"/>
                    <a:pt x="115" y="328"/>
                  </a:cubicBezTo>
                  <a:cubicBezTo>
                    <a:pt x="105" y="321"/>
                    <a:pt x="95" y="312"/>
                    <a:pt x="87" y="303"/>
                  </a:cubicBezTo>
                  <a:cubicBezTo>
                    <a:pt x="40" y="313"/>
                    <a:pt x="40" y="313"/>
                    <a:pt x="40" y="313"/>
                  </a:cubicBezTo>
                  <a:cubicBezTo>
                    <a:pt x="37" y="313"/>
                    <a:pt x="34" y="312"/>
                    <a:pt x="32" y="310"/>
                  </a:cubicBezTo>
                  <a:cubicBezTo>
                    <a:pt x="27" y="302"/>
                    <a:pt x="22" y="293"/>
                    <a:pt x="18" y="285"/>
                  </a:cubicBezTo>
                  <a:cubicBezTo>
                    <a:pt x="17" y="282"/>
                    <a:pt x="17" y="279"/>
                    <a:pt x="19" y="277"/>
                  </a:cubicBezTo>
                  <a:cubicBezTo>
                    <a:pt x="54" y="243"/>
                    <a:pt x="54" y="243"/>
                    <a:pt x="54" y="243"/>
                  </a:cubicBezTo>
                  <a:cubicBezTo>
                    <a:pt x="51" y="230"/>
                    <a:pt x="49" y="217"/>
                    <a:pt x="48" y="204"/>
                  </a:cubicBezTo>
                  <a:cubicBezTo>
                    <a:pt x="4" y="181"/>
                    <a:pt x="4" y="181"/>
                    <a:pt x="4" y="181"/>
                  </a:cubicBezTo>
                  <a:cubicBezTo>
                    <a:pt x="1" y="180"/>
                    <a:pt x="0" y="177"/>
                    <a:pt x="0" y="174"/>
                  </a:cubicBezTo>
                  <a:cubicBezTo>
                    <a:pt x="0" y="172"/>
                    <a:pt x="0" y="172"/>
                    <a:pt x="0" y="172"/>
                  </a:cubicBezTo>
                  <a:cubicBezTo>
                    <a:pt x="0" y="171"/>
                    <a:pt x="1" y="170"/>
                    <a:pt x="1" y="169"/>
                  </a:cubicBezTo>
                  <a:cubicBezTo>
                    <a:pt x="2" y="162"/>
                    <a:pt x="3" y="154"/>
                    <a:pt x="5" y="147"/>
                  </a:cubicBezTo>
                  <a:cubicBezTo>
                    <a:pt x="6" y="144"/>
                    <a:pt x="9" y="142"/>
                    <a:pt x="12" y="142"/>
                  </a:cubicBezTo>
                  <a:cubicBezTo>
                    <a:pt x="61" y="138"/>
                    <a:pt x="61" y="138"/>
                    <a:pt x="61" y="138"/>
                  </a:cubicBezTo>
                  <a:cubicBezTo>
                    <a:pt x="66" y="126"/>
                    <a:pt x="73" y="114"/>
                    <a:pt x="82" y="103"/>
                  </a:cubicBezTo>
                  <a:cubicBezTo>
                    <a:pt x="64" y="58"/>
                    <a:pt x="64" y="58"/>
                    <a:pt x="64" y="58"/>
                  </a:cubicBezTo>
                  <a:cubicBezTo>
                    <a:pt x="62" y="55"/>
                    <a:pt x="63" y="52"/>
                    <a:pt x="65" y="50"/>
                  </a:cubicBezTo>
                  <a:cubicBezTo>
                    <a:pt x="72" y="44"/>
                    <a:pt x="80" y="38"/>
                    <a:pt x="87" y="33"/>
                  </a:cubicBezTo>
                  <a:cubicBezTo>
                    <a:pt x="89" y="32"/>
                    <a:pt x="93" y="32"/>
                    <a:pt x="95" y="33"/>
                  </a:cubicBezTo>
                  <a:cubicBezTo>
                    <a:pt x="133" y="61"/>
                    <a:pt x="133" y="61"/>
                    <a:pt x="133" y="61"/>
                  </a:cubicBezTo>
                  <a:cubicBezTo>
                    <a:pt x="146" y="54"/>
                    <a:pt x="160" y="49"/>
                    <a:pt x="175" y="46"/>
                  </a:cubicBezTo>
                  <a:cubicBezTo>
                    <a:pt x="188" y="5"/>
                    <a:pt x="188" y="5"/>
                    <a:pt x="188" y="5"/>
                  </a:cubicBezTo>
                  <a:cubicBezTo>
                    <a:pt x="189" y="2"/>
                    <a:pt x="191" y="0"/>
                    <a:pt x="194" y="0"/>
                  </a:cubicBezTo>
                  <a:cubicBezTo>
                    <a:pt x="204" y="0"/>
                    <a:pt x="204" y="0"/>
                    <a:pt x="214" y="1"/>
                  </a:cubicBezTo>
                  <a:cubicBezTo>
                    <a:pt x="218" y="1"/>
                    <a:pt x="221" y="5"/>
                    <a:pt x="220" y="9"/>
                  </a:cubicBezTo>
                  <a:cubicBezTo>
                    <a:pt x="220" y="13"/>
                    <a:pt x="216" y="15"/>
                    <a:pt x="212" y="15"/>
                  </a:cubicBezTo>
                  <a:cubicBezTo>
                    <a:pt x="206" y="14"/>
                    <a:pt x="204" y="14"/>
                    <a:pt x="200" y="14"/>
                  </a:cubicBezTo>
                  <a:cubicBezTo>
                    <a:pt x="187" y="55"/>
                    <a:pt x="187" y="55"/>
                    <a:pt x="187" y="55"/>
                  </a:cubicBezTo>
                  <a:cubicBezTo>
                    <a:pt x="186" y="57"/>
                    <a:pt x="184" y="59"/>
                    <a:pt x="181" y="60"/>
                  </a:cubicBezTo>
                  <a:cubicBezTo>
                    <a:pt x="165" y="62"/>
                    <a:pt x="150" y="67"/>
                    <a:pt x="136" y="75"/>
                  </a:cubicBezTo>
                  <a:cubicBezTo>
                    <a:pt x="133" y="77"/>
                    <a:pt x="131" y="76"/>
                    <a:pt x="128" y="75"/>
                  </a:cubicBezTo>
                  <a:cubicBezTo>
                    <a:pt x="91" y="48"/>
                    <a:pt x="91" y="48"/>
                    <a:pt x="91" y="48"/>
                  </a:cubicBezTo>
                  <a:cubicBezTo>
                    <a:pt x="87" y="51"/>
                    <a:pt x="82" y="54"/>
                    <a:pt x="78" y="57"/>
                  </a:cubicBezTo>
                  <a:cubicBezTo>
                    <a:pt x="96" y="101"/>
                    <a:pt x="96" y="101"/>
                    <a:pt x="96" y="101"/>
                  </a:cubicBezTo>
                  <a:cubicBezTo>
                    <a:pt x="97" y="104"/>
                    <a:pt x="97" y="107"/>
                    <a:pt x="95" y="109"/>
                  </a:cubicBezTo>
                  <a:cubicBezTo>
                    <a:pt x="86" y="120"/>
                    <a:pt x="78" y="133"/>
                    <a:pt x="72" y="148"/>
                  </a:cubicBezTo>
                  <a:cubicBezTo>
                    <a:pt x="71" y="150"/>
                    <a:pt x="69" y="152"/>
                    <a:pt x="66" y="152"/>
                  </a:cubicBezTo>
                  <a:cubicBezTo>
                    <a:pt x="18" y="155"/>
                    <a:pt x="18" y="155"/>
                    <a:pt x="18" y="155"/>
                  </a:cubicBezTo>
                  <a:cubicBezTo>
                    <a:pt x="16" y="161"/>
                    <a:pt x="15" y="166"/>
                    <a:pt x="15" y="171"/>
                  </a:cubicBezTo>
                  <a:cubicBezTo>
                    <a:pt x="58" y="194"/>
                    <a:pt x="58" y="194"/>
                    <a:pt x="58" y="194"/>
                  </a:cubicBezTo>
                  <a:cubicBezTo>
                    <a:pt x="61" y="195"/>
                    <a:pt x="62" y="197"/>
                    <a:pt x="62" y="200"/>
                  </a:cubicBezTo>
                  <a:cubicBezTo>
                    <a:pt x="62" y="215"/>
                    <a:pt x="64" y="229"/>
                    <a:pt x="69" y="243"/>
                  </a:cubicBezTo>
                  <a:cubicBezTo>
                    <a:pt x="70" y="245"/>
                    <a:pt x="69" y="248"/>
                    <a:pt x="67" y="250"/>
                  </a:cubicBezTo>
                  <a:cubicBezTo>
                    <a:pt x="33" y="283"/>
                    <a:pt x="33" y="283"/>
                    <a:pt x="33" y="283"/>
                  </a:cubicBezTo>
                  <a:cubicBezTo>
                    <a:pt x="35" y="288"/>
                    <a:pt x="38" y="293"/>
                    <a:pt x="41" y="298"/>
                  </a:cubicBezTo>
                  <a:cubicBezTo>
                    <a:pt x="88" y="288"/>
                    <a:pt x="88" y="288"/>
                    <a:pt x="88" y="288"/>
                  </a:cubicBezTo>
                  <a:cubicBezTo>
                    <a:pt x="90" y="288"/>
                    <a:pt x="93" y="288"/>
                    <a:pt x="95" y="290"/>
                  </a:cubicBezTo>
                  <a:cubicBezTo>
                    <a:pt x="104" y="302"/>
                    <a:pt x="114" y="311"/>
                    <a:pt x="126" y="319"/>
                  </a:cubicBezTo>
                  <a:cubicBezTo>
                    <a:pt x="129" y="320"/>
                    <a:pt x="130" y="323"/>
                    <a:pt x="130" y="326"/>
                  </a:cubicBezTo>
                  <a:cubicBezTo>
                    <a:pt x="125" y="369"/>
                    <a:pt x="125" y="369"/>
                    <a:pt x="125" y="369"/>
                  </a:cubicBezTo>
                  <a:cubicBezTo>
                    <a:pt x="131" y="372"/>
                    <a:pt x="137" y="374"/>
                    <a:pt x="143" y="376"/>
                  </a:cubicBezTo>
                  <a:cubicBezTo>
                    <a:pt x="169" y="342"/>
                    <a:pt x="169" y="342"/>
                    <a:pt x="169" y="342"/>
                  </a:cubicBezTo>
                  <a:cubicBezTo>
                    <a:pt x="171" y="340"/>
                    <a:pt x="174" y="339"/>
                    <a:pt x="176" y="340"/>
                  </a:cubicBezTo>
                  <a:cubicBezTo>
                    <a:pt x="179" y="340"/>
                    <a:pt x="181" y="340"/>
                    <a:pt x="183" y="341"/>
                  </a:cubicBezTo>
                  <a:cubicBezTo>
                    <a:pt x="195" y="343"/>
                    <a:pt x="208" y="343"/>
                    <a:pt x="220" y="341"/>
                  </a:cubicBezTo>
                  <a:cubicBezTo>
                    <a:pt x="223" y="341"/>
                    <a:pt x="225" y="342"/>
                    <a:pt x="227" y="345"/>
                  </a:cubicBezTo>
                  <a:cubicBezTo>
                    <a:pt x="249" y="377"/>
                    <a:pt x="249" y="377"/>
                    <a:pt x="249" y="377"/>
                  </a:cubicBezTo>
                  <a:cubicBezTo>
                    <a:pt x="255" y="375"/>
                    <a:pt x="262" y="373"/>
                    <a:pt x="269" y="370"/>
                  </a:cubicBezTo>
                  <a:cubicBezTo>
                    <a:pt x="267" y="332"/>
                    <a:pt x="267" y="332"/>
                    <a:pt x="267" y="332"/>
                  </a:cubicBezTo>
                  <a:cubicBezTo>
                    <a:pt x="267" y="330"/>
                    <a:pt x="269" y="327"/>
                    <a:pt x="271" y="326"/>
                  </a:cubicBezTo>
                  <a:cubicBezTo>
                    <a:pt x="285" y="319"/>
                    <a:pt x="297" y="309"/>
                    <a:pt x="308" y="298"/>
                  </a:cubicBezTo>
                  <a:cubicBezTo>
                    <a:pt x="310" y="296"/>
                    <a:pt x="312" y="295"/>
                    <a:pt x="315" y="296"/>
                  </a:cubicBezTo>
                  <a:cubicBezTo>
                    <a:pt x="349" y="306"/>
                    <a:pt x="349" y="306"/>
                    <a:pt x="349" y="306"/>
                  </a:cubicBezTo>
                  <a:cubicBezTo>
                    <a:pt x="353" y="300"/>
                    <a:pt x="357" y="294"/>
                    <a:pt x="360" y="287"/>
                  </a:cubicBezTo>
                  <a:cubicBezTo>
                    <a:pt x="337" y="262"/>
                    <a:pt x="337" y="262"/>
                    <a:pt x="337" y="262"/>
                  </a:cubicBezTo>
                  <a:cubicBezTo>
                    <a:pt x="336" y="260"/>
                    <a:pt x="335" y="257"/>
                    <a:pt x="336" y="254"/>
                  </a:cubicBezTo>
                  <a:cubicBezTo>
                    <a:pt x="341" y="244"/>
                    <a:pt x="344" y="233"/>
                    <a:pt x="345" y="221"/>
                  </a:cubicBezTo>
                  <a:cubicBezTo>
                    <a:pt x="346" y="217"/>
                    <a:pt x="347" y="212"/>
                    <a:pt x="347" y="207"/>
                  </a:cubicBezTo>
                  <a:cubicBezTo>
                    <a:pt x="347" y="204"/>
                    <a:pt x="348" y="202"/>
                    <a:pt x="351" y="201"/>
                  </a:cubicBezTo>
                  <a:cubicBezTo>
                    <a:pt x="382" y="187"/>
                    <a:pt x="382" y="187"/>
                    <a:pt x="382" y="187"/>
                  </a:cubicBezTo>
                  <a:cubicBezTo>
                    <a:pt x="382" y="180"/>
                    <a:pt x="381" y="173"/>
                    <a:pt x="380" y="166"/>
                  </a:cubicBezTo>
                  <a:cubicBezTo>
                    <a:pt x="346" y="161"/>
                    <a:pt x="346" y="161"/>
                    <a:pt x="346" y="161"/>
                  </a:cubicBezTo>
                  <a:cubicBezTo>
                    <a:pt x="343" y="161"/>
                    <a:pt x="341" y="159"/>
                    <a:pt x="340" y="156"/>
                  </a:cubicBezTo>
                  <a:cubicBezTo>
                    <a:pt x="339" y="154"/>
                    <a:pt x="339" y="152"/>
                    <a:pt x="338" y="150"/>
                  </a:cubicBezTo>
                  <a:cubicBezTo>
                    <a:pt x="334" y="138"/>
                    <a:pt x="332" y="132"/>
                    <a:pt x="324" y="121"/>
                  </a:cubicBezTo>
                  <a:cubicBezTo>
                    <a:pt x="322" y="118"/>
                    <a:pt x="322" y="113"/>
                    <a:pt x="325" y="111"/>
                  </a:cubicBezTo>
                  <a:cubicBezTo>
                    <a:pt x="328" y="109"/>
                    <a:pt x="333" y="109"/>
                    <a:pt x="335" y="112"/>
                  </a:cubicBezTo>
                  <a:cubicBezTo>
                    <a:pt x="345" y="125"/>
                    <a:pt x="347" y="133"/>
                    <a:pt x="351" y="145"/>
                  </a:cubicBezTo>
                  <a:cubicBezTo>
                    <a:pt x="352" y="146"/>
                    <a:pt x="352" y="147"/>
                    <a:pt x="352" y="148"/>
                  </a:cubicBezTo>
                  <a:cubicBezTo>
                    <a:pt x="387" y="152"/>
                    <a:pt x="387" y="152"/>
                    <a:pt x="387" y="152"/>
                  </a:cubicBezTo>
                  <a:cubicBezTo>
                    <a:pt x="390" y="153"/>
                    <a:pt x="392" y="155"/>
                    <a:pt x="393" y="158"/>
                  </a:cubicBezTo>
                  <a:cubicBezTo>
                    <a:pt x="395" y="169"/>
                    <a:pt x="396" y="180"/>
                    <a:pt x="397" y="191"/>
                  </a:cubicBezTo>
                  <a:cubicBezTo>
                    <a:pt x="397" y="194"/>
                    <a:pt x="395" y="196"/>
                    <a:pt x="393" y="198"/>
                  </a:cubicBezTo>
                  <a:cubicBezTo>
                    <a:pt x="360" y="212"/>
                    <a:pt x="360" y="212"/>
                    <a:pt x="360" y="212"/>
                  </a:cubicBezTo>
                  <a:cubicBezTo>
                    <a:pt x="360" y="216"/>
                    <a:pt x="360" y="220"/>
                    <a:pt x="359" y="223"/>
                  </a:cubicBezTo>
                  <a:cubicBezTo>
                    <a:pt x="357" y="234"/>
                    <a:pt x="355" y="245"/>
                    <a:pt x="351" y="256"/>
                  </a:cubicBezTo>
                  <a:cubicBezTo>
                    <a:pt x="374" y="281"/>
                    <a:pt x="374" y="281"/>
                    <a:pt x="374" y="281"/>
                  </a:cubicBezTo>
                  <a:cubicBezTo>
                    <a:pt x="376" y="283"/>
                    <a:pt x="377" y="287"/>
                    <a:pt x="375" y="289"/>
                  </a:cubicBezTo>
                  <a:cubicBezTo>
                    <a:pt x="370" y="299"/>
                    <a:pt x="364" y="309"/>
                    <a:pt x="357" y="318"/>
                  </a:cubicBezTo>
                  <a:cubicBezTo>
                    <a:pt x="356" y="320"/>
                    <a:pt x="353" y="321"/>
                    <a:pt x="350" y="321"/>
                  </a:cubicBezTo>
                  <a:cubicBezTo>
                    <a:pt x="315" y="311"/>
                    <a:pt x="315" y="311"/>
                    <a:pt x="315" y="311"/>
                  </a:cubicBezTo>
                  <a:cubicBezTo>
                    <a:pt x="305" y="321"/>
                    <a:pt x="294" y="329"/>
                    <a:pt x="281" y="336"/>
                  </a:cubicBezTo>
                  <a:cubicBezTo>
                    <a:pt x="283" y="374"/>
                    <a:pt x="283" y="374"/>
                    <a:pt x="283" y="374"/>
                  </a:cubicBezTo>
                  <a:cubicBezTo>
                    <a:pt x="283" y="377"/>
                    <a:pt x="281" y="380"/>
                    <a:pt x="279" y="381"/>
                  </a:cubicBezTo>
                  <a:cubicBezTo>
                    <a:pt x="269" y="385"/>
                    <a:pt x="258" y="389"/>
                    <a:pt x="248" y="392"/>
                  </a:cubicBezTo>
                  <a:cubicBezTo>
                    <a:pt x="247" y="392"/>
                    <a:pt x="246" y="392"/>
                    <a:pt x="246" y="39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GB" sz="2400"/>
            </a:p>
          </p:txBody>
        </p:sp>
        <p:sp>
          <p:nvSpPr>
            <p:cNvPr id="1622" name="Freeform 66">
              <a:extLst>
                <a:ext uri="{FF2B5EF4-FFF2-40B4-BE49-F238E27FC236}">
                  <a16:creationId xmlns:a16="http://schemas.microsoft.com/office/drawing/2014/main" id="{69155D90-FFA5-7BBB-56BE-89EF9B540F42}"/>
                </a:ext>
              </a:extLst>
            </p:cNvPr>
            <p:cNvSpPr>
              <a:spLocks noEditPoints="1"/>
            </p:cNvSpPr>
            <p:nvPr/>
          </p:nvSpPr>
          <p:spPr bwMode="auto">
            <a:xfrm>
              <a:off x="-635000" y="2622550"/>
              <a:ext cx="193675" cy="192088"/>
            </a:xfrm>
            <a:custGeom>
              <a:avLst/>
              <a:gdLst>
                <a:gd name="T0" fmla="*/ 103 w 202"/>
                <a:gd name="T1" fmla="*/ 200 h 200"/>
                <a:gd name="T2" fmla="*/ 89 w 202"/>
                <a:gd name="T3" fmla="*/ 198 h 200"/>
                <a:gd name="T4" fmla="*/ 89 w 202"/>
                <a:gd name="T5" fmla="*/ 198 h 200"/>
                <a:gd name="T6" fmla="*/ 8 w 202"/>
                <a:gd name="T7" fmla="*/ 89 h 200"/>
                <a:gd name="T8" fmla="*/ 118 w 202"/>
                <a:gd name="T9" fmla="*/ 8 h 200"/>
                <a:gd name="T10" fmla="*/ 181 w 202"/>
                <a:gd name="T11" fmla="*/ 46 h 200"/>
                <a:gd name="T12" fmla="*/ 198 w 202"/>
                <a:gd name="T13" fmla="*/ 118 h 200"/>
                <a:gd name="T14" fmla="*/ 160 w 202"/>
                <a:gd name="T15" fmla="*/ 181 h 200"/>
                <a:gd name="T16" fmla="*/ 103 w 202"/>
                <a:gd name="T17" fmla="*/ 200 h 200"/>
                <a:gd name="T18" fmla="*/ 103 w 202"/>
                <a:gd name="T19" fmla="*/ 21 h 200"/>
                <a:gd name="T20" fmla="*/ 22 w 202"/>
                <a:gd name="T21" fmla="*/ 91 h 200"/>
                <a:gd name="T22" fmla="*/ 91 w 202"/>
                <a:gd name="T23" fmla="*/ 185 h 200"/>
                <a:gd name="T24" fmla="*/ 91 w 202"/>
                <a:gd name="T25" fmla="*/ 185 h 200"/>
                <a:gd name="T26" fmla="*/ 152 w 202"/>
                <a:gd name="T27" fmla="*/ 169 h 200"/>
                <a:gd name="T28" fmla="*/ 184 w 202"/>
                <a:gd name="T29" fmla="*/ 116 h 200"/>
                <a:gd name="T30" fmla="*/ 169 w 202"/>
                <a:gd name="T31" fmla="*/ 54 h 200"/>
                <a:gd name="T32" fmla="*/ 115 w 202"/>
                <a:gd name="T33" fmla="*/ 22 h 200"/>
                <a:gd name="T34" fmla="*/ 103 w 202"/>
                <a:gd name="T35" fmla="*/ 2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2" h="200">
                  <a:moveTo>
                    <a:pt x="103" y="200"/>
                  </a:moveTo>
                  <a:cubicBezTo>
                    <a:pt x="98" y="200"/>
                    <a:pt x="94" y="199"/>
                    <a:pt x="89" y="198"/>
                  </a:cubicBezTo>
                  <a:cubicBezTo>
                    <a:pt x="89" y="198"/>
                    <a:pt x="89" y="198"/>
                    <a:pt x="89" y="198"/>
                  </a:cubicBezTo>
                  <a:cubicBezTo>
                    <a:pt x="36" y="190"/>
                    <a:pt x="0" y="141"/>
                    <a:pt x="8" y="89"/>
                  </a:cubicBezTo>
                  <a:cubicBezTo>
                    <a:pt x="16" y="36"/>
                    <a:pt x="65" y="0"/>
                    <a:pt x="118" y="8"/>
                  </a:cubicBezTo>
                  <a:cubicBezTo>
                    <a:pt x="143" y="12"/>
                    <a:pt x="165" y="25"/>
                    <a:pt x="181" y="46"/>
                  </a:cubicBezTo>
                  <a:cubicBezTo>
                    <a:pt x="196" y="67"/>
                    <a:pt x="202" y="92"/>
                    <a:pt x="198" y="118"/>
                  </a:cubicBezTo>
                  <a:cubicBezTo>
                    <a:pt x="194" y="143"/>
                    <a:pt x="181" y="165"/>
                    <a:pt x="160" y="181"/>
                  </a:cubicBezTo>
                  <a:cubicBezTo>
                    <a:pt x="143" y="193"/>
                    <a:pt x="124" y="200"/>
                    <a:pt x="103" y="200"/>
                  </a:cubicBezTo>
                  <a:close/>
                  <a:moveTo>
                    <a:pt x="103" y="21"/>
                  </a:moveTo>
                  <a:cubicBezTo>
                    <a:pt x="63" y="21"/>
                    <a:pt x="28" y="50"/>
                    <a:pt x="22" y="91"/>
                  </a:cubicBezTo>
                  <a:cubicBezTo>
                    <a:pt x="15" y="136"/>
                    <a:pt x="46" y="178"/>
                    <a:pt x="91" y="185"/>
                  </a:cubicBezTo>
                  <a:cubicBezTo>
                    <a:pt x="91" y="185"/>
                    <a:pt x="91" y="185"/>
                    <a:pt x="91" y="185"/>
                  </a:cubicBezTo>
                  <a:cubicBezTo>
                    <a:pt x="112" y="188"/>
                    <a:pt x="134" y="183"/>
                    <a:pt x="152" y="169"/>
                  </a:cubicBezTo>
                  <a:cubicBezTo>
                    <a:pt x="170" y="156"/>
                    <a:pt x="181" y="137"/>
                    <a:pt x="184" y="116"/>
                  </a:cubicBezTo>
                  <a:cubicBezTo>
                    <a:pt x="188" y="94"/>
                    <a:pt x="182" y="72"/>
                    <a:pt x="169" y="54"/>
                  </a:cubicBezTo>
                  <a:cubicBezTo>
                    <a:pt x="156" y="37"/>
                    <a:pt x="137" y="25"/>
                    <a:pt x="115" y="22"/>
                  </a:cubicBezTo>
                  <a:cubicBezTo>
                    <a:pt x="111" y="21"/>
                    <a:pt x="107" y="21"/>
                    <a:pt x="103" y="21"/>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GB" sz="2400"/>
            </a:p>
          </p:txBody>
        </p:sp>
        <p:sp>
          <p:nvSpPr>
            <p:cNvPr id="1623" name="Freeform 67">
              <a:extLst>
                <a:ext uri="{FF2B5EF4-FFF2-40B4-BE49-F238E27FC236}">
                  <a16:creationId xmlns:a16="http://schemas.microsoft.com/office/drawing/2014/main" id="{1136B366-790B-DE66-7918-3B58B7D13621}"/>
                </a:ext>
              </a:extLst>
            </p:cNvPr>
            <p:cNvSpPr>
              <a:spLocks noEditPoints="1"/>
            </p:cNvSpPr>
            <p:nvPr/>
          </p:nvSpPr>
          <p:spPr bwMode="auto">
            <a:xfrm>
              <a:off x="-533400" y="2413000"/>
              <a:ext cx="236537" cy="236538"/>
            </a:xfrm>
            <a:custGeom>
              <a:avLst/>
              <a:gdLst>
                <a:gd name="T0" fmla="*/ 123 w 247"/>
                <a:gd name="T1" fmla="*/ 247 h 247"/>
                <a:gd name="T2" fmla="*/ 0 w 247"/>
                <a:gd name="T3" fmla="*/ 123 h 247"/>
                <a:gd name="T4" fmla="*/ 123 w 247"/>
                <a:gd name="T5" fmla="*/ 0 h 247"/>
                <a:gd name="T6" fmla="*/ 247 w 247"/>
                <a:gd name="T7" fmla="*/ 123 h 247"/>
                <a:gd name="T8" fmla="*/ 123 w 247"/>
                <a:gd name="T9" fmla="*/ 247 h 247"/>
                <a:gd name="T10" fmla="*/ 123 w 247"/>
                <a:gd name="T11" fmla="*/ 14 h 247"/>
                <a:gd name="T12" fmla="*/ 14 w 247"/>
                <a:gd name="T13" fmla="*/ 123 h 247"/>
                <a:gd name="T14" fmla="*/ 123 w 247"/>
                <a:gd name="T15" fmla="*/ 233 h 247"/>
                <a:gd name="T16" fmla="*/ 233 w 247"/>
                <a:gd name="T17" fmla="*/ 123 h 247"/>
                <a:gd name="T18" fmla="*/ 123 w 247"/>
                <a:gd name="T19" fmla="*/ 14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7" h="247">
                  <a:moveTo>
                    <a:pt x="123" y="247"/>
                  </a:moveTo>
                  <a:cubicBezTo>
                    <a:pt x="55" y="247"/>
                    <a:pt x="0" y="191"/>
                    <a:pt x="0" y="123"/>
                  </a:cubicBezTo>
                  <a:cubicBezTo>
                    <a:pt x="0" y="55"/>
                    <a:pt x="55" y="0"/>
                    <a:pt x="123" y="0"/>
                  </a:cubicBezTo>
                  <a:cubicBezTo>
                    <a:pt x="192" y="0"/>
                    <a:pt x="247" y="55"/>
                    <a:pt x="247" y="123"/>
                  </a:cubicBezTo>
                  <a:cubicBezTo>
                    <a:pt x="247" y="191"/>
                    <a:pt x="192" y="247"/>
                    <a:pt x="123" y="247"/>
                  </a:cubicBezTo>
                  <a:close/>
                  <a:moveTo>
                    <a:pt x="123" y="14"/>
                  </a:moveTo>
                  <a:cubicBezTo>
                    <a:pt x="63" y="14"/>
                    <a:pt x="14" y="63"/>
                    <a:pt x="14" y="123"/>
                  </a:cubicBezTo>
                  <a:cubicBezTo>
                    <a:pt x="14" y="183"/>
                    <a:pt x="63" y="233"/>
                    <a:pt x="123" y="233"/>
                  </a:cubicBezTo>
                  <a:cubicBezTo>
                    <a:pt x="184" y="233"/>
                    <a:pt x="233" y="183"/>
                    <a:pt x="233" y="123"/>
                  </a:cubicBezTo>
                  <a:cubicBezTo>
                    <a:pt x="233" y="63"/>
                    <a:pt x="184" y="14"/>
                    <a:pt x="123" y="14"/>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GB" sz="2400"/>
            </a:p>
          </p:txBody>
        </p:sp>
        <p:sp>
          <p:nvSpPr>
            <p:cNvPr id="1624" name="Freeform 68">
              <a:extLst>
                <a:ext uri="{FF2B5EF4-FFF2-40B4-BE49-F238E27FC236}">
                  <a16:creationId xmlns:a16="http://schemas.microsoft.com/office/drawing/2014/main" id="{F910F360-19D8-0F81-030B-DB3B1147C8D9}"/>
                </a:ext>
              </a:extLst>
            </p:cNvPr>
            <p:cNvSpPr>
              <a:spLocks/>
            </p:cNvSpPr>
            <p:nvPr/>
          </p:nvSpPr>
          <p:spPr bwMode="auto">
            <a:xfrm>
              <a:off x="-484188" y="2474913"/>
              <a:ext cx="138112" cy="119063"/>
            </a:xfrm>
            <a:custGeom>
              <a:avLst/>
              <a:gdLst>
                <a:gd name="T0" fmla="*/ 51 w 143"/>
                <a:gd name="T1" fmla="*/ 125 h 125"/>
                <a:gd name="T2" fmla="*/ 51 w 143"/>
                <a:gd name="T3" fmla="*/ 125 h 125"/>
                <a:gd name="T4" fmla="*/ 45 w 143"/>
                <a:gd name="T5" fmla="*/ 122 h 125"/>
                <a:gd name="T6" fmla="*/ 2 w 143"/>
                <a:gd name="T7" fmla="*/ 55 h 125"/>
                <a:gd name="T8" fmla="*/ 4 w 143"/>
                <a:gd name="T9" fmla="*/ 45 h 125"/>
                <a:gd name="T10" fmla="*/ 13 w 143"/>
                <a:gd name="T11" fmla="*/ 47 h 125"/>
                <a:gd name="T12" fmla="*/ 51 w 143"/>
                <a:gd name="T13" fmla="*/ 106 h 125"/>
                <a:gd name="T14" fmla="*/ 130 w 143"/>
                <a:gd name="T15" fmla="*/ 3 h 125"/>
                <a:gd name="T16" fmla="*/ 140 w 143"/>
                <a:gd name="T17" fmla="*/ 2 h 125"/>
                <a:gd name="T18" fmla="*/ 141 w 143"/>
                <a:gd name="T19" fmla="*/ 12 h 125"/>
                <a:gd name="T20" fmla="*/ 57 w 143"/>
                <a:gd name="T21" fmla="*/ 122 h 125"/>
                <a:gd name="T22" fmla="*/ 51 w 143"/>
                <a:gd name="T23" fmla="*/ 12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3" h="125">
                  <a:moveTo>
                    <a:pt x="51" y="125"/>
                  </a:moveTo>
                  <a:cubicBezTo>
                    <a:pt x="51" y="125"/>
                    <a:pt x="51" y="125"/>
                    <a:pt x="51" y="125"/>
                  </a:cubicBezTo>
                  <a:cubicBezTo>
                    <a:pt x="48" y="125"/>
                    <a:pt x="46" y="124"/>
                    <a:pt x="45" y="122"/>
                  </a:cubicBezTo>
                  <a:cubicBezTo>
                    <a:pt x="2" y="55"/>
                    <a:pt x="2" y="55"/>
                    <a:pt x="2" y="55"/>
                  </a:cubicBezTo>
                  <a:cubicBezTo>
                    <a:pt x="0" y="52"/>
                    <a:pt x="1" y="48"/>
                    <a:pt x="4" y="45"/>
                  </a:cubicBezTo>
                  <a:cubicBezTo>
                    <a:pt x="7" y="43"/>
                    <a:pt x="11" y="44"/>
                    <a:pt x="13" y="47"/>
                  </a:cubicBezTo>
                  <a:cubicBezTo>
                    <a:pt x="51" y="106"/>
                    <a:pt x="51" y="106"/>
                    <a:pt x="51" y="106"/>
                  </a:cubicBezTo>
                  <a:cubicBezTo>
                    <a:pt x="130" y="3"/>
                    <a:pt x="130" y="3"/>
                    <a:pt x="130" y="3"/>
                  </a:cubicBezTo>
                  <a:cubicBezTo>
                    <a:pt x="132" y="0"/>
                    <a:pt x="136" y="0"/>
                    <a:pt x="140" y="2"/>
                  </a:cubicBezTo>
                  <a:cubicBezTo>
                    <a:pt x="143" y="4"/>
                    <a:pt x="143" y="9"/>
                    <a:pt x="141" y="12"/>
                  </a:cubicBezTo>
                  <a:cubicBezTo>
                    <a:pt x="57" y="122"/>
                    <a:pt x="57" y="122"/>
                    <a:pt x="57" y="122"/>
                  </a:cubicBezTo>
                  <a:cubicBezTo>
                    <a:pt x="55" y="124"/>
                    <a:pt x="53" y="125"/>
                    <a:pt x="51" y="125"/>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GB" sz="2400"/>
            </a:p>
          </p:txBody>
        </p:sp>
      </p:grpSp>
      <p:grpSp>
        <p:nvGrpSpPr>
          <p:cNvPr id="1625" name="Group 1624">
            <a:extLst>
              <a:ext uri="{FF2B5EF4-FFF2-40B4-BE49-F238E27FC236}">
                <a16:creationId xmlns:a16="http://schemas.microsoft.com/office/drawing/2014/main" id="{E8FE5DEF-3E4B-7BA6-0934-1D208E576A4A}"/>
              </a:ext>
            </a:extLst>
          </p:cNvPr>
          <p:cNvGrpSpPr/>
          <p:nvPr/>
        </p:nvGrpSpPr>
        <p:grpSpPr>
          <a:xfrm>
            <a:off x="1304710" y="2008049"/>
            <a:ext cx="273687" cy="326984"/>
            <a:chOff x="5746750" y="2759075"/>
            <a:chExt cx="301625" cy="360363"/>
          </a:xfrm>
          <a:solidFill>
            <a:schemeClr val="accent3"/>
          </a:solidFill>
        </p:grpSpPr>
        <p:sp>
          <p:nvSpPr>
            <p:cNvPr id="1626" name="Freeform 946">
              <a:extLst>
                <a:ext uri="{FF2B5EF4-FFF2-40B4-BE49-F238E27FC236}">
                  <a16:creationId xmlns:a16="http://schemas.microsoft.com/office/drawing/2014/main" id="{02379F8F-79D3-4A96-59F5-993AC874D100}"/>
                </a:ext>
              </a:extLst>
            </p:cNvPr>
            <p:cNvSpPr>
              <a:spLocks noEditPoints="1"/>
            </p:cNvSpPr>
            <p:nvPr/>
          </p:nvSpPr>
          <p:spPr bwMode="auto">
            <a:xfrm>
              <a:off x="5746750" y="2759075"/>
              <a:ext cx="301625" cy="68263"/>
            </a:xfrm>
            <a:custGeom>
              <a:avLst/>
              <a:gdLst>
                <a:gd name="T0" fmla="*/ 228 w 457"/>
                <a:gd name="T1" fmla="*/ 103 h 103"/>
                <a:gd name="T2" fmla="*/ 0 w 457"/>
                <a:gd name="T3" fmla="*/ 52 h 103"/>
                <a:gd name="T4" fmla="*/ 228 w 457"/>
                <a:gd name="T5" fmla="*/ 0 h 103"/>
                <a:gd name="T6" fmla="*/ 457 w 457"/>
                <a:gd name="T7" fmla="*/ 52 h 103"/>
                <a:gd name="T8" fmla="*/ 228 w 457"/>
                <a:gd name="T9" fmla="*/ 103 h 103"/>
                <a:gd name="T10" fmla="*/ 228 w 457"/>
                <a:gd name="T11" fmla="*/ 14 h 103"/>
                <a:gd name="T12" fmla="*/ 14 w 457"/>
                <a:gd name="T13" fmla="*/ 52 h 103"/>
                <a:gd name="T14" fmla="*/ 228 w 457"/>
                <a:gd name="T15" fmla="*/ 89 h 103"/>
                <a:gd name="T16" fmla="*/ 443 w 457"/>
                <a:gd name="T17" fmla="*/ 52 h 103"/>
                <a:gd name="T18" fmla="*/ 228 w 457"/>
                <a:gd name="T19"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7" h="103">
                  <a:moveTo>
                    <a:pt x="228" y="103"/>
                  </a:moveTo>
                  <a:cubicBezTo>
                    <a:pt x="149" y="103"/>
                    <a:pt x="0" y="92"/>
                    <a:pt x="0" y="52"/>
                  </a:cubicBezTo>
                  <a:cubicBezTo>
                    <a:pt x="0" y="11"/>
                    <a:pt x="149" y="0"/>
                    <a:pt x="228" y="0"/>
                  </a:cubicBezTo>
                  <a:cubicBezTo>
                    <a:pt x="307" y="0"/>
                    <a:pt x="457" y="11"/>
                    <a:pt x="457" y="52"/>
                  </a:cubicBezTo>
                  <a:cubicBezTo>
                    <a:pt x="457" y="92"/>
                    <a:pt x="307" y="103"/>
                    <a:pt x="228" y="103"/>
                  </a:cubicBezTo>
                  <a:close/>
                  <a:moveTo>
                    <a:pt x="228" y="14"/>
                  </a:moveTo>
                  <a:cubicBezTo>
                    <a:pt x="88" y="14"/>
                    <a:pt x="14" y="39"/>
                    <a:pt x="14" y="52"/>
                  </a:cubicBezTo>
                  <a:cubicBezTo>
                    <a:pt x="14" y="65"/>
                    <a:pt x="88" y="89"/>
                    <a:pt x="228" y="89"/>
                  </a:cubicBezTo>
                  <a:cubicBezTo>
                    <a:pt x="369" y="89"/>
                    <a:pt x="443" y="65"/>
                    <a:pt x="443" y="52"/>
                  </a:cubicBezTo>
                  <a:cubicBezTo>
                    <a:pt x="443" y="39"/>
                    <a:pt x="369" y="14"/>
                    <a:pt x="22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sz="2400"/>
            </a:p>
          </p:txBody>
        </p:sp>
        <p:sp>
          <p:nvSpPr>
            <p:cNvPr id="1627" name="Freeform 948">
              <a:extLst>
                <a:ext uri="{FF2B5EF4-FFF2-40B4-BE49-F238E27FC236}">
                  <a16:creationId xmlns:a16="http://schemas.microsoft.com/office/drawing/2014/main" id="{25EADAB1-58C1-DD1D-951F-013554510615}"/>
                </a:ext>
              </a:extLst>
            </p:cNvPr>
            <p:cNvSpPr>
              <a:spLocks noEditPoints="1"/>
            </p:cNvSpPr>
            <p:nvPr/>
          </p:nvSpPr>
          <p:spPr bwMode="auto">
            <a:xfrm>
              <a:off x="5746750" y="2832100"/>
              <a:ext cx="301625" cy="68263"/>
            </a:xfrm>
            <a:custGeom>
              <a:avLst/>
              <a:gdLst>
                <a:gd name="T0" fmla="*/ 228 w 457"/>
                <a:gd name="T1" fmla="*/ 102 h 102"/>
                <a:gd name="T2" fmla="*/ 0 w 457"/>
                <a:gd name="T3" fmla="*/ 51 h 102"/>
                <a:gd name="T4" fmla="*/ 228 w 457"/>
                <a:gd name="T5" fmla="*/ 0 h 102"/>
                <a:gd name="T6" fmla="*/ 457 w 457"/>
                <a:gd name="T7" fmla="*/ 51 h 102"/>
                <a:gd name="T8" fmla="*/ 228 w 457"/>
                <a:gd name="T9" fmla="*/ 102 h 102"/>
                <a:gd name="T10" fmla="*/ 228 w 457"/>
                <a:gd name="T11" fmla="*/ 14 h 102"/>
                <a:gd name="T12" fmla="*/ 14 w 457"/>
                <a:gd name="T13" fmla="*/ 51 h 102"/>
                <a:gd name="T14" fmla="*/ 228 w 457"/>
                <a:gd name="T15" fmla="*/ 88 h 102"/>
                <a:gd name="T16" fmla="*/ 443 w 457"/>
                <a:gd name="T17" fmla="*/ 51 h 102"/>
                <a:gd name="T18" fmla="*/ 228 w 457"/>
                <a:gd name="T19" fmla="*/ 1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7" h="102">
                  <a:moveTo>
                    <a:pt x="228" y="102"/>
                  </a:moveTo>
                  <a:cubicBezTo>
                    <a:pt x="149" y="102"/>
                    <a:pt x="0" y="91"/>
                    <a:pt x="0" y="51"/>
                  </a:cubicBezTo>
                  <a:cubicBezTo>
                    <a:pt x="0" y="10"/>
                    <a:pt x="149" y="0"/>
                    <a:pt x="228" y="0"/>
                  </a:cubicBezTo>
                  <a:cubicBezTo>
                    <a:pt x="307" y="0"/>
                    <a:pt x="457" y="10"/>
                    <a:pt x="457" y="51"/>
                  </a:cubicBezTo>
                  <a:cubicBezTo>
                    <a:pt x="457" y="91"/>
                    <a:pt x="307" y="102"/>
                    <a:pt x="228" y="102"/>
                  </a:cubicBezTo>
                  <a:close/>
                  <a:moveTo>
                    <a:pt x="228" y="14"/>
                  </a:moveTo>
                  <a:cubicBezTo>
                    <a:pt x="88" y="14"/>
                    <a:pt x="14" y="38"/>
                    <a:pt x="14" y="51"/>
                  </a:cubicBezTo>
                  <a:cubicBezTo>
                    <a:pt x="14" y="64"/>
                    <a:pt x="88" y="88"/>
                    <a:pt x="228" y="88"/>
                  </a:cubicBezTo>
                  <a:cubicBezTo>
                    <a:pt x="369" y="88"/>
                    <a:pt x="443" y="64"/>
                    <a:pt x="443" y="51"/>
                  </a:cubicBezTo>
                  <a:cubicBezTo>
                    <a:pt x="443" y="38"/>
                    <a:pt x="369" y="14"/>
                    <a:pt x="22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sz="2400"/>
            </a:p>
          </p:txBody>
        </p:sp>
        <p:sp>
          <p:nvSpPr>
            <p:cNvPr id="1628" name="Freeform 949">
              <a:extLst>
                <a:ext uri="{FF2B5EF4-FFF2-40B4-BE49-F238E27FC236}">
                  <a16:creationId xmlns:a16="http://schemas.microsoft.com/office/drawing/2014/main" id="{C65B1B92-E37D-77E8-1278-9093A5D71EA2}"/>
                </a:ext>
              </a:extLst>
            </p:cNvPr>
            <p:cNvSpPr>
              <a:spLocks/>
            </p:cNvSpPr>
            <p:nvPr/>
          </p:nvSpPr>
          <p:spPr bwMode="auto">
            <a:xfrm>
              <a:off x="5751513" y="2794000"/>
              <a:ext cx="0" cy="71438"/>
            </a:xfrm>
            <a:custGeom>
              <a:avLst/>
              <a:gdLst>
                <a:gd name="T0" fmla="*/ 0 h 45"/>
                <a:gd name="T1" fmla="*/ 45 h 45"/>
                <a:gd name="T2" fmla="*/ 0 h 45"/>
              </a:gdLst>
              <a:ahLst/>
              <a:cxnLst>
                <a:cxn ang="0">
                  <a:pos x="0" y="T0"/>
                </a:cxn>
                <a:cxn ang="0">
                  <a:pos x="0" y="T1"/>
                </a:cxn>
                <a:cxn ang="0">
                  <a:pos x="0" y="T2"/>
                </a:cxn>
              </a:cxnLst>
              <a:rect l="0" t="0" r="r" b="b"/>
              <a:pathLst>
                <a:path h="45">
                  <a:moveTo>
                    <a:pt x="0" y="0"/>
                  </a:moveTo>
                  <a:lnTo>
                    <a:pt x="0" y="4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sz="2400"/>
            </a:p>
          </p:txBody>
        </p:sp>
        <p:sp>
          <p:nvSpPr>
            <p:cNvPr id="1629" name="Line 950">
              <a:extLst>
                <a:ext uri="{FF2B5EF4-FFF2-40B4-BE49-F238E27FC236}">
                  <a16:creationId xmlns:a16="http://schemas.microsoft.com/office/drawing/2014/main" id="{9AF08B96-5F32-FFD4-D48E-A012C472FFA8}"/>
                </a:ext>
              </a:extLst>
            </p:cNvPr>
            <p:cNvSpPr>
              <a:spLocks noChangeShapeType="1"/>
            </p:cNvSpPr>
            <p:nvPr/>
          </p:nvSpPr>
          <p:spPr bwMode="auto">
            <a:xfrm>
              <a:off x="5751513" y="2794000"/>
              <a:ext cx="0" cy="71438"/>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sz="2400"/>
            </a:p>
          </p:txBody>
        </p:sp>
        <p:sp>
          <p:nvSpPr>
            <p:cNvPr id="1630" name="Freeform 951">
              <a:extLst>
                <a:ext uri="{FF2B5EF4-FFF2-40B4-BE49-F238E27FC236}">
                  <a16:creationId xmlns:a16="http://schemas.microsoft.com/office/drawing/2014/main" id="{41D43571-3C90-E07F-3208-A8946748518F}"/>
                </a:ext>
              </a:extLst>
            </p:cNvPr>
            <p:cNvSpPr>
              <a:spLocks/>
            </p:cNvSpPr>
            <p:nvPr/>
          </p:nvSpPr>
          <p:spPr bwMode="auto">
            <a:xfrm>
              <a:off x="5746750" y="2789238"/>
              <a:ext cx="9525" cy="80963"/>
            </a:xfrm>
            <a:custGeom>
              <a:avLst/>
              <a:gdLst>
                <a:gd name="T0" fmla="*/ 7 w 14"/>
                <a:gd name="T1" fmla="*/ 123 h 123"/>
                <a:gd name="T2" fmla="*/ 0 w 14"/>
                <a:gd name="T3" fmla="*/ 116 h 123"/>
                <a:gd name="T4" fmla="*/ 0 w 14"/>
                <a:gd name="T5" fmla="*/ 7 h 123"/>
                <a:gd name="T6" fmla="*/ 7 w 14"/>
                <a:gd name="T7" fmla="*/ 0 h 123"/>
                <a:gd name="T8" fmla="*/ 14 w 14"/>
                <a:gd name="T9" fmla="*/ 7 h 123"/>
                <a:gd name="T10" fmla="*/ 14 w 14"/>
                <a:gd name="T11" fmla="*/ 116 h 123"/>
                <a:gd name="T12" fmla="*/ 7 w 14"/>
                <a:gd name="T13" fmla="*/ 123 h 123"/>
              </a:gdLst>
              <a:ahLst/>
              <a:cxnLst>
                <a:cxn ang="0">
                  <a:pos x="T0" y="T1"/>
                </a:cxn>
                <a:cxn ang="0">
                  <a:pos x="T2" y="T3"/>
                </a:cxn>
                <a:cxn ang="0">
                  <a:pos x="T4" y="T5"/>
                </a:cxn>
                <a:cxn ang="0">
                  <a:pos x="T6" y="T7"/>
                </a:cxn>
                <a:cxn ang="0">
                  <a:pos x="T8" y="T9"/>
                </a:cxn>
                <a:cxn ang="0">
                  <a:pos x="T10" y="T11"/>
                </a:cxn>
                <a:cxn ang="0">
                  <a:pos x="T12" y="T13"/>
                </a:cxn>
              </a:cxnLst>
              <a:rect l="0" t="0" r="r" b="b"/>
              <a:pathLst>
                <a:path w="14" h="123">
                  <a:moveTo>
                    <a:pt x="7" y="123"/>
                  </a:moveTo>
                  <a:cubicBezTo>
                    <a:pt x="3" y="123"/>
                    <a:pt x="0" y="120"/>
                    <a:pt x="0" y="116"/>
                  </a:cubicBezTo>
                  <a:cubicBezTo>
                    <a:pt x="0" y="7"/>
                    <a:pt x="0" y="7"/>
                    <a:pt x="0" y="7"/>
                  </a:cubicBezTo>
                  <a:cubicBezTo>
                    <a:pt x="0" y="3"/>
                    <a:pt x="3" y="0"/>
                    <a:pt x="7" y="0"/>
                  </a:cubicBezTo>
                  <a:cubicBezTo>
                    <a:pt x="11" y="0"/>
                    <a:pt x="14" y="3"/>
                    <a:pt x="14" y="7"/>
                  </a:cubicBezTo>
                  <a:cubicBezTo>
                    <a:pt x="14" y="116"/>
                    <a:pt x="14" y="116"/>
                    <a:pt x="14" y="116"/>
                  </a:cubicBezTo>
                  <a:cubicBezTo>
                    <a:pt x="14" y="120"/>
                    <a:pt x="11" y="123"/>
                    <a:pt x="7"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sz="2400"/>
            </a:p>
          </p:txBody>
        </p:sp>
        <p:sp>
          <p:nvSpPr>
            <p:cNvPr id="1631" name="Freeform 952">
              <a:extLst>
                <a:ext uri="{FF2B5EF4-FFF2-40B4-BE49-F238E27FC236}">
                  <a16:creationId xmlns:a16="http://schemas.microsoft.com/office/drawing/2014/main" id="{811AAA68-75B8-4DC8-18C4-0BE962DBF2BF}"/>
                </a:ext>
              </a:extLst>
            </p:cNvPr>
            <p:cNvSpPr>
              <a:spLocks/>
            </p:cNvSpPr>
            <p:nvPr/>
          </p:nvSpPr>
          <p:spPr bwMode="auto">
            <a:xfrm>
              <a:off x="6043613" y="2794000"/>
              <a:ext cx="0" cy="74613"/>
            </a:xfrm>
            <a:custGeom>
              <a:avLst/>
              <a:gdLst>
                <a:gd name="T0" fmla="*/ 0 h 47"/>
                <a:gd name="T1" fmla="*/ 47 h 47"/>
                <a:gd name="T2" fmla="*/ 0 h 47"/>
              </a:gdLst>
              <a:ahLst/>
              <a:cxnLst>
                <a:cxn ang="0">
                  <a:pos x="0" y="T0"/>
                </a:cxn>
                <a:cxn ang="0">
                  <a:pos x="0" y="T1"/>
                </a:cxn>
                <a:cxn ang="0">
                  <a:pos x="0" y="T2"/>
                </a:cxn>
              </a:cxnLst>
              <a:rect l="0" t="0" r="r" b="b"/>
              <a:pathLst>
                <a:path h="47">
                  <a:moveTo>
                    <a:pt x="0" y="0"/>
                  </a:moveTo>
                  <a:lnTo>
                    <a:pt x="0" y="4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sz="2400"/>
            </a:p>
          </p:txBody>
        </p:sp>
        <p:sp>
          <p:nvSpPr>
            <p:cNvPr id="1632" name="Line 953">
              <a:extLst>
                <a:ext uri="{FF2B5EF4-FFF2-40B4-BE49-F238E27FC236}">
                  <a16:creationId xmlns:a16="http://schemas.microsoft.com/office/drawing/2014/main" id="{D0319292-0AC0-6911-D626-9FED0196EF06}"/>
                </a:ext>
              </a:extLst>
            </p:cNvPr>
            <p:cNvSpPr>
              <a:spLocks noChangeShapeType="1"/>
            </p:cNvSpPr>
            <p:nvPr/>
          </p:nvSpPr>
          <p:spPr bwMode="auto">
            <a:xfrm>
              <a:off x="6043613" y="2794000"/>
              <a:ext cx="0" cy="74613"/>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sz="2400"/>
            </a:p>
          </p:txBody>
        </p:sp>
        <p:sp>
          <p:nvSpPr>
            <p:cNvPr id="1633" name="Freeform 954">
              <a:extLst>
                <a:ext uri="{FF2B5EF4-FFF2-40B4-BE49-F238E27FC236}">
                  <a16:creationId xmlns:a16="http://schemas.microsoft.com/office/drawing/2014/main" id="{4B7901CE-F36A-D72D-BE70-19FB47876A18}"/>
                </a:ext>
              </a:extLst>
            </p:cNvPr>
            <p:cNvSpPr>
              <a:spLocks/>
            </p:cNvSpPr>
            <p:nvPr/>
          </p:nvSpPr>
          <p:spPr bwMode="auto">
            <a:xfrm>
              <a:off x="6038850" y="2789238"/>
              <a:ext cx="9525" cy="84138"/>
            </a:xfrm>
            <a:custGeom>
              <a:avLst/>
              <a:gdLst>
                <a:gd name="T0" fmla="*/ 7 w 14"/>
                <a:gd name="T1" fmla="*/ 128 h 128"/>
                <a:gd name="T2" fmla="*/ 0 w 14"/>
                <a:gd name="T3" fmla="*/ 121 h 128"/>
                <a:gd name="T4" fmla="*/ 0 w 14"/>
                <a:gd name="T5" fmla="*/ 7 h 128"/>
                <a:gd name="T6" fmla="*/ 7 w 14"/>
                <a:gd name="T7" fmla="*/ 0 h 128"/>
                <a:gd name="T8" fmla="*/ 14 w 14"/>
                <a:gd name="T9" fmla="*/ 7 h 128"/>
                <a:gd name="T10" fmla="*/ 14 w 14"/>
                <a:gd name="T11" fmla="*/ 121 h 128"/>
                <a:gd name="T12" fmla="*/ 7 w 14"/>
                <a:gd name="T13" fmla="*/ 128 h 128"/>
              </a:gdLst>
              <a:ahLst/>
              <a:cxnLst>
                <a:cxn ang="0">
                  <a:pos x="T0" y="T1"/>
                </a:cxn>
                <a:cxn ang="0">
                  <a:pos x="T2" y="T3"/>
                </a:cxn>
                <a:cxn ang="0">
                  <a:pos x="T4" y="T5"/>
                </a:cxn>
                <a:cxn ang="0">
                  <a:pos x="T6" y="T7"/>
                </a:cxn>
                <a:cxn ang="0">
                  <a:pos x="T8" y="T9"/>
                </a:cxn>
                <a:cxn ang="0">
                  <a:pos x="T10" y="T11"/>
                </a:cxn>
                <a:cxn ang="0">
                  <a:pos x="T12" y="T13"/>
                </a:cxn>
              </a:cxnLst>
              <a:rect l="0" t="0" r="r" b="b"/>
              <a:pathLst>
                <a:path w="14" h="128">
                  <a:moveTo>
                    <a:pt x="7" y="128"/>
                  </a:moveTo>
                  <a:cubicBezTo>
                    <a:pt x="3" y="128"/>
                    <a:pt x="0" y="125"/>
                    <a:pt x="0" y="121"/>
                  </a:cubicBezTo>
                  <a:cubicBezTo>
                    <a:pt x="0" y="7"/>
                    <a:pt x="0" y="7"/>
                    <a:pt x="0" y="7"/>
                  </a:cubicBezTo>
                  <a:cubicBezTo>
                    <a:pt x="0" y="3"/>
                    <a:pt x="3" y="0"/>
                    <a:pt x="7" y="0"/>
                  </a:cubicBezTo>
                  <a:cubicBezTo>
                    <a:pt x="11" y="0"/>
                    <a:pt x="14" y="3"/>
                    <a:pt x="14" y="7"/>
                  </a:cubicBezTo>
                  <a:cubicBezTo>
                    <a:pt x="14" y="121"/>
                    <a:pt x="14" y="121"/>
                    <a:pt x="14" y="121"/>
                  </a:cubicBezTo>
                  <a:cubicBezTo>
                    <a:pt x="14" y="125"/>
                    <a:pt x="11" y="128"/>
                    <a:pt x="7" y="1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sz="2400"/>
            </a:p>
          </p:txBody>
        </p:sp>
        <p:sp>
          <p:nvSpPr>
            <p:cNvPr id="1634" name="Freeform 955">
              <a:extLst>
                <a:ext uri="{FF2B5EF4-FFF2-40B4-BE49-F238E27FC236}">
                  <a16:creationId xmlns:a16="http://schemas.microsoft.com/office/drawing/2014/main" id="{BDA3A4D7-304A-5C49-92D4-AD4BB1032A59}"/>
                </a:ext>
              </a:extLst>
            </p:cNvPr>
            <p:cNvSpPr>
              <a:spLocks/>
            </p:cNvSpPr>
            <p:nvPr/>
          </p:nvSpPr>
          <p:spPr bwMode="auto">
            <a:xfrm>
              <a:off x="5746750" y="2879725"/>
              <a:ext cx="301625" cy="57150"/>
            </a:xfrm>
            <a:custGeom>
              <a:avLst/>
              <a:gdLst>
                <a:gd name="T0" fmla="*/ 228 w 457"/>
                <a:gd name="T1" fmla="*/ 87 h 87"/>
                <a:gd name="T2" fmla="*/ 0 w 457"/>
                <a:gd name="T3" fmla="*/ 36 h 87"/>
                <a:gd name="T4" fmla="*/ 48 w 457"/>
                <a:gd name="T5" fmla="*/ 3 h 87"/>
                <a:gd name="T6" fmla="*/ 56 w 457"/>
                <a:gd name="T7" fmla="*/ 8 h 87"/>
                <a:gd name="T8" fmla="*/ 52 w 457"/>
                <a:gd name="T9" fmla="*/ 16 h 87"/>
                <a:gd name="T10" fmla="*/ 14 w 457"/>
                <a:gd name="T11" fmla="*/ 36 h 87"/>
                <a:gd name="T12" fmla="*/ 228 w 457"/>
                <a:gd name="T13" fmla="*/ 73 h 87"/>
                <a:gd name="T14" fmla="*/ 443 w 457"/>
                <a:gd name="T15" fmla="*/ 36 h 87"/>
                <a:gd name="T16" fmla="*/ 401 w 457"/>
                <a:gd name="T17" fmla="*/ 15 h 87"/>
                <a:gd name="T18" fmla="*/ 396 w 457"/>
                <a:gd name="T19" fmla="*/ 7 h 87"/>
                <a:gd name="T20" fmla="*/ 404 w 457"/>
                <a:gd name="T21" fmla="*/ 1 h 87"/>
                <a:gd name="T22" fmla="*/ 457 w 457"/>
                <a:gd name="T23" fmla="*/ 36 h 87"/>
                <a:gd name="T24" fmla="*/ 228 w 457"/>
                <a:gd name="T25"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87">
                  <a:moveTo>
                    <a:pt x="228" y="87"/>
                  </a:moveTo>
                  <a:cubicBezTo>
                    <a:pt x="149" y="87"/>
                    <a:pt x="0" y="76"/>
                    <a:pt x="0" y="36"/>
                  </a:cubicBezTo>
                  <a:cubicBezTo>
                    <a:pt x="0" y="22"/>
                    <a:pt x="16" y="11"/>
                    <a:pt x="48" y="3"/>
                  </a:cubicBezTo>
                  <a:cubicBezTo>
                    <a:pt x="52" y="2"/>
                    <a:pt x="55" y="4"/>
                    <a:pt x="56" y="8"/>
                  </a:cubicBezTo>
                  <a:cubicBezTo>
                    <a:pt x="58" y="11"/>
                    <a:pt x="55" y="15"/>
                    <a:pt x="52" y="16"/>
                  </a:cubicBezTo>
                  <a:cubicBezTo>
                    <a:pt x="22" y="24"/>
                    <a:pt x="14" y="32"/>
                    <a:pt x="14" y="36"/>
                  </a:cubicBezTo>
                  <a:cubicBezTo>
                    <a:pt x="14" y="49"/>
                    <a:pt x="88" y="73"/>
                    <a:pt x="228" y="73"/>
                  </a:cubicBezTo>
                  <a:cubicBezTo>
                    <a:pt x="369" y="73"/>
                    <a:pt x="443" y="49"/>
                    <a:pt x="443" y="36"/>
                  </a:cubicBezTo>
                  <a:cubicBezTo>
                    <a:pt x="443" y="32"/>
                    <a:pt x="434" y="23"/>
                    <a:pt x="401" y="15"/>
                  </a:cubicBezTo>
                  <a:cubicBezTo>
                    <a:pt x="397" y="14"/>
                    <a:pt x="395" y="10"/>
                    <a:pt x="396" y="7"/>
                  </a:cubicBezTo>
                  <a:cubicBezTo>
                    <a:pt x="397" y="3"/>
                    <a:pt x="400" y="0"/>
                    <a:pt x="404" y="1"/>
                  </a:cubicBezTo>
                  <a:cubicBezTo>
                    <a:pt x="440" y="10"/>
                    <a:pt x="457" y="22"/>
                    <a:pt x="457" y="36"/>
                  </a:cubicBezTo>
                  <a:cubicBezTo>
                    <a:pt x="457" y="76"/>
                    <a:pt x="307" y="87"/>
                    <a:pt x="228"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sz="2400"/>
            </a:p>
          </p:txBody>
        </p:sp>
        <p:sp>
          <p:nvSpPr>
            <p:cNvPr id="1635" name="Freeform 957">
              <a:extLst>
                <a:ext uri="{FF2B5EF4-FFF2-40B4-BE49-F238E27FC236}">
                  <a16:creationId xmlns:a16="http://schemas.microsoft.com/office/drawing/2014/main" id="{C0A1CF22-F625-270C-C3A5-E04F334636AC}"/>
                </a:ext>
              </a:extLst>
            </p:cNvPr>
            <p:cNvSpPr>
              <a:spLocks noEditPoints="1"/>
            </p:cNvSpPr>
            <p:nvPr/>
          </p:nvSpPr>
          <p:spPr bwMode="auto">
            <a:xfrm>
              <a:off x="5746750" y="2941638"/>
              <a:ext cx="301625" cy="66675"/>
            </a:xfrm>
            <a:custGeom>
              <a:avLst/>
              <a:gdLst>
                <a:gd name="T0" fmla="*/ 228 w 457"/>
                <a:gd name="T1" fmla="*/ 102 h 102"/>
                <a:gd name="T2" fmla="*/ 0 w 457"/>
                <a:gd name="T3" fmla="*/ 51 h 102"/>
                <a:gd name="T4" fmla="*/ 228 w 457"/>
                <a:gd name="T5" fmla="*/ 0 h 102"/>
                <a:gd name="T6" fmla="*/ 457 w 457"/>
                <a:gd name="T7" fmla="*/ 51 h 102"/>
                <a:gd name="T8" fmla="*/ 228 w 457"/>
                <a:gd name="T9" fmla="*/ 102 h 102"/>
                <a:gd name="T10" fmla="*/ 228 w 457"/>
                <a:gd name="T11" fmla="*/ 14 h 102"/>
                <a:gd name="T12" fmla="*/ 14 w 457"/>
                <a:gd name="T13" fmla="*/ 51 h 102"/>
                <a:gd name="T14" fmla="*/ 228 w 457"/>
                <a:gd name="T15" fmla="*/ 88 h 102"/>
                <a:gd name="T16" fmla="*/ 443 w 457"/>
                <a:gd name="T17" fmla="*/ 51 h 102"/>
                <a:gd name="T18" fmla="*/ 228 w 457"/>
                <a:gd name="T19" fmla="*/ 1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7" h="102">
                  <a:moveTo>
                    <a:pt x="228" y="102"/>
                  </a:moveTo>
                  <a:cubicBezTo>
                    <a:pt x="149" y="102"/>
                    <a:pt x="0" y="92"/>
                    <a:pt x="0" y="51"/>
                  </a:cubicBezTo>
                  <a:cubicBezTo>
                    <a:pt x="0" y="10"/>
                    <a:pt x="149" y="0"/>
                    <a:pt x="228" y="0"/>
                  </a:cubicBezTo>
                  <a:cubicBezTo>
                    <a:pt x="307" y="0"/>
                    <a:pt x="457" y="10"/>
                    <a:pt x="457" y="51"/>
                  </a:cubicBezTo>
                  <a:cubicBezTo>
                    <a:pt x="457" y="92"/>
                    <a:pt x="307" y="102"/>
                    <a:pt x="228" y="102"/>
                  </a:cubicBezTo>
                  <a:close/>
                  <a:moveTo>
                    <a:pt x="228" y="14"/>
                  </a:moveTo>
                  <a:cubicBezTo>
                    <a:pt x="88" y="14"/>
                    <a:pt x="14" y="38"/>
                    <a:pt x="14" y="51"/>
                  </a:cubicBezTo>
                  <a:cubicBezTo>
                    <a:pt x="14" y="64"/>
                    <a:pt x="88" y="88"/>
                    <a:pt x="228" y="88"/>
                  </a:cubicBezTo>
                  <a:cubicBezTo>
                    <a:pt x="369" y="88"/>
                    <a:pt x="443" y="64"/>
                    <a:pt x="443" y="51"/>
                  </a:cubicBezTo>
                  <a:cubicBezTo>
                    <a:pt x="443" y="38"/>
                    <a:pt x="369" y="14"/>
                    <a:pt x="22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sz="2400"/>
            </a:p>
          </p:txBody>
        </p:sp>
        <p:sp>
          <p:nvSpPr>
            <p:cNvPr id="1636" name="Freeform 958">
              <a:extLst>
                <a:ext uri="{FF2B5EF4-FFF2-40B4-BE49-F238E27FC236}">
                  <a16:creationId xmlns:a16="http://schemas.microsoft.com/office/drawing/2014/main" id="{873B0808-83C7-42D5-B74C-1906B78D68C3}"/>
                </a:ext>
              </a:extLst>
            </p:cNvPr>
            <p:cNvSpPr>
              <a:spLocks/>
            </p:cNvSpPr>
            <p:nvPr/>
          </p:nvSpPr>
          <p:spPr bwMode="auto">
            <a:xfrm>
              <a:off x="5751513" y="2903538"/>
              <a:ext cx="0" cy="71438"/>
            </a:xfrm>
            <a:custGeom>
              <a:avLst/>
              <a:gdLst>
                <a:gd name="T0" fmla="*/ 0 h 45"/>
                <a:gd name="T1" fmla="*/ 45 h 45"/>
                <a:gd name="T2" fmla="*/ 0 h 45"/>
              </a:gdLst>
              <a:ahLst/>
              <a:cxnLst>
                <a:cxn ang="0">
                  <a:pos x="0" y="T0"/>
                </a:cxn>
                <a:cxn ang="0">
                  <a:pos x="0" y="T1"/>
                </a:cxn>
                <a:cxn ang="0">
                  <a:pos x="0" y="T2"/>
                </a:cxn>
              </a:cxnLst>
              <a:rect l="0" t="0" r="r" b="b"/>
              <a:pathLst>
                <a:path h="45">
                  <a:moveTo>
                    <a:pt x="0" y="0"/>
                  </a:moveTo>
                  <a:lnTo>
                    <a:pt x="0" y="4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sz="2400"/>
            </a:p>
          </p:txBody>
        </p:sp>
        <p:sp>
          <p:nvSpPr>
            <p:cNvPr id="1637" name="Line 959">
              <a:extLst>
                <a:ext uri="{FF2B5EF4-FFF2-40B4-BE49-F238E27FC236}">
                  <a16:creationId xmlns:a16="http://schemas.microsoft.com/office/drawing/2014/main" id="{ECB03242-8690-A221-6737-10F0AAFBEA2A}"/>
                </a:ext>
              </a:extLst>
            </p:cNvPr>
            <p:cNvSpPr>
              <a:spLocks noChangeShapeType="1"/>
            </p:cNvSpPr>
            <p:nvPr/>
          </p:nvSpPr>
          <p:spPr bwMode="auto">
            <a:xfrm>
              <a:off x="5751513" y="2903538"/>
              <a:ext cx="0" cy="71438"/>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sz="2400"/>
            </a:p>
          </p:txBody>
        </p:sp>
        <p:sp>
          <p:nvSpPr>
            <p:cNvPr id="1638" name="Freeform 960">
              <a:extLst>
                <a:ext uri="{FF2B5EF4-FFF2-40B4-BE49-F238E27FC236}">
                  <a16:creationId xmlns:a16="http://schemas.microsoft.com/office/drawing/2014/main" id="{998E8A34-3913-D253-B1C3-389DA269A444}"/>
                </a:ext>
              </a:extLst>
            </p:cNvPr>
            <p:cNvSpPr>
              <a:spLocks/>
            </p:cNvSpPr>
            <p:nvPr/>
          </p:nvSpPr>
          <p:spPr bwMode="auto">
            <a:xfrm>
              <a:off x="5746750" y="2898775"/>
              <a:ext cx="9525" cy="80963"/>
            </a:xfrm>
            <a:custGeom>
              <a:avLst/>
              <a:gdLst>
                <a:gd name="T0" fmla="*/ 7 w 14"/>
                <a:gd name="T1" fmla="*/ 123 h 123"/>
                <a:gd name="T2" fmla="*/ 0 w 14"/>
                <a:gd name="T3" fmla="*/ 116 h 123"/>
                <a:gd name="T4" fmla="*/ 0 w 14"/>
                <a:gd name="T5" fmla="*/ 7 h 123"/>
                <a:gd name="T6" fmla="*/ 7 w 14"/>
                <a:gd name="T7" fmla="*/ 0 h 123"/>
                <a:gd name="T8" fmla="*/ 14 w 14"/>
                <a:gd name="T9" fmla="*/ 7 h 123"/>
                <a:gd name="T10" fmla="*/ 14 w 14"/>
                <a:gd name="T11" fmla="*/ 116 h 123"/>
                <a:gd name="T12" fmla="*/ 7 w 14"/>
                <a:gd name="T13" fmla="*/ 123 h 123"/>
              </a:gdLst>
              <a:ahLst/>
              <a:cxnLst>
                <a:cxn ang="0">
                  <a:pos x="T0" y="T1"/>
                </a:cxn>
                <a:cxn ang="0">
                  <a:pos x="T2" y="T3"/>
                </a:cxn>
                <a:cxn ang="0">
                  <a:pos x="T4" y="T5"/>
                </a:cxn>
                <a:cxn ang="0">
                  <a:pos x="T6" y="T7"/>
                </a:cxn>
                <a:cxn ang="0">
                  <a:pos x="T8" y="T9"/>
                </a:cxn>
                <a:cxn ang="0">
                  <a:pos x="T10" y="T11"/>
                </a:cxn>
                <a:cxn ang="0">
                  <a:pos x="T12" y="T13"/>
                </a:cxn>
              </a:cxnLst>
              <a:rect l="0" t="0" r="r" b="b"/>
              <a:pathLst>
                <a:path w="14" h="123">
                  <a:moveTo>
                    <a:pt x="7" y="123"/>
                  </a:moveTo>
                  <a:cubicBezTo>
                    <a:pt x="3" y="123"/>
                    <a:pt x="0" y="120"/>
                    <a:pt x="0" y="116"/>
                  </a:cubicBezTo>
                  <a:cubicBezTo>
                    <a:pt x="0" y="7"/>
                    <a:pt x="0" y="7"/>
                    <a:pt x="0" y="7"/>
                  </a:cubicBezTo>
                  <a:cubicBezTo>
                    <a:pt x="0" y="3"/>
                    <a:pt x="3" y="0"/>
                    <a:pt x="7" y="0"/>
                  </a:cubicBezTo>
                  <a:cubicBezTo>
                    <a:pt x="11" y="0"/>
                    <a:pt x="14" y="3"/>
                    <a:pt x="14" y="7"/>
                  </a:cubicBezTo>
                  <a:cubicBezTo>
                    <a:pt x="14" y="116"/>
                    <a:pt x="14" y="116"/>
                    <a:pt x="14" y="116"/>
                  </a:cubicBezTo>
                  <a:cubicBezTo>
                    <a:pt x="14" y="120"/>
                    <a:pt x="11" y="123"/>
                    <a:pt x="7"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sz="2400"/>
            </a:p>
          </p:txBody>
        </p:sp>
        <p:sp>
          <p:nvSpPr>
            <p:cNvPr id="1639" name="Freeform 961">
              <a:extLst>
                <a:ext uri="{FF2B5EF4-FFF2-40B4-BE49-F238E27FC236}">
                  <a16:creationId xmlns:a16="http://schemas.microsoft.com/office/drawing/2014/main" id="{E8A88AB9-0DDB-076D-0CC4-11DC70D7C6C1}"/>
                </a:ext>
              </a:extLst>
            </p:cNvPr>
            <p:cNvSpPr>
              <a:spLocks/>
            </p:cNvSpPr>
            <p:nvPr/>
          </p:nvSpPr>
          <p:spPr bwMode="auto">
            <a:xfrm>
              <a:off x="6043613" y="2903538"/>
              <a:ext cx="0" cy="74613"/>
            </a:xfrm>
            <a:custGeom>
              <a:avLst/>
              <a:gdLst>
                <a:gd name="T0" fmla="*/ 0 h 47"/>
                <a:gd name="T1" fmla="*/ 47 h 47"/>
                <a:gd name="T2" fmla="*/ 0 h 47"/>
              </a:gdLst>
              <a:ahLst/>
              <a:cxnLst>
                <a:cxn ang="0">
                  <a:pos x="0" y="T0"/>
                </a:cxn>
                <a:cxn ang="0">
                  <a:pos x="0" y="T1"/>
                </a:cxn>
                <a:cxn ang="0">
                  <a:pos x="0" y="T2"/>
                </a:cxn>
              </a:cxnLst>
              <a:rect l="0" t="0" r="r" b="b"/>
              <a:pathLst>
                <a:path h="47">
                  <a:moveTo>
                    <a:pt x="0" y="0"/>
                  </a:moveTo>
                  <a:lnTo>
                    <a:pt x="0" y="47"/>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sz="2400"/>
            </a:p>
          </p:txBody>
        </p:sp>
        <p:sp>
          <p:nvSpPr>
            <p:cNvPr id="1640" name="Line 962">
              <a:extLst>
                <a:ext uri="{FF2B5EF4-FFF2-40B4-BE49-F238E27FC236}">
                  <a16:creationId xmlns:a16="http://schemas.microsoft.com/office/drawing/2014/main" id="{FB47710F-7C15-E0F9-F3B5-32C96DAB75CA}"/>
                </a:ext>
              </a:extLst>
            </p:cNvPr>
            <p:cNvSpPr>
              <a:spLocks noChangeShapeType="1"/>
            </p:cNvSpPr>
            <p:nvPr/>
          </p:nvSpPr>
          <p:spPr bwMode="auto">
            <a:xfrm>
              <a:off x="6043613" y="2903538"/>
              <a:ext cx="0" cy="74613"/>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sz="2400"/>
            </a:p>
          </p:txBody>
        </p:sp>
        <p:sp>
          <p:nvSpPr>
            <p:cNvPr id="1641" name="Freeform 963">
              <a:extLst>
                <a:ext uri="{FF2B5EF4-FFF2-40B4-BE49-F238E27FC236}">
                  <a16:creationId xmlns:a16="http://schemas.microsoft.com/office/drawing/2014/main" id="{AF5DF00F-2588-DB27-1B16-C8C40FA2F3D3}"/>
                </a:ext>
              </a:extLst>
            </p:cNvPr>
            <p:cNvSpPr>
              <a:spLocks/>
            </p:cNvSpPr>
            <p:nvPr/>
          </p:nvSpPr>
          <p:spPr bwMode="auto">
            <a:xfrm>
              <a:off x="6038850" y="2898775"/>
              <a:ext cx="9525" cy="84138"/>
            </a:xfrm>
            <a:custGeom>
              <a:avLst/>
              <a:gdLst>
                <a:gd name="T0" fmla="*/ 7 w 14"/>
                <a:gd name="T1" fmla="*/ 129 h 129"/>
                <a:gd name="T2" fmla="*/ 0 w 14"/>
                <a:gd name="T3" fmla="*/ 122 h 129"/>
                <a:gd name="T4" fmla="*/ 0 w 14"/>
                <a:gd name="T5" fmla="*/ 7 h 129"/>
                <a:gd name="T6" fmla="*/ 7 w 14"/>
                <a:gd name="T7" fmla="*/ 0 h 129"/>
                <a:gd name="T8" fmla="*/ 14 w 14"/>
                <a:gd name="T9" fmla="*/ 7 h 129"/>
                <a:gd name="T10" fmla="*/ 14 w 14"/>
                <a:gd name="T11" fmla="*/ 122 h 129"/>
                <a:gd name="T12" fmla="*/ 7 w 14"/>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14" h="129">
                  <a:moveTo>
                    <a:pt x="7" y="129"/>
                  </a:moveTo>
                  <a:cubicBezTo>
                    <a:pt x="3" y="129"/>
                    <a:pt x="0" y="125"/>
                    <a:pt x="0" y="122"/>
                  </a:cubicBezTo>
                  <a:cubicBezTo>
                    <a:pt x="0" y="7"/>
                    <a:pt x="0" y="7"/>
                    <a:pt x="0" y="7"/>
                  </a:cubicBezTo>
                  <a:cubicBezTo>
                    <a:pt x="0" y="3"/>
                    <a:pt x="3" y="0"/>
                    <a:pt x="7" y="0"/>
                  </a:cubicBezTo>
                  <a:cubicBezTo>
                    <a:pt x="11" y="0"/>
                    <a:pt x="14" y="3"/>
                    <a:pt x="14" y="7"/>
                  </a:cubicBezTo>
                  <a:cubicBezTo>
                    <a:pt x="14" y="122"/>
                    <a:pt x="14" y="122"/>
                    <a:pt x="14" y="122"/>
                  </a:cubicBezTo>
                  <a:cubicBezTo>
                    <a:pt x="14" y="125"/>
                    <a:pt x="11" y="129"/>
                    <a:pt x="7"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sz="2400"/>
            </a:p>
          </p:txBody>
        </p:sp>
        <p:sp>
          <p:nvSpPr>
            <p:cNvPr id="1642" name="Freeform 964">
              <a:extLst>
                <a:ext uri="{FF2B5EF4-FFF2-40B4-BE49-F238E27FC236}">
                  <a16:creationId xmlns:a16="http://schemas.microsoft.com/office/drawing/2014/main" id="{D8767FFA-7E16-5CB9-0C4D-82988ECB040C}"/>
                </a:ext>
              </a:extLst>
            </p:cNvPr>
            <p:cNvSpPr>
              <a:spLocks/>
            </p:cNvSpPr>
            <p:nvPr/>
          </p:nvSpPr>
          <p:spPr bwMode="auto">
            <a:xfrm>
              <a:off x="5746750" y="2990850"/>
              <a:ext cx="301625" cy="57150"/>
            </a:xfrm>
            <a:custGeom>
              <a:avLst/>
              <a:gdLst>
                <a:gd name="T0" fmla="*/ 228 w 457"/>
                <a:gd name="T1" fmla="*/ 87 h 87"/>
                <a:gd name="T2" fmla="*/ 0 w 457"/>
                <a:gd name="T3" fmla="*/ 36 h 87"/>
                <a:gd name="T4" fmla="*/ 48 w 457"/>
                <a:gd name="T5" fmla="*/ 3 h 87"/>
                <a:gd name="T6" fmla="*/ 56 w 457"/>
                <a:gd name="T7" fmla="*/ 8 h 87"/>
                <a:gd name="T8" fmla="*/ 52 w 457"/>
                <a:gd name="T9" fmla="*/ 16 h 87"/>
                <a:gd name="T10" fmla="*/ 14 w 457"/>
                <a:gd name="T11" fmla="*/ 36 h 87"/>
                <a:gd name="T12" fmla="*/ 228 w 457"/>
                <a:gd name="T13" fmla="*/ 73 h 87"/>
                <a:gd name="T14" fmla="*/ 443 w 457"/>
                <a:gd name="T15" fmla="*/ 36 h 87"/>
                <a:gd name="T16" fmla="*/ 401 w 457"/>
                <a:gd name="T17" fmla="*/ 15 h 87"/>
                <a:gd name="T18" fmla="*/ 396 w 457"/>
                <a:gd name="T19" fmla="*/ 6 h 87"/>
                <a:gd name="T20" fmla="*/ 404 w 457"/>
                <a:gd name="T21" fmla="*/ 1 h 87"/>
                <a:gd name="T22" fmla="*/ 457 w 457"/>
                <a:gd name="T23" fmla="*/ 36 h 87"/>
                <a:gd name="T24" fmla="*/ 228 w 457"/>
                <a:gd name="T25"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7" h="87">
                  <a:moveTo>
                    <a:pt x="228" y="87"/>
                  </a:moveTo>
                  <a:cubicBezTo>
                    <a:pt x="149" y="87"/>
                    <a:pt x="0" y="76"/>
                    <a:pt x="0" y="36"/>
                  </a:cubicBezTo>
                  <a:cubicBezTo>
                    <a:pt x="0" y="22"/>
                    <a:pt x="16" y="11"/>
                    <a:pt x="48" y="3"/>
                  </a:cubicBezTo>
                  <a:cubicBezTo>
                    <a:pt x="52" y="2"/>
                    <a:pt x="55" y="4"/>
                    <a:pt x="56" y="8"/>
                  </a:cubicBezTo>
                  <a:cubicBezTo>
                    <a:pt x="58" y="11"/>
                    <a:pt x="55" y="15"/>
                    <a:pt x="52" y="16"/>
                  </a:cubicBezTo>
                  <a:cubicBezTo>
                    <a:pt x="22" y="24"/>
                    <a:pt x="14" y="32"/>
                    <a:pt x="14" y="36"/>
                  </a:cubicBezTo>
                  <a:cubicBezTo>
                    <a:pt x="14" y="49"/>
                    <a:pt x="88" y="73"/>
                    <a:pt x="228" y="73"/>
                  </a:cubicBezTo>
                  <a:cubicBezTo>
                    <a:pt x="369" y="73"/>
                    <a:pt x="443" y="49"/>
                    <a:pt x="443" y="36"/>
                  </a:cubicBezTo>
                  <a:cubicBezTo>
                    <a:pt x="443" y="32"/>
                    <a:pt x="434" y="23"/>
                    <a:pt x="401" y="15"/>
                  </a:cubicBezTo>
                  <a:cubicBezTo>
                    <a:pt x="397" y="14"/>
                    <a:pt x="395" y="10"/>
                    <a:pt x="396" y="6"/>
                  </a:cubicBezTo>
                  <a:cubicBezTo>
                    <a:pt x="397" y="3"/>
                    <a:pt x="400" y="0"/>
                    <a:pt x="404" y="1"/>
                  </a:cubicBezTo>
                  <a:cubicBezTo>
                    <a:pt x="440" y="10"/>
                    <a:pt x="457" y="22"/>
                    <a:pt x="457" y="36"/>
                  </a:cubicBezTo>
                  <a:cubicBezTo>
                    <a:pt x="457" y="76"/>
                    <a:pt x="307" y="87"/>
                    <a:pt x="228" y="8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sz="2400"/>
            </a:p>
          </p:txBody>
        </p:sp>
        <p:sp>
          <p:nvSpPr>
            <p:cNvPr id="1643" name="Freeform 966">
              <a:extLst>
                <a:ext uri="{FF2B5EF4-FFF2-40B4-BE49-F238E27FC236}">
                  <a16:creationId xmlns:a16="http://schemas.microsoft.com/office/drawing/2014/main" id="{174E40C7-CEC8-E76C-7CC3-E3D71FAE2A65}"/>
                </a:ext>
              </a:extLst>
            </p:cNvPr>
            <p:cNvSpPr>
              <a:spLocks noEditPoints="1"/>
            </p:cNvSpPr>
            <p:nvPr/>
          </p:nvSpPr>
          <p:spPr bwMode="auto">
            <a:xfrm>
              <a:off x="5746750" y="3052763"/>
              <a:ext cx="301625" cy="66675"/>
            </a:xfrm>
            <a:custGeom>
              <a:avLst/>
              <a:gdLst>
                <a:gd name="T0" fmla="*/ 228 w 457"/>
                <a:gd name="T1" fmla="*/ 102 h 102"/>
                <a:gd name="T2" fmla="*/ 0 w 457"/>
                <a:gd name="T3" fmla="*/ 51 h 102"/>
                <a:gd name="T4" fmla="*/ 228 w 457"/>
                <a:gd name="T5" fmla="*/ 0 h 102"/>
                <a:gd name="T6" fmla="*/ 457 w 457"/>
                <a:gd name="T7" fmla="*/ 51 h 102"/>
                <a:gd name="T8" fmla="*/ 228 w 457"/>
                <a:gd name="T9" fmla="*/ 102 h 102"/>
                <a:gd name="T10" fmla="*/ 228 w 457"/>
                <a:gd name="T11" fmla="*/ 14 h 102"/>
                <a:gd name="T12" fmla="*/ 14 w 457"/>
                <a:gd name="T13" fmla="*/ 51 h 102"/>
                <a:gd name="T14" fmla="*/ 228 w 457"/>
                <a:gd name="T15" fmla="*/ 88 h 102"/>
                <a:gd name="T16" fmla="*/ 443 w 457"/>
                <a:gd name="T17" fmla="*/ 51 h 102"/>
                <a:gd name="T18" fmla="*/ 228 w 457"/>
                <a:gd name="T19" fmla="*/ 14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7" h="102">
                  <a:moveTo>
                    <a:pt x="228" y="102"/>
                  </a:moveTo>
                  <a:cubicBezTo>
                    <a:pt x="149" y="102"/>
                    <a:pt x="0" y="92"/>
                    <a:pt x="0" y="51"/>
                  </a:cubicBezTo>
                  <a:cubicBezTo>
                    <a:pt x="0" y="10"/>
                    <a:pt x="149" y="0"/>
                    <a:pt x="228" y="0"/>
                  </a:cubicBezTo>
                  <a:cubicBezTo>
                    <a:pt x="307" y="0"/>
                    <a:pt x="457" y="10"/>
                    <a:pt x="457" y="51"/>
                  </a:cubicBezTo>
                  <a:cubicBezTo>
                    <a:pt x="457" y="92"/>
                    <a:pt x="307" y="102"/>
                    <a:pt x="228" y="102"/>
                  </a:cubicBezTo>
                  <a:close/>
                  <a:moveTo>
                    <a:pt x="228" y="14"/>
                  </a:moveTo>
                  <a:cubicBezTo>
                    <a:pt x="88" y="14"/>
                    <a:pt x="14" y="38"/>
                    <a:pt x="14" y="51"/>
                  </a:cubicBezTo>
                  <a:cubicBezTo>
                    <a:pt x="14" y="64"/>
                    <a:pt x="88" y="88"/>
                    <a:pt x="228" y="88"/>
                  </a:cubicBezTo>
                  <a:cubicBezTo>
                    <a:pt x="369" y="88"/>
                    <a:pt x="443" y="64"/>
                    <a:pt x="443" y="51"/>
                  </a:cubicBezTo>
                  <a:cubicBezTo>
                    <a:pt x="443" y="38"/>
                    <a:pt x="369" y="14"/>
                    <a:pt x="22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sz="2400"/>
            </a:p>
          </p:txBody>
        </p:sp>
        <p:sp>
          <p:nvSpPr>
            <p:cNvPr id="1644" name="Freeform 967">
              <a:extLst>
                <a:ext uri="{FF2B5EF4-FFF2-40B4-BE49-F238E27FC236}">
                  <a16:creationId xmlns:a16="http://schemas.microsoft.com/office/drawing/2014/main" id="{F5D2B3A4-E7D0-726B-A266-E9E4199FC558}"/>
                </a:ext>
              </a:extLst>
            </p:cNvPr>
            <p:cNvSpPr>
              <a:spLocks/>
            </p:cNvSpPr>
            <p:nvPr/>
          </p:nvSpPr>
          <p:spPr bwMode="auto">
            <a:xfrm>
              <a:off x="5751513" y="3013075"/>
              <a:ext cx="0" cy="73025"/>
            </a:xfrm>
            <a:custGeom>
              <a:avLst/>
              <a:gdLst>
                <a:gd name="T0" fmla="*/ 0 h 46"/>
                <a:gd name="T1" fmla="*/ 46 h 46"/>
                <a:gd name="T2" fmla="*/ 0 h 46"/>
              </a:gdLst>
              <a:ahLst/>
              <a:cxnLst>
                <a:cxn ang="0">
                  <a:pos x="0" y="T0"/>
                </a:cxn>
                <a:cxn ang="0">
                  <a:pos x="0" y="T1"/>
                </a:cxn>
                <a:cxn ang="0">
                  <a:pos x="0" y="T2"/>
                </a:cxn>
              </a:cxnLst>
              <a:rect l="0" t="0" r="r" b="b"/>
              <a:pathLst>
                <a:path h="46">
                  <a:moveTo>
                    <a:pt x="0" y="0"/>
                  </a:moveTo>
                  <a:lnTo>
                    <a:pt x="0" y="46"/>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sz="2400"/>
            </a:p>
          </p:txBody>
        </p:sp>
        <p:sp>
          <p:nvSpPr>
            <p:cNvPr id="1645" name="Line 968">
              <a:extLst>
                <a:ext uri="{FF2B5EF4-FFF2-40B4-BE49-F238E27FC236}">
                  <a16:creationId xmlns:a16="http://schemas.microsoft.com/office/drawing/2014/main" id="{43483999-E33F-7155-752F-A3601C8FD535}"/>
                </a:ext>
              </a:extLst>
            </p:cNvPr>
            <p:cNvSpPr>
              <a:spLocks noChangeShapeType="1"/>
            </p:cNvSpPr>
            <p:nvPr/>
          </p:nvSpPr>
          <p:spPr bwMode="auto">
            <a:xfrm>
              <a:off x="5751513" y="3013075"/>
              <a:ext cx="0" cy="73025"/>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sz="2400"/>
            </a:p>
          </p:txBody>
        </p:sp>
        <p:sp>
          <p:nvSpPr>
            <p:cNvPr id="1646" name="Freeform 969">
              <a:extLst>
                <a:ext uri="{FF2B5EF4-FFF2-40B4-BE49-F238E27FC236}">
                  <a16:creationId xmlns:a16="http://schemas.microsoft.com/office/drawing/2014/main" id="{BD0C76B3-E682-B9C7-A121-D06C44647303}"/>
                </a:ext>
              </a:extLst>
            </p:cNvPr>
            <p:cNvSpPr>
              <a:spLocks/>
            </p:cNvSpPr>
            <p:nvPr/>
          </p:nvSpPr>
          <p:spPr bwMode="auto">
            <a:xfrm>
              <a:off x="5746750" y="3009900"/>
              <a:ext cx="9525" cy="79375"/>
            </a:xfrm>
            <a:custGeom>
              <a:avLst/>
              <a:gdLst>
                <a:gd name="T0" fmla="*/ 7 w 14"/>
                <a:gd name="T1" fmla="*/ 123 h 123"/>
                <a:gd name="T2" fmla="*/ 0 w 14"/>
                <a:gd name="T3" fmla="*/ 116 h 123"/>
                <a:gd name="T4" fmla="*/ 0 w 14"/>
                <a:gd name="T5" fmla="*/ 7 h 123"/>
                <a:gd name="T6" fmla="*/ 7 w 14"/>
                <a:gd name="T7" fmla="*/ 0 h 123"/>
                <a:gd name="T8" fmla="*/ 14 w 14"/>
                <a:gd name="T9" fmla="*/ 7 h 123"/>
                <a:gd name="T10" fmla="*/ 14 w 14"/>
                <a:gd name="T11" fmla="*/ 116 h 123"/>
                <a:gd name="T12" fmla="*/ 7 w 14"/>
                <a:gd name="T13" fmla="*/ 123 h 123"/>
              </a:gdLst>
              <a:ahLst/>
              <a:cxnLst>
                <a:cxn ang="0">
                  <a:pos x="T0" y="T1"/>
                </a:cxn>
                <a:cxn ang="0">
                  <a:pos x="T2" y="T3"/>
                </a:cxn>
                <a:cxn ang="0">
                  <a:pos x="T4" y="T5"/>
                </a:cxn>
                <a:cxn ang="0">
                  <a:pos x="T6" y="T7"/>
                </a:cxn>
                <a:cxn ang="0">
                  <a:pos x="T8" y="T9"/>
                </a:cxn>
                <a:cxn ang="0">
                  <a:pos x="T10" y="T11"/>
                </a:cxn>
                <a:cxn ang="0">
                  <a:pos x="T12" y="T13"/>
                </a:cxn>
              </a:cxnLst>
              <a:rect l="0" t="0" r="r" b="b"/>
              <a:pathLst>
                <a:path w="14" h="123">
                  <a:moveTo>
                    <a:pt x="7" y="123"/>
                  </a:moveTo>
                  <a:cubicBezTo>
                    <a:pt x="3" y="123"/>
                    <a:pt x="0" y="120"/>
                    <a:pt x="0" y="116"/>
                  </a:cubicBezTo>
                  <a:cubicBezTo>
                    <a:pt x="0" y="7"/>
                    <a:pt x="0" y="7"/>
                    <a:pt x="0" y="7"/>
                  </a:cubicBezTo>
                  <a:cubicBezTo>
                    <a:pt x="0" y="3"/>
                    <a:pt x="3" y="0"/>
                    <a:pt x="7" y="0"/>
                  </a:cubicBezTo>
                  <a:cubicBezTo>
                    <a:pt x="11" y="0"/>
                    <a:pt x="14" y="3"/>
                    <a:pt x="14" y="7"/>
                  </a:cubicBezTo>
                  <a:cubicBezTo>
                    <a:pt x="14" y="116"/>
                    <a:pt x="14" y="116"/>
                    <a:pt x="14" y="116"/>
                  </a:cubicBezTo>
                  <a:cubicBezTo>
                    <a:pt x="14" y="120"/>
                    <a:pt x="11" y="123"/>
                    <a:pt x="7" y="1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sz="2400"/>
            </a:p>
          </p:txBody>
        </p:sp>
        <p:sp>
          <p:nvSpPr>
            <p:cNvPr id="1647" name="Freeform 970">
              <a:extLst>
                <a:ext uri="{FF2B5EF4-FFF2-40B4-BE49-F238E27FC236}">
                  <a16:creationId xmlns:a16="http://schemas.microsoft.com/office/drawing/2014/main" id="{548EA43A-E91C-BAD3-300C-D1341D3DA4B1}"/>
                </a:ext>
              </a:extLst>
            </p:cNvPr>
            <p:cNvSpPr>
              <a:spLocks/>
            </p:cNvSpPr>
            <p:nvPr/>
          </p:nvSpPr>
          <p:spPr bwMode="auto">
            <a:xfrm>
              <a:off x="6043613" y="3013075"/>
              <a:ext cx="0" cy="76200"/>
            </a:xfrm>
            <a:custGeom>
              <a:avLst/>
              <a:gdLst>
                <a:gd name="T0" fmla="*/ 0 h 48"/>
                <a:gd name="T1" fmla="*/ 48 h 48"/>
                <a:gd name="T2" fmla="*/ 0 h 48"/>
              </a:gdLst>
              <a:ahLst/>
              <a:cxnLst>
                <a:cxn ang="0">
                  <a:pos x="0" y="T0"/>
                </a:cxn>
                <a:cxn ang="0">
                  <a:pos x="0" y="T1"/>
                </a:cxn>
                <a:cxn ang="0">
                  <a:pos x="0" y="T2"/>
                </a:cxn>
              </a:cxnLst>
              <a:rect l="0" t="0" r="r" b="b"/>
              <a:pathLst>
                <a:path h="48">
                  <a:moveTo>
                    <a:pt x="0" y="0"/>
                  </a:moveTo>
                  <a:lnTo>
                    <a:pt x="0" y="48"/>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sz="2400"/>
            </a:p>
          </p:txBody>
        </p:sp>
        <p:sp>
          <p:nvSpPr>
            <p:cNvPr id="1648" name="Line 971">
              <a:extLst>
                <a:ext uri="{FF2B5EF4-FFF2-40B4-BE49-F238E27FC236}">
                  <a16:creationId xmlns:a16="http://schemas.microsoft.com/office/drawing/2014/main" id="{FF972BDD-4092-660D-AA06-8DCBA669845F}"/>
                </a:ext>
              </a:extLst>
            </p:cNvPr>
            <p:cNvSpPr>
              <a:spLocks noChangeShapeType="1"/>
            </p:cNvSpPr>
            <p:nvPr/>
          </p:nvSpPr>
          <p:spPr bwMode="auto">
            <a:xfrm>
              <a:off x="6043613" y="3013075"/>
              <a:ext cx="0" cy="76200"/>
            </a:xfrm>
            <a:prstGeom prst="lin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sz="2400"/>
            </a:p>
          </p:txBody>
        </p:sp>
        <p:sp>
          <p:nvSpPr>
            <p:cNvPr id="1649" name="Freeform 972">
              <a:extLst>
                <a:ext uri="{FF2B5EF4-FFF2-40B4-BE49-F238E27FC236}">
                  <a16:creationId xmlns:a16="http://schemas.microsoft.com/office/drawing/2014/main" id="{BBC27FBF-E499-9CE1-5824-BD84FFEA1F40}"/>
                </a:ext>
              </a:extLst>
            </p:cNvPr>
            <p:cNvSpPr>
              <a:spLocks/>
            </p:cNvSpPr>
            <p:nvPr/>
          </p:nvSpPr>
          <p:spPr bwMode="auto">
            <a:xfrm>
              <a:off x="6038850" y="3009900"/>
              <a:ext cx="9525" cy="84138"/>
            </a:xfrm>
            <a:custGeom>
              <a:avLst/>
              <a:gdLst>
                <a:gd name="T0" fmla="*/ 7 w 14"/>
                <a:gd name="T1" fmla="*/ 129 h 129"/>
                <a:gd name="T2" fmla="*/ 0 w 14"/>
                <a:gd name="T3" fmla="*/ 122 h 129"/>
                <a:gd name="T4" fmla="*/ 0 w 14"/>
                <a:gd name="T5" fmla="*/ 7 h 129"/>
                <a:gd name="T6" fmla="*/ 7 w 14"/>
                <a:gd name="T7" fmla="*/ 0 h 129"/>
                <a:gd name="T8" fmla="*/ 14 w 14"/>
                <a:gd name="T9" fmla="*/ 7 h 129"/>
                <a:gd name="T10" fmla="*/ 14 w 14"/>
                <a:gd name="T11" fmla="*/ 122 h 129"/>
                <a:gd name="T12" fmla="*/ 7 w 14"/>
                <a:gd name="T13" fmla="*/ 129 h 129"/>
              </a:gdLst>
              <a:ahLst/>
              <a:cxnLst>
                <a:cxn ang="0">
                  <a:pos x="T0" y="T1"/>
                </a:cxn>
                <a:cxn ang="0">
                  <a:pos x="T2" y="T3"/>
                </a:cxn>
                <a:cxn ang="0">
                  <a:pos x="T4" y="T5"/>
                </a:cxn>
                <a:cxn ang="0">
                  <a:pos x="T6" y="T7"/>
                </a:cxn>
                <a:cxn ang="0">
                  <a:pos x="T8" y="T9"/>
                </a:cxn>
                <a:cxn ang="0">
                  <a:pos x="T10" y="T11"/>
                </a:cxn>
                <a:cxn ang="0">
                  <a:pos x="T12" y="T13"/>
                </a:cxn>
              </a:cxnLst>
              <a:rect l="0" t="0" r="r" b="b"/>
              <a:pathLst>
                <a:path w="14" h="129">
                  <a:moveTo>
                    <a:pt x="7" y="129"/>
                  </a:moveTo>
                  <a:cubicBezTo>
                    <a:pt x="3" y="129"/>
                    <a:pt x="0" y="125"/>
                    <a:pt x="0" y="122"/>
                  </a:cubicBezTo>
                  <a:cubicBezTo>
                    <a:pt x="0" y="7"/>
                    <a:pt x="0" y="7"/>
                    <a:pt x="0" y="7"/>
                  </a:cubicBezTo>
                  <a:cubicBezTo>
                    <a:pt x="0" y="3"/>
                    <a:pt x="3" y="0"/>
                    <a:pt x="7" y="0"/>
                  </a:cubicBezTo>
                  <a:cubicBezTo>
                    <a:pt x="11" y="0"/>
                    <a:pt x="14" y="3"/>
                    <a:pt x="14" y="7"/>
                  </a:cubicBezTo>
                  <a:cubicBezTo>
                    <a:pt x="14" y="122"/>
                    <a:pt x="14" y="122"/>
                    <a:pt x="14" y="122"/>
                  </a:cubicBezTo>
                  <a:cubicBezTo>
                    <a:pt x="14" y="125"/>
                    <a:pt x="11" y="129"/>
                    <a:pt x="7"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GB" sz="2400"/>
            </a:p>
          </p:txBody>
        </p:sp>
      </p:grpSp>
      <p:sp>
        <p:nvSpPr>
          <p:cNvPr id="1650" name="Left Brace 1649">
            <a:extLst>
              <a:ext uri="{FF2B5EF4-FFF2-40B4-BE49-F238E27FC236}">
                <a16:creationId xmlns:a16="http://schemas.microsoft.com/office/drawing/2014/main" id="{8082ACE0-64A8-0BB4-04F1-AC08D04DAA9C}"/>
              </a:ext>
            </a:extLst>
          </p:cNvPr>
          <p:cNvSpPr/>
          <p:nvPr/>
        </p:nvSpPr>
        <p:spPr>
          <a:xfrm rot="16200000">
            <a:off x="1221204" y="1150008"/>
            <a:ext cx="103289" cy="1526511"/>
          </a:xfrm>
          <a:prstGeom prst="leftBrace">
            <a:avLst>
              <a:gd name="adj1" fmla="val 44993"/>
              <a:gd name="adj2" fmla="val 50000"/>
            </a:avLst>
          </a:prstGeom>
          <a:ln>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cxnSp>
        <p:nvCxnSpPr>
          <p:cNvPr id="1651" name="Straight Connector 1650">
            <a:extLst>
              <a:ext uri="{FF2B5EF4-FFF2-40B4-BE49-F238E27FC236}">
                <a16:creationId xmlns:a16="http://schemas.microsoft.com/office/drawing/2014/main" id="{1B550D58-59E9-58C0-EF9C-FF133D5B67A4}"/>
              </a:ext>
            </a:extLst>
          </p:cNvPr>
          <p:cNvCxnSpPr/>
          <p:nvPr/>
        </p:nvCxnSpPr>
        <p:spPr>
          <a:xfrm flipH="1">
            <a:off x="4812337" y="1314279"/>
            <a:ext cx="7076" cy="4525818"/>
          </a:xfrm>
          <a:prstGeom prst="line">
            <a:avLst/>
          </a:prstGeom>
          <a:ln w="25400">
            <a:solidFill>
              <a:schemeClr val="bg1">
                <a:lumMod val="85000"/>
              </a:schemeClr>
            </a:solidFill>
            <a:prstDash val="lgDash"/>
          </a:ln>
        </p:spPr>
        <p:style>
          <a:lnRef idx="1">
            <a:schemeClr val="dk1"/>
          </a:lnRef>
          <a:fillRef idx="0">
            <a:schemeClr val="dk1"/>
          </a:fillRef>
          <a:effectRef idx="0">
            <a:schemeClr val="dk1"/>
          </a:effectRef>
          <a:fontRef idx="minor">
            <a:schemeClr val="tx1"/>
          </a:fontRef>
        </p:style>
      </p:cxnSp>
      <p:cxnSp>
        <p:nvCxnSpPr>
          <p:cNvPr id="1652" name="Straight Connector 1651">
            <a:extLst>
              <a:ext uri="{FF2B5EF4-FFF2-40B4-BE49-F238E27FC236}">
                <a16:creationId xmlns:a16="http://schemas.microsoft.com/office/drawing/2014/main" id="{0E50EE7B-4055-EDB9-D9CE-F0A48B054B5C}"/>
              </a:ext>
            </a:extLst>
          </p:cNvPr>
          <p:cNvCxnSpPr/>
          <p:nvPr/>
        </p:nvCxnSpPr>
        <p:spPr>
          <a:xfrm flipH="1">
            <a:off x="7292868" y="1339274"/>
            <a:ext cx="7076" cy="4525818"/>
          </a:xfrm>
          <a:prstGeom prst="line">
            <a:avLst/>
          </a:prstGeom>
          <a:ln w="25400">
            <a:solidFill>
              <a:schemeClr val="bg1">
                <a:lumMod val="85000"/>
              </a:schemeClr>
            </a:solidFill>
            <a:prstDash val="lgDash"/>
          </a:ln>
        </p:spPr>
        <p:style>
          <a:lnRef idx="1">
            <a:schemeClr val="dk1"/>
          </a:lnRef>
          <a:fillRef idx="0">
            <a:schemeClr val="dk1"/>
          </a:fillRef>
          <a:effectRef idx="0">
            <a:schemeClr val="dk1"/>
          </a:effectRef>
          <a:fontRef idx="minor">
            <a:schemeClr val="tx1"/>
          </a:fontRef>
        </p:style>
      </p:cxnSp>
      <p:cxnSp>
        <p:nvCxnSpPr>
          <p:cNvPr id="1653" name="Straight Connector 1652">
            <a:extLst>
              <a:ext uri="{FF2B5EF4-FFF2-40B4-BE49-F238E27FC236}">
                <a16:creationId xmlns:a16="http://schemas.microsoft.com/office/drawing/2014/main" id="{79C27C9D-FDED-9A6B-BB92-44AB3507E3DC}"/>
              </a:ext>
            </a:extLst>
          </p:cNvPr>
          <p:cNvCxnSpPr/>
          <p:nvPr/>
        </p:nvCxnSpPr>
        <p:spPr>
          <a:xfrm flipH="1">
            <a:off x="9624298" y="1339274"/>
            <a:ext cx="7076" cy="4525818"/>
          </a:xfrm>
          <a:prstGeom prst="line">
            <a:avLst/>
          </a:prstGeom>
          <a:ln w="25400">
            <a:solidFill>
              <a:schemeClr val="bg1">
                <a:lumMod val="85000"/>
              </a:schemeClr>
            </a:solidFill>
            <a:prstDash val="lgDash"/>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32288848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65A453-7747-31DA-33C5-EAB2D306BE1E}"/>
            </a:ext>
          </a:extLst>
        </p:cNvPr>
        <p:cNvGrpSpPr/>
        <p:nvPr/>
      </p:nvGrpSpPr>
      <p:grpSpPr>
        <a:xfrm>
          <a:off x="0" y="0"/>
          <a:ext cx="0" cy="0"/>
          <a:chOff x="0" y="0"/>
          <a:chExt cx="0" cy="0"/>
        </a:xfrm>
      </p:grpSpPr>
      <p:pic>
        <p:nvPicPr>
          <p:cNvPr id="33" name="Picture 32">
            <a:extLst>
              <a:ext uri="{FF2B5EF4-FFF2-40B4-BE49-F238E27FC236}">
                <a16:creationId xmlns:a16="http://schemas.microsoft.com/office/drawing/2014/main" id="{7ED19D01-F5A0-3D3B-EEFD-24408D4AE5EA}"/>
              </a:ext>
            </a:extLst>
          </p:cNvPr>
          <p:cNvPicPr>
            <a:picLocks noChangeAspect="1"/>
          </p:cNvPicPr>
          <p:nvPr/>
        </p:nvPicPr>
        <p:blipFill>
          <a:blip r:embed="rId2"/>
          <a:stretch>
            <a:fillRect/>
          </a:stretch>
        </p:blipFill>
        <p:spPr>
          <a:xfrm>
            <a:off x="2748518" y="2398282"/>
            <a:ext cx="3483035" cy="3443076"/>
          </a:xfrm>
          <a:prstGeom prst="rect">
            <a:avLst/>
          </a:prstGeom>
        </p:spPr>
      </p:pic>
      <p:sp>
        <p:nvSpPr>
          <p:cNvPr id="2" name="Title 1">
            <a:extLst>
              <a:ext uri="{FF2B5EF4-FFF2-40B4-BE49-F238E27FC236}">
                <a16:creationId xmlns:a16="http://schemas.microsoft.com/office/drawing/2014/main" id="{9A64B671-D4A0-F2BC-116B-BAE1E19B1E90}"/>
              </a:ext>
            </a:extLst>
          </p:cNvPr>
          <p:cNvSpPr>
            <a:spLocks noGrp="1"/>
          </p:cNvSpPr>
          <p:nvPr>
            <p:ph type="title"/>
          </p:nvPr>
        </p:nvSpPr>
        <p:spPr/>
        <p:txBody>
          <a:bodyPr/>
          <a:lstStyle/>
          <a:p>
            <a:r>
              <a:rPr lang="en-US" dirty="0"/>
              <a:t>EUDI Wallet key success factors</a:t>
            </a:r>
          </a:p>
        </p:txBody>
      </p:sp>
      <p:grpSp>
        <p:nvGrpSpPr>
          <p:cNvPr id="23" name="Group 22">
            <a:extLst>
              <a:ext uri="{FF2B5EF4-FFF2-40B4-BE49-F238E27FC236}">
                <a16:creationId xmlns:a16="http://schemas.microsoft.com/office/drawing/2014/main" id="{448CAB4E-F3D3-7ADB-955B-9EA1168AD0AD}"/>
              </a:ext>
            </a:extLst>
          </p:cNvPr>
          <p:cNvGrpSpPr/>
          <p:nvPr/>
        </p:nvGrpSpPr>
        <p:grpSpPr>
          <a:xfrm>
            <a:off x="8921336" y="2829872"/>
            <a:ext cx="2989328" cy="1195042"/>
            <a:chOff x="8921336" y="2829872"/>
            <a:chExt cx="2989328" cy="1195042"/>
          </a:xfrm>
        </p:grpSpPr>
        <p:sp>
          <p:nvSpPr>
            <p:cNvPr id="20" name="Oval 19">
              <a:extLst>
                <a:ext uri="{FF2B5EF4-FFF2-40B4-BE49-F238E27FC236}">
                  <a16:creationId xmlns:a16="http://schemas.microsoft.com/office/drawing/2014/main" id="{92F917CB-31AF-9203-5BE8-652F3EC83A46}"/>
                </a:ext>
              </a:extLst>
            </p:cNvPr>
            <p:cNvSpPr/>
            <p:nvPr/>
          </p:nvSpPr>
          <p:spPr>
            <a:xfrm>
              <a:off x="8921336" y="2829872"/>
              <a:ext cx="1168910" cy="1195042"/>
            </a:xfrm>
            <a:prstGeom prst="ellipse">
              <a:avLst/>
            </a:prstGeom>
            <a:solidFill>
              <a:schemeClr val="bg1"/>
            </a:solidFill>
            <a:ln>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2" name="TextBox 21">
              <a:extLst>
                <a:ext uri="{FF2B5EF4-FFF2-40B4-BE49-F238E27FC236}">
                  <a16:creationId xmlns:a16="http://schemas.microsoft.com/office/drawing/2014/main" id="{64495BEC-7D02-DD3A-4A27-BCABAB961439}"/>
                </a:ext>
              </a:extLst>
            </p:cNvPr>
            <p:cNvSpPr txBox="1"/>
            <p:nvPr/>
          </p:nvSpPr>
          <p:spPr>
            <a:xfrm>
              <a:off x="10165674" y="2861579"/>
              <a:ext cx="1744990" cy="338554"/>
            </a:xfrm>
            <a:prstGeom prst="rect">
              <a:avLst/>
            </a:prstGeom>
            <a:noFill/>
          </p:spPr>
          <p:txBody>
            <a:bodyPr wrap="square" rtlCol="0">
              <a:spAutoFit/>
            </a:bodyPr>
            <a:lstStyle/>
            <a:p>
              <a:r>
                <a:rPr lang="en-US" sz="1600" b="1" dirty="0">
                  <a:latin typeface="Arial Nova" panose="020B0504020202020204" pitchFamily="34" charset="0"/>
                </a:rPr>
                <a:t>Interoperability</a:t>
              </a:r>
            </a:p>
          </p:txBody>
        </p:sp>
        <p:pic>
          <p:nvPicPr>
            <p:cNvPr id="32" name="Picture 31" descr="A blue and black logo&#10;&#10;AI-generated content may be incorrect.">
              <a:extLst>
                <a:ext uri="{FF2B5EF4-FFF2-40B4-BE49-F238E27FC236}">
                  <a16:creationId xmlns:a16="http://schemas.microsoft.com/office/drawing/2014/main" id="{92F91F69-9651-ADCC-328E-44B2D53DFB0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33377" y="3024915"/>
              <a:ext cx="817493" cy="817493"/>
            </a:xfrm>
            <a:prstGeom prst="rect">
              <a:avLst/>
            </a:prstGeom>
          </p:spPr>
        </p:pic>
      </p:grpSp>
      <p:grpSp>
        <p:nvGrpSpPr>
          <p:cNvPr id="30" name="Group 29">
            <a:extLst>
              <a:ext uri="{FF2B5EF4-FFF2-40B4-BE49-F238E27FC236}">
                <a16:creationId xmlns:a16="http://schemas.microsoft.com/office/drawing/2014/main" id="{CCCF3C2C-C58D-D144-769B-5748DC716C1F}"/>
              </a:ext>
            </a:extLst>
          </p:cNvPr>
          <p:cNvGrpSpPr/>
          <p:nvPr/>
        </p:nvGrpSpPr>
        <p:grpSpPr>
          <a:xfrm>
            <a:off x="954128" y="1974668"/>
            <a:ext cx="7057399" cy="4100492"/>
            <a:chOff x="2448392" y="1829038"/>
            <a:chExt cx="7057399" cy="4100492"/>
          </a:xfrm>
        </p:grpSpPr>
        <p:grpSp>
          <p:nvGrpSpPr>
            <p:cNvPr id="18" name="Group 17">
              <a:extLst>
                <a:ext uri="{FF2B5EF4-FFF2-40B4-BE49-F238E27FC236}">
                  <a16:creationId xmlns:a16="http://schemas.microsoft.com/office/drawing/2014/main" id="{FA13D401-8F34-4C8D-9473-D98BBE1BF644}"/>
                </a:ext>
              </a:extLst>
            </p:cNvPr>
            <p:cNvGrpSpPr/>
            <p:nvPr/>
          </p:nvGrpSpPr>
          <p:grpSpPr>
            <a:xfrm>
              <a:off x="5729193" y="1829038"/>
              <a:ext cx="3776598" cy="1195042"/>
              <a:chOff x="5786043" y="1740420"/>
              <a:chExt cx="3776598" cy="1195042"/>
            </a:xfrm>
          </p:grpSpPr>
          <p:sp>
            <p:nvSpPr>
              <p:cNvPr id="9" name="Oval 8">
                <a:extLst>
                  <a:ext uri="{FF2B5EF4-FFF2-40B4-BE49-F238E27FC236}">
                    <a16:creationId xmlns:a16="http://schemas.microsoft.com/office/drawing/2014/main" id="{338FCBA5-0134-1B3E-2BAA-4A9046B2F114}"/>
                  </a:ext>
                </a:extLst>
              </p:cNvPr>
              <p:cNvSpPr/>
              <p:nvPr/>
            </p:nvSpPr>
            <p:spPr>
              <a:xfrm>
                <a:off x="5786043" y="1740420"/>
                <a:ext cx="1168910" cy="1195042"/>
              </a:xfrm>
              <a:prstGeom prst="ellipse">
                <a:avLst/>
              </a:prstGeom>
              <a:solidFill>
                <a:schemeClr val="bg1"/>
              </a:solidFill>
              <a:ln>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1" name="Picture 10" descr="A person with a smiley face&#10;&#10;Description automatically generated">
                <a:extLst>
                  <a:ext uri="{FF2B5EF4-FFF2-40B4-BE49-F238E27FC236}">
                    <a16:creationId xmlns:a16="http://schemas.microsoft.com/office/drawing/2014/main" id="{D852A27A-43C9-99B1-26B8-DA0730968517}"/>
                  </a:ext>
                </a:extLst>
              </p:cNvPr>
              <p:cNvPicPr>
                <a:picLocks noChangeAspect="1"/>
              </p:cNvPicPr>
              <p:nvPr/>
            </p:nvPicPr>
            <p:blipFill>
              <a:blip r:embed="rId4"/>
              <a:stretch>
                <a:fillRect/>
              </a:stretch>
            </p:blipFill>
            <p:spPr>
              <a:xfrm>
                <a:off x="5831455" y="1772128"/>
                <a:ext cx="1057744" cy="1057744"/>
              </a:xfrm>
              <a:prstGeom prst="rect">
                <a:avLst/>
              </a:prstGeom>
            </p:spPr>
          </p:pic>
          <p:sp>
            <p:nvSpPr>
              <p:cNvPr id="13" name="TextBox 12">
                <a:extLst>
                  <a:ext uri="{FF2B5EF4-FFF2-40B4-BE49-F238E27FC236}">
                    <a16:creationId xmlns:a16="http://schemas.microsoft.com/office/drawing/2014/main" id="{C6CBABB9-C557-FEF6-89C3-478C6B1648A1}"/>
                  </a:ext>
                </a:extLst>
              </p:cNvPr>
              <p:cNvSpPr txBox="1"/>
              <p:nvPr/>
            </p:nvSpPr>
            <p:spPr>
              <a:xfrm>
                <a:off x="7030380" y="1772127"/>
                <a:ext cx="2532261" cy="338554"/>
              </a:xfrm>
              <a:prstGeom prst="rect">
                <a:avLst/>
              </a:prstGeom>
              <a:noFill/>
            </p:spPr>
            <p:txBody>
              <a:bodyPr wrap="square" rtlCol="0">
                <a:spAutoFit/>
              </a:bodyPr>
              <a:lstStyle/>
              <a:p>
                <a:r>
                  <a:rPr lang="en-US" sz="1600" b="1" dirty="0">
                    <a:latin typeface="Arial Nova" panose="020B0504020202020204" pitchFamily="34" charset="0"/>
                  </a:rPr>
                  <a:t>Convenience</a:t>
                </a:r>
              </a:p>
            </p:txBody>
          </p:sp>
        </p:grpSp>
        <p:sp>
          <p:nvSpPr>
            <p:cNvPr id="6" name="Oval 5">
              <a:extLst>
                <a:ext uri="{FF2B5EF4-FFF2-40B4-BE49-F238E27FC236}">
                  <a16:creationId xmlns:a16="http://schemas.microsoft.com/office/drawing/2014/main" id="{CB08EBF8-8926-03A8-C8E0-4B3401C26A3A}"/>
                </a:ext>
              </a:extLst>
            </p:cNvPr>
            <p:cNvSpPr/>
            <p:nvPr/>
          </p:nvSpPr>
          <p:spPr>
            <a:xfrm>
              <a:off x="4265238" y="2259772"/>
              <a:ext cx="3404076" cy="3435956"/>
            </a:xfrm>
            <a:prstGeom prst="ellipse">
              <a:avLst/>
            </a:prstGeom>
            <a:noFill/>
            <a:ln>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16" name="Group 15">
              <a:extLst>
                <a:ext uri="{FF2B5EF4-FFF2-40B4-BE49-F238E27FC236}">
                  <a16:creationId xmlns:a16="http://schemas.microsoft.com/office/drawing/2014/main" id="{BD379F64-0DA2-2333-744F-F34F62C7C3DF}"/>
                </a:ext>
              </a:extLst>
            </p:cNvPr>
            <p:cNvGrpSpPr/>
            <p:nvPr/>
          </p:nvGrpSpPr>
          <p:grpSpPr>
            <a:xfrm>
              <a:off x="2448392" y="3383862"/>
              <a:ext cx="2483789" cy="1282103"/>
              <a:chOff x="2336493" y="3286369"/>
              <a:chExt cx="2483789" cy="1282103"/>
            </a:xfrm>
          </p:grpSpPr>
          <p:sp>
            <p:nvSpPr>
              <p:cNvPr id="8" name="Oval 7">
                <a:extLst>
                  <a:ext uri="{FF2B5EF4-FFF2-40B4-BE49-F238E27FC236}">
                    <a16:creationId xmlns:a16="http://schemas.microsoft.com/office/drawing/2014/main" id="{125A1708-8777-9C14-BD8D-329C7DEE4C73}"/>
                  </a:ext>
                </a:extLst>
              </p:cNvPr>
              <p:cNvSpPr/>
              <p:nvPr/>
            </p:nvSpPr>
            <p:spPr>
              <a:xfrm>
                <a:off x="3651372" y="3373430"/>
                <a:ext cx="1168910" cy="1195042"/>
              </a:xfrm>
              <a:prstGeom prst="ellipse">
                <a:avLst/>
              </a:prstGeom>
              <a:solidFill>
                <a:schemeClr val="bg1"/>
              </a:solidFill>
              <a:ln>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2" name="Picture 11" descr="A blue and black striped shield&#10;&#10;Description automatically generated">
                <a:extLst>
                  <a:ext uri="{FF2B5EF4-FFF2-40B4-BE49-F238E27FC236}">
                    <a16:creationId xmlns:a16="http://schemas.microsoft.com/office/drawing/2014/main" id="{EBAFBCBB-4388-D306-E414-723A471DF4CB}"/>
                  </a:ext>
                </a:extLst>
              </p:cNvPr>
              <p:cNvPicPr>
                <a:picLocks noChangeAspect="1"/>
              </p:cNvPicPr>
              <p:nvPr/>
            </p:nvPicPr>
            <p:blipFill>
              <a:blip r:embed="rId5"/>
              <a:stretch>
                <a:fillRect/>
              </a:stretch>
            </p:blipFill>
            <p:spPr>
              <a:xfrm>
                <a:off x="3505403" y="3286369"/>
                <a:ext cx="1265228" cy="1265228"/>
              </a:xfrm>
              <a:prstGeom prst="rect">
                <a:avLst/>
              </a:prstGeom>
            </p:spPr>
          </p:pic>
          <p:sp>
            <p:nvSpPr>
              <p:cNvPr id="14" name="TextBox 13">
                <a:extLst>
                  <a:ext uri="{FF2B5EF4-FFF2-40B4-BE49-F238E27FC236}">
                    <a16:creationId xmlns:a16="http://schemas.microsoft.com/office/drawing/2014/main" id="{4FC50034-E7D6-3292-557B-18164AC5CD9B}"/>
                  </a:ext>
                </a:extLst>
              </p:cNvPr>
              <p:cNvSpPr txBox="1"/>
              <p:nvPr/>
            </p:nvSpPr>
            <p:spPr>
              <a:xfrm>
                <a:off x="2336493" y="3568473"/>
                <a:ext cx="1265228" cy="830997"/>
              </a:xfrm>
              <a:prstGeom prst="rect">
                <a:avLst/>
              </a:prstGeom>
              <a:noFill/>
            </p:spPr>
            <p:txBody>
              <a:bodyPr wrap="square" rtlCol="0">
                <a:spAutoFit/>
              </a:bodyPr>
              <a:lstStyle/>
              <a:p>
                <a:pPr algn="r"/>
                <a:r>
                  <a:rPr lang="en-US" sz="1600" b="1" dirty="0">
                    <a:latin typeface="Arial Nova" panose="020B0504020202020204" pitchFamily="34" charset="0"/>
                  </a:rPr>
                  <a:t>Security</a:t>
                </a:r>
              </a:p>
              <a:p>
                <a:pPr algn="r"/>
                <a:r>
                  <a:rPr lang="en-US" sz="1600" dirty="0">
                    <a:latin typeface="Arial Nova" panose="020B0504020202020204" pitchFamily="34" charset="0"/>
                  </a:rPr>
                  <a:t>(especially Privacy)</a:t>
                </a:r>
              </a:p>
            </p:txBody>
          </p:sp>
        </p:grpSp>
        <p:grpSp>
          <p:nvGrpSpPr>
            <p:cNvPr id="17" name="Group 16">
              <a:extLst>
                <a:ext uri="{FF2B5EF4-FFF2-40B4-BE49-F238E27FC236}">
                  <a16:creationId xmlns:a16="http://schemas.microsoft.com/office/drawing/2014/main" id="{8B79B46C-6EEF-87D9-CA2F-D89D2977F2F8}"/>
                </a:ext>
              </a:extLst>
            </p:cNvPr>
            <p:cNvGrpSpPr/>
            <p:nvPr/>
          </p:nvGrpSpPr>
          <p:grpSpPr>
            <a:xfrm>
              <a:off x="6579363" y="4561159"/>
              <a:ext cx="1867743" cy="1368371"/>
              <a:chOff x="6786549" y="4189038"/>
              <a:chExt cx="1867743" cy="1368371"/>
            </a:xfrm>
          </p:grpSpPr>
          <p:sp>
            <p:nvSpPr>
              <p:cNvPr id="7" name="Oval 6">
                <a:extLst>
                  <a:ext uri="{FF2B5EF4-FFF2-40B4-BE49-F238E27FC236}">
                    <a16:creationId xmlns:a16="http://schemas.microsoft.com/office/drawing/2014/main" id="{2BE12E57-A778-1FEA-0B06-9463BC2E27A5}"/>
                  </a:ext>
                </a:extLst>
              </p:cNvPr>
              <p:cNvSpPr/>
              <p:nvPr/>
            </p:nvSpPr>
            <p:spPr>
              <a:xfrm>
                <a:off x="6786549" y="4189038"/>
                <a:ext cx="1168910" cy="1195042"/>
              </a:xfrm>
              <a:prstGeom prst="ellipse">
                <a:avLst/>
              </a:prstGeom>
              <a:solidFill>
                <a:schemeClr val="bg1"/>
              </a:solidFill>
              <a:ln>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descr="A group of people in line&#10;&#10;Description automatically generated">
                <a:extLst>
                  <a:ext uri="{FF2B5EF4-FFF2-40B4-BE49-F238E27FC236}">
                    <a16:creationId xmlns:a16="http://schemas.microsoft.com/office/drawing/2014/main" id="{8E6FDE0A-4A66-0CD0-5CC0-900F6DCDBFB9}"/>
                  </a:ext>
                </a:extLst>
              </p:cNvPr>
              <p:cNvPicPr>
                <a:picLocks noChangeAspect="1"/>
              </p:cNvPicPr>
              <p:nvPr/>
            </p:nvPicPr>
            <p:blipFill>
              <a:blip r:embed="rId6"/>
              <a:stretch>
                <a:fillRect/>
              </a:stretch>
            </p:blipFill>
            <p:spPr>
              <a:xfrm>
                <a:off x="6889199" y="4240364"/>
                <a:ext cx="963609" cy="1026985"/>
              </a:xfrm>
              <a:prstGeom prst="rect">
                <a:avLst/>
              </a:prstGeom>
              <a:noFill/>
            </p:spPr>
          </p:pic>
          <p:sp>
            <p:nvSpPr>
              <p:cNvPr id="15" name="TextBox 14">
                <a:extLst>
                  <a:ext uri="{FF2B5EF4-FFF2-40B4-BE49-F238E27FC236}">
                    <a16:creationId xmlns:a16="http://schemas.microsoft.com/office/drawing/2014/main" id="{25063766-6C74-77DF-909F-19A96D6828C0}"/>
                  </a:ext>
                </a:extLst>
              </p:cNvPr>
              <p:cNvSpPr txBox="1"/>
              <p:nvPr/>
            </p:nvSpPr>
            <p:spPr>
              <a:xfrm>
                <a:off x="7122401" y="4972634"/>
                <a:ext cx="1531891" cy="584775"/>
              </a:xfrm>
              <a:prstGeom prst="rect">
                <a:avLst/>
              </a:prstGeom>
              <a:noFill/>
            </p:spPr>
            <p:txBody>
              <a:bodyPr wrap="square" rtlCol="0">
                <a:spAutoFit/>
              </a:bodyPr>
              <a:lstStyle/>
              <a:p>
                <a:pPr algn="r"/>
                <a:r>
                  <a:rPr lang="en-US" sz="1600" b="1" dirty="0">
                    <a:latin typeface="Arial Nova" panose="020B0504020202020204" pitchFamily="34" charset="0"/>
                  </a:rPr>
                  <a:t>Reach</a:t>
                </a:r>
              </a:p>
              <a:p>
                <a:pPr algn="r"/>
                <a:r>
                  <a:rPr lang="en-US" sz="1600" dirty="0">
                    <a:latin typeface="Arial Nova" panose="020B0504020202020204" pitchFamily="34" charset="0"/>
                  </a:rPr>
                  <a:t>(inclusion)</a:t>
                </a:r>
              </a:p>
            </p:txBody>
          </p:sp>
        </p:grpSp>
        <p:pic>
          <p:nvPicPr>
            <p:cNvPr id="3" name="Picture 2" descr="A blue hat and binoculars&#10;&#10;AI-generated content may be incorrect.">
              <a:extLst>
                <a:ext uri="{FF2B5EF4-FFF2-40B4-BE49-F238E27FC236}">
                  <a16:creationId xmlns:a16="http://schemas.microsoft.com/office/drawing/2014/main" id="{56ADDF37-FA4D-38B4-83E0-9DB893551F5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187891" y="3873565"/>
              <a:ext cx="623398" cy="623398"/>
            </a:xfrm>
            <a:prstGeom prst="rect">
              <a:avLst/>
            </a:prstGeom>
          </p:spPr>
        </p:pic>
      </p:grpSp>
      <p:grpSp>
        <p:nvGrpSpPr>
          <p:cNvPr id="25" name="Group 24">
            <a:extLst>
              <a:ext uri="{FF2B5EF4-FFF2-40B4-BE49-F238E27FC236}">
                <a16:creationId xmlns:a16="http://schemas.microsoft.com/office/drawing/2014/main" id="{9AACD5E5-3D09-11F0-48D8-8824438EB841}"/>
              </a:ext>
            </a:extLst>
          </p:cNvPr>
          <p:cNvGrpSpPr/>
          <p:nvPr/>
        </p:nvGrpSpPr>
        <p:grpSpPr>
          <a:xfrm>
            <a:off x="8818004" y="4090693"/>
            <a:ext cx="2986765" cy="1295889"/>
            <a:chOff x="8818004" y="4090693"/>
            <a:chExt cx="2986765" cy="1295889"/>
          </a:xfrm>
        </p:grpSpPr>
        <p:sp>
          <p:nvSpPr>
            <p:cNvPr id="21" name="Oval 20">
              <a:extLst>
                <a:ext uri="{FF2B5EF4-FFF2-40B4-BE49-F238E27FC236}">
                  <a16:creationId xmlns:a16="http://schemas.microsoft.com/office/drawing/2014/main" id="{1FF93057-2863-41E4-F063-CA37E73F6D7E}"/>
                </a:ext>
              </a:extLst>
            </p:cNvPr>
            <p:cNvSpPr/>
            <p:nvPr/>
          </p:nvSpPr>
          <p:spPr>
            <a:xfrm>
              <a:off x="8957668" y="4191540"/>
              <a:ext cx="1168910" cy="1195042"/>
            </a:xfrm>
            <a:prstGeom prst="ellipse">
              <a:avLst/>
            </a:prstGeom>
            <a:solidFill>
              <a:schemeClr val="bg1"/>
            </a:solidFill>
            <a:ln>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A25CE9D0-825E-3925-6152-EFD81EC77133}"/>
                </a:ext>
              </a:extLst>
            </p:cNvPr>
            <p:cNvSpPr txBox="1"/>
            <p:nvPr/>
          </p:nvSpPr>
          <p:spPr>
            <a:xfrm>
              <a:off x="10259122" y="4496963"/>
              <a:ext cx="1545647" cy="338554"/>
            </a:xfrm>
            <a:prstGeom prst="rect">
              <a:avLst/>
            </a:prstGeom>
            <a:noFill/>
          </p:spPr>
          <p:txBody>
            <a:bodyPr wrap="square" rtlCol="0">
              <a:spAutoFit/>
            </a:bodyPr>
            <a:lstStyle/>
            <a:p>
              <a:r>
                <a:rPr lang="en-US" sz="1600" b="1" dirty="0">
                  <a:latin typeface="Arial Nova" panose="020B0504020202020204" pitchFamily="34" charset="0"/>
                </a:rPr>
                <a:t>Scalability</a:t>
              </a:r>
            </a:p>
          </p:txBody>
        </p:sp>
        <p:pic>
          <p:nvPicPr>
            <p:cNvPr id="5" name="Picture 4" descr="A graph with a arrow pointing up&#10;&#10;Description automatically generated">
              <a:extLst>
                <a:ext uri="{FF2B5EF4-FFF2-40B4-BE49-F238E27FC236}">
                  <a16:creationId xmlns:a16="http://schemas.microsoft.com/office/drawing/2014/main" id="{F34CDAF9-7170-533C-1CB4-41D16018712C}"/>
                </a:ext>
              </a:extLst>
            </p:cNvPr>
            <p:cNvPicPr>
              <a:picLocks noChangeAspect="1"/>
            </p:cNvPicPr>
            <p:nvPr/>
          </p:nvPicPr>
          <p:blipFill>
            <a:blip r:embed="rId8"/>
            <a:stretch>
              <a:fillRect/>
            </a:stretch>
          </p:blipFill>
          <p:spPr>
            <a:xfrm>
              <a:off x="8818004" y="4090693"/>
              <a:ext cx="1254062" cy="1254062"/>
            </a:xfrm>
            <a:prstGeom prst="rect">
              <a:avLst/>
            </a:prstGeom>
          </p:spPr>
        </p:pic>
      </p:grpSp>
    </p:spTree>
    <p:extLst>
      <p:ext uri="{BB962C8B-B14F-4D97-AF65-F5344CB8AC3E}">
        <p14:creationId xmlns:p14="http://schemas.microsoft.com/office/powerpoint/2010/main" val="6161399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6A1375-E4E0-4052-EE5E-929E2A5CB9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F0040E6-E84D-0BDD-CC77-E7CE24352B73}"/>
              </a:ext>
            </a:extLst>
          </p:cNvPr>
          <p:cNvSpPr>
            <a:spLocks noGrp="1"/>
          </p:cNvSpPr>
          <p:nvPr>
            <p:ph type="title"/>
          </p:nvPr>
        </p:nvSpPr>
        <p:spPr/>
        <p:txBody>
          <a:bodyPr/>
          <a:lstStyle/>
          <a:p>
            <a:r>
              <a:rPr lang="en-US" dirty="0"/>
              <a:t>Deep Dive on securing the wallet solution</a:t>
            </a:r>
          </a:p>
        </p:txBody>
      </p:sp>
      <p:pic>
        <p:nvPicPr>
          <p:cNvPr id="6146" name="Picture 2" descr="Figure 2">
            <a:extLst>
              <a:ext uri="{FF2B5EF4-FFF2-40B4-BE49-F238E27FC236}">
                <a16:creationId xmlns:a16="http://schemas.microsoft.com/office/drawing/2014/main" id="{EE5C9B0A-E4C9-99F1-B5B4-31E6BD33B65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315967" y="2094747"/>
            <a:ext cx="3560065" cy="40718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149929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DE8C3D-67E5-BA0A-0298-C70A9E5F92A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F7CF065-96AD-4FBF-ADA7-A41BE339A17B}"/>
              </a:ext>
            </a:extLst>
          </p:cNvPr>
          <p:cNvSpPr>
            <a:spLocks noGrp="1"/>
          </p:cNvSpPr>
          <p:nvPr>
            <p:ph type="title"/>
          </p:nvPr>
        </p:nvSpPr>
        <p:spPr/>
        <p:txBody>
          <a:bodyPr/>
          <a:lstStyle/>
          <a:p>
            <a:r>
              <a:rPr lang="en-US" dirty="0"/>
              <a:t>Wallet secure cryptographic device (</a:t>
            </a:r>
            <a:r>
              <a:rPr lang="en-US" dirty="0" err="1"/>
              <a:t>wscd</a:t>
            </a:r>
            <a:r>
              <a:rPr lang="en-US" dirty="0"/>
              <a:t>)</a:t>
            </a:r>
          </a:p>
        </p:txBody>
      </p:sp>
      <p:sp>
        <p:nvSpPr>
          <p:cNvPr id="3" name="Text Placeholder 2">
            <a:extLst>
              <a:ext uri="{FF2B5EF4-FFF2-40B4-BE49-F238E27FC236}">
                <a16:creationId xmlns:a16="http://schemas.microsoft.com/office/drawing/2014/main" id="{F9C4A108-B163-7A16-C139-0AD39BB54513}"/>
              </a:ext>
            </a:extLst>
          </p:cNvPr>
          <p:cNvSpPr>
            <a:spLocks noGrp="1"/>
          </p:cNvSpPr>
          <p:nvPr>
            <p:ph type="body" sz="quarter" idx="10"/>
          </p:nvPr>
        </p:nvSpPr>
        <p:spPr>
          <a:xfrm>
            <a:off x="1776000" y="3606214"/>
            <a:ext cx="8640000" cy="2125190"/>
          </a:xfrm>
        </p:spPr>
        <p:txBody>
          <a:bodyPr/>
          <a:lstStyle/>
          <a:p>
            <a:r>
              <a:rPr lang="en-US" dirty="0"/>
              <a:t>… There is no silver bullet</a:t>
            </a:r>
          </a:p>
        </p:txBody>
      </p:sp>
      <p:pic>
        <p:nvPicPr>
          <p:cNvPr id="1026" name="Picture 2">
            <a:extLst>
              <a:ext uri="{FF2B5EF4-FFF2-40B4-BE49-F238E27FC236}">
                <a16:creationId xmlns:a16="http://schemas.microsoft.com/office/drawing/2014/main" id="{60CC726A-BA67-BD8E-FF24-93CAA4EAAFB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23269" y="1808800"/>
            <a:ext cx="2545462" cy="2496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198679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332E9-15EC-9038-0BD0-3E238DD1CA6E}"/>
              </a:ext>
            </a:extLst>
          </p:cNvPr>
          <p:cNvSpPr>
            <a:spLocks noGrp="1"/>
          </p:cNvSpPr>
          <p:nvPr>
            <p:ph type="title"/>
          </p:nvPr>
        </p:nvSpPr>
        <p:spPr/>
        <p:txBody>
          <a:bodyPr/>
          <a:lstStyle/>
          <a:p>
            <a:r>
              <a:rPr lang="en-US" dirty="0" err="1"/>
              <a:t>Wscd</a:t>
            </a:r>
            <a:r>
              <a:rPr lang="en-US" dirty="0"/>
              <a:t> finalists</a:t>
            </a:r>
          </a:p>
        </p:txBody>
      </p:sp>
      <p:pic>
        <p:nvPicPr>
          <p:cNvPr id="5" name="Picture 4" descr="A black and blue device">
            <a:extLst>
              <a:ext uri="{FF2B5EF4-FFF2-40B4-BE49-F238E27FC236}">
                <a16:creationId xmlns:a16="http://schemas.microsoft.com/office/drawing/2014/main" id="{DF54D410-2CF5-7685-CCB8-1BA98B9EC63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15186" y="2374776"/>
            <a:ext cx="3361627" cy="1920930"/>
          </a:xfrm>
          <a:prstGeom prst="rect">
            <a:avLst/>
          </a:prstGeom>
        </p:spPr>
      </p:pic>
      <p:pic>
        <p:nvPicPr>
          <p:cNvPr id="7" name="Picture 6" descr="A close up of a card">
            <a:extLst>
              <a:ext uri="{FF2B5EF4-FFF2-40B4-BE49-F238E27FC236}">
                <a16:creationId xmlns:a16="http://schemas.microsoft.com/office/drawing/2014/main" id="{3895931C-7F17-FBCA-5F68-619638D3653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66511" y="2374776"/>
            <a:ext cx="2352725" cy="1920931"/>
          </a:xfrm>
          <a:prstGeom prst="rect">
            <a:avLst/>
          </a:prstGeom>
        </p:spPr>
      </p:pic>
      <p:pic>
        <p:nvPicPr>
          <p:cNvPr id="8194" name="Picture 2" descr="Watercolour eSIM with faded border">
            <a:extLst>
              <a:ext uri="{FF2B5EF4-FFF2-40B4-BE49-F238E27FC236}">
                <a16:creationId xmlns:a16="http://schemas.microsoft.com/office/drawing/2014/main" id="{5EDFBCBF-E445-F9C2-56B4-19B8FEC7BCBB}"/>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88316" y="1874431"/>
            <a:ext cx="2921620" cy="2921620"/>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2">
            <a:extLst>
              <a:ext uri="{FF2B5EF4-FFF2-40B4-BE49-F238E27FC236}">
                <a16:creationId xmlns:a16="http://schemas.microsoft.com/office/drawing/2014/main" id="{8BCB6F25-86E9-8FEF-75CB-0694BEA4E767}"/>
              </a:ext>
            </a:extLst>
          </p:cNvPr>
          <p:cNvSpPr>
            <a:spLocks noGrp="1"/>
          </p:cNvSpPr>
          <p:nvPr>
            <p:ph type="body" sz="quarter" idx="10"/>
          </p:nvPr>
        </p:nvSpPr>
        <p:spPr>
          <a:xfrm>
            <a:off x="622526" y="4796051"/>
            <a:ext cx="3253200" cy="207740"/>
          </a:xfrm>
        </p:spPr>
        <p:txBody>
          <a:bodyPr/>
          <a:lstStyle/>
          <a:p>
            <a:r>
              <a:rPr lang="en-US" dirty="0"/>
              <a:t>Secure Elements</a:t>
            </a:r>
          </a:p>
        </p:txBody>
      </p:sp>
      <p:sp>
        <p:nvSpPr>
          <p:cNvPr id="9" name="Text Placeholder 2">
            <a:extLst>
              <a:ext uri="{FF2B5EF4-FFF2-40B4-BE49-F238E27FC236}">
                <a16:creationId xmlns:a16="http://schemas.microsoft.com/office/drawing/2014/main" id="{83BA9960-8469-7CC7-2F5F-1D1E78FD9C8F}"/>
              </a:ext>
            </a:extLst>
          </p:cNvPr>
          <p:cNvSpPr txBox="1">
            <a:spLocks/>
          </p:cNvSpPr>
          <p:nvPr/>
        </p:nvSpPr>
        <p:spPr>
          <a:xfrm>
            <a:off x="4469399" y="4692181"/>
            <a:ext cx="3253200" cy="207740"/>
          </a:xfrm>
          <a:prstGeom prst="rect">
            <a:avLst/>
          </a:prstGeom>
        </p:spPr>
        <p:txBody>
          <a:bodyPr vert="horz" lIns="0" tIns="0" rIns="0" bIns="0" rtlCol="0" anchor="ctr">
            <a:noAutofit/>
          </a:bodyPr>
          <a:lstStyle>
            <a:lvl1pPr marL="0" indent="0" algn="ctr" defTabSz="914400" rtl="0" eaLnBrk="1" latinLnBrk="0" hangingPunct="1">
              <a:lnSpc>
                <a:spcPct val="100000"/>
              </a:lnSpc>
              <a:spcBef>
                <a:spcPts val="1600"/>
              </a:spcBef>
              <a:buClrTx/>
              <a:buFont typeface="Arial" panose="020B0604020202020204" pitchFamily="34" charset="0"/>
              <a:buNone/>
              <a:defRPr sz="2000" b="0" kern="1200">
                <a:solidFill>
                  <a:schemeClr val="tx2"/>
                </a:solidFill>
                <a:latin typeface="+mn-lt"/>
                <a:ea typeface="+mn-ea"/>
                <a:cs typeface="+mn-cs"/>
              </a:defRPr>
            </a:lvl1pPr>
            <a:lvl2pPr marL="0" indent="0" algn="l" defTabSz="914400" rtl="0" eaLnBrk="1" latinLnBrk="0" hangingPunct="1">
              <a:lnSpc>
                <a:spcPct val="114000"/>
              </a:lnSpc>
              <a:spcBef>
                <a:spcPts val="600"/>
              </a:spcBef>
              <a:buClr>
                <a:schemeClr val="accent3"/>
              </a:buClr>
              <a:buFont typeface="Wingdings 3" panose="05040102010807070707" pitchFamily="18" charset="2"/>
              <a:buNone/>
              <a:defRPr sz="1400" kern="1200">
                <a:solidFill>
                  <a:schemeClr val="tx2"/>
                </a:solidFill>
                <a:latin typeface="+mn-lt"/>
                <a:ea typeface="+mn-ea"/>
                <a:cs typeface="+mn-cs"/>
              </a:defRPr>
            </a:lvl2pPr>
            <a:lvl3pPr marL="360000" indent="0" algn="l" defTabSz="914400" rtl="0" eaLnBrk="1" latinLnBrk="0" hangingPunct="1">
              <a:lnSpc>
                <a:spcPct val="114000"/>
              </a:lnSpc>
              <a:spcBef>
                <a:spcPts val="600"/>
              </a:spcBef>
              <a:buFont typeface="Century Gothic" panose="020B0502020202020204" pitchFamily="34" charset="0"/>
              <a:buNone/>
              <a:defRPr sz="1200" kern="1200">
                <a:solidFill>
                  <a:schemeClr val="tx1"/>
                </a:solidFill>
                <a:latin typeface="+mn-lt"/>
                <a:ea typeface="+mn-ea"/>
                <a:cs typeface="+mn-cs"/>
              </a:defRPr>
            </a:lvl3pPr>
            <a:lvl4pPr marL="576000" indent="0" algn="l" defTabSz="914400" rtl="0" eaLnBrk="1" latinLnBrk="0" hangingPunct="1">
              <a:lnSpc>
                <a:spcPct val="114000"/>
              </a:lnSpc>
              <a:spcBef>
                <a:spcPts val="300"/>
              </a:spcBef>
              <a:buClr>
                <a:schemeClr val="accent3"/>
              </a:buClr>
              <a:buFont typeface="Arial" panose="020B0604020202020204" pitchFamily="34" charset="0"/>
              <a:buNone/>
              <a:defRPr sz="1100" kern="1200">
                <a:solidFill>
                  <a:schemeClr val="accent3"/>
                </a:solidFill>
                <a:latin typeface="+mn-lt"/>
                <a:ea typeface="+mn-ea"/>
                <a:cs typeface="+mn-cs"/>
              </a:defRPr>
            </a:lvl4pPr>
            <a:lvl5pPr marL="828000" indent="0" algn="l" defTabSz="914400" rtl="0" eaLnBrk="1" latinLnBrk="0" hangingPunct="1">
              <a:lnSpc>
                <a:spcPct val="114000"/>
              </a:lnSpc>
              <a:spcBef>
                <a:spcPts val="300"/>
              </a:spcBef>
              <a:buFont typeface="Wingdings 3" panose="05040102010807070707" pitchFamily="18" charset="2"/>
              <a:buNone/>
              <a:defRPr sz="1000" kern="1200">
                <a:solidFill>
                  <a:schemeClr val="accent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Remote HSM</a:t>
            </a:r>
          </a:p>
        </p:txBody>
      </p:sp>
      <p:sp>
        <p:nvSpPr>
          <p:cNvPr id="10" name="Text Placeholder 2">
            <a:extLst>
              <a:ext uri="{FF2B5EF4-FFF2-40B4-BE49-F238E27FC236}">
                <a16:creationId xmlns:a16="http://schemas.microsoft.com/office/drawing/2014/main" id="{B7C12916-099A-D688-4810-40387CDC1B43}"/>
              </a:ext>
            </a:extLst>
          </p:cNvPr>
          <p:cNvSpPr txBox="1">
            <a:spLocks/>
          </p:cNvSpPr>
          <p:nvPr/>
        </p:nvSpPr>
        <p:spPr>
          <a:xfrm>
            <a:off x="8316274" y="4720817"/>
            <a:ext cx="3253200" cy="207740"/>
          </a:xfrm>
          <a:prstGeom prst="rect">
            <a:avLst/>
          </a:prstGeom>
        </p:spPr>
        <p:txBody>
          <a:bodyPr vert="horz" lIns="0" tIns="0" rIns="0" bIns="0" rtlCol="0" anchor="ctr">
            <a:noAutofit/>
          </a:bodyPr>
          <a:lstStyle>
            <a:lvl1pPr marL="0" indent="0" algn="ctr" defTabSz="914400" rtl="0" eaLnBrk="1" latinLnBrk="0" hangingPunct="1">
              <a:lnSpc>
                <a:spcPct val="100000"/>
              </a:lnSpc>
              <a:spcBef>
                <a:spcPts val="1600"/>
              </a:spcBef>
              <a:buClrTx/>
              <a:buFont typeface="Arial" panose="020B0604020202020204" pitchFamily="34" charset="0"/>
              <a:buNone/>
              <a:defRPr sz="2000" b="0" kern="1200">
                <a:solidFill>
                  <a:schemeClr val="tx2"/>
                </a:solidFill>
                <a:latin typeface="+mn-lt"/>
                <a:ea typeface="+mn-ea"/>
                <a:cs typeface="+mn-cs"/>
              </a:defRPr>
            </a:lvl1pPr>
            <a:lvl2pPr marL="0" indent="0" algn="l" defTabSz="914400" rtl="0" eaLnBrk="1" latinLnBrk="0" hangingPunct="1">
              <a:lnSpc>
                <a:spcPct val="114000"/>
              </a:lnSpc>
              <a:spcBef>
                <a:spcPts val="600"/>
              </a:spcBef>
              <a:buClr>
                <a:schemeClr val="accent3"/>
              </a:buClr>
              <a:buFont typeface="Wingdings 3" panose="05040102010807070707" pitchFamily="18" charset="2"/>
              <a:buNone/>
              <a:defRPr sz="1400" kern="1200">
                <a:solidFill>
                  <a:schemeClr val="tx2"/>
                </a:solidFill>
                <a:latin typeface="+mn-lt"/>
                <a:ea typeface="+mn-ea"/>
                <a:cs typeface="+mn-cs"/>
              </a:defRPr>
            </a:lvl2pPr>
            <a:lvl3pPr marL="360000" indent="0" algn="l" defTabSz="914400" rtl="0" eaLnBrk="1" latinLnBrk="0" hangingPunct="1">
              <a:lnSpc>
                <a:spcPct val="114000"/>
              </a:lnSpc>
              <a:spcBef>
                <a:spcPts val="600"/>
              </a:spcBef>
              <a:buFont typeface="Century Gothic" panose="020B0502020202020204" pitchFamily="34" charset="0"/>
              <a:buNone/>
              <a:defRPr sz="1200" kern="1200">
                <a:solidFill>
                  <a:schemeClr val="tx1"/>
                </a:solidFill>
                <a:latin typeface="+mn-lt"/>
                <a:ea typeface="+mn-ea"/>
                <a:cs typeface="+mn-cs"/>
              </a:defRPr>
            </a:lvl3pPr>
            <a:lvl4pPr marL="576000" indent="0" algn="l" defTabSz="914400" rtl="0" eaLnBrk="1" latinLnBrk="0" hangingPunct="1">
              <a:lnSpc>
                <a:spcPct val="114000"/>
              </a:lnSpc>
              <a:spcBef>
                <a:spcPts val="300"/>
              </a:spcBef>
              <a:buClr>
                <a:schemeClr val="accent3"/>
              </a:buClr>
              <a:buFont typeface="Arial" panose="020B0604020202020204" pitchFamily="34" charset="0"/>
              <a:buNone/>
              <a:defRPr sz="1100" kern="1200">
                <a:solidFill>
                  <a:schemeClr val="accent3"/>
                </a:solidFill>
                <a:latin typeface="+mn-lt"/>
                <a:ea typeface="+mn-ea"/>
                <a:cs typeface="+mn-cs"/>
              </a:defRPr>
            </a:lvl4pPr>
            <a:lvl5pPr marL="828000" indent="0" algn="l" defTabSz="914400" rtl="0" eaLnBrk="1" latinLnBrk="0" hangingPunct="1">
              <a:lnSpc>
                <a:spcPct val="114000"/>
              </a:lnSpc>
              <a:spcBef>
                <a:spcPts val="300"/>
              </a:spcBef>
              <a:buFont typeface="Wingdings 3" panose="05040102010807070707" pitchFamily="18" charset="2"/>
              <a:buNone/>
              <a:defRPr sz="1000" kern="1200">
                <a:solidFill>
                  <a:schemeClr val="accent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External ID Card</a:t>
            </a:r>
          </a:p>
        </p:txBody>
      </p:sp>
      <p:sp>
        <p:nvSpPr>
          <p:cNvPr id="11" name="Text Placeholder 2">
            <a:extLst>
              <a:ext uri="{FF2B5EF4-FFF2-40B4-BE49-F238E27FC236}">
                <a16:creationId xmlns:a16="http://schemas.microsoft.com/office/drawing/2014/main" id="{6512CC33-224C-1D53-4127-FFB58CB040E7}"/>
              </a:ext>
            </a:extLst>
          </p:cNvPr>
          <p:cNvSpPr txBox="1">
            <a:spLocks/>
          </p:cNvSpPr>
          <p:nvPr/>
        </p:nvSpPr>
        <p:spPr>
          <a:xfrm>
            <a:off x="1574120" y="5217336"/>
            <a:ext cx="8640000" cy="1183464"/>
          </a:xfrm>
          <a:prstGeom prst="rect">
            <a:avLst/>
          </a:prstGeom>
        </p:spPr>
        <p:txBody>
          <a:bodyPr vert="horz" lIns="0" tIns="0" rIns="0" bIns="0" rtlCol="0" anchor="ctr">
            <a:noAutofit/>
          </a:bodyPr>
          <a:lstStyle>
            <a:lvl1pPr marL="0" indent="0" algn="ctr" defTabSz="914400" rtl="0" eaLnBrk="1" latinLnBrk="0" hangingPunct="1">
              <a:lnSpc>
                <a:spcPct val="100000"/>
              </a:lnSpc>
              <a:spcBef>
                <a:spcPts val="1600"/>
              </a:spcBef>
              <a:buClrTx/>
              <a:buFont typeface="Arial" panose="020B0604020202020204" pitchFamily="34" charset="0"/>
              <a:buNone/>
              <a:defRPr sz="2000" b="0" kern="1200">
                <a:solidFill>
                  <a:schemeClr val="tx2"/>
                </a:solidFill>
                <a:latin typeface="+mn-lt"/>
                <a:ea typeface="+mn-ea"/>
                <a:cs typeface="+mn-cs"/>
              </a:defRPr>
            </a:lvl1pPr>
            <a:lvl2pPr marL="0" indent="0" algn="l" defTabSz="914400" rtl="0" eaLnBrk="1" latinLnBrk="0" hangingPunct="1">
              <a:lnSpc>
                <a:spcPct val="114000"/>
              </a:lnSpc>
              <a:spcBef>
                <a:spcPts val="600"/>
              </a:spcBef>
              <a:buClr>
                <a:schemeClr val="accent3"/>
              </a:buClr>
              <a:buFont typeface="Wingdings 3" panose="05040102010807070707" pitchFamily="18" charset="2"/>
              <a:buNone/>
              <a:defRPr sz="1400" kern="1200">
                <a:solidFill>
                  <a:schemeClr val="tx2"/>
                </a:solidFill>
                <a:latin typeface="+mn-lt"/>
                <a:ea typeface="+mn-ea"/>
                <a:cs typeface="+mn-cs"/>
              </a:defRPr>
            </a:lvl2pPr>
            <a:lvl3pPr marL="360000" indent="0" algn="l" defTabSz="914400" rtl="0" eaLnBrk="1" latinLnBrk="0" hangingPunct="1">
              <a:lnSpc>
                <a:spcPct val="114000"/>
              </a:lnSpc>
              <a:spcBef>
                <a:spcPts val="600"/>
              </a:spcBef>
              <a:buFont typeface="Century Gothic" panose="020B0502020202020204" pitchFamily="34" charset="0"/>
              <a:buNone/>
              <a:defRPr sz="1200" kern="1200">
                <a:solidFill>
                  <a:schemeClr val="tx1"/>
                </a:solidFill>
                <a:latin typeface="+mn-lt"/>
                <a:ea typeface="+mn-ea"/>
                <a:cs typeface="+mn-cs"/>
              </a:defRPr>
            </a:lvl3pPr>
            <a:lvl4pPr marL="576000" indent="0" algn="l" defTabSz="914400" rtl="0" eaLnBrk="1" latinLnBrk="0" hangingPunct="1">
              <a:lnSpc>
                <a:spcPct val="114000"/>
              </a:lnSpc>
              <a:spcBef>
                <a:spcPts val="300"/>
              </a:spcBef>
              <a:buClr>
                <a:schemeClr val="accent3"/>
              </a:buClr>
              <a:buFont typeface="Arial" panose="020B0604020202020204" pitchFamily="34" charset="0"/>
              <a:buNone/>
              <a:defRPr sz="1100" kern="1200">
                <a:solidFill>
                  <a:schemeClr val="accent3"/>
                </a:solidFill>
                <a:latin typeface="+mn-lt"/>
                <a:ea typeface="+mn-ea"/>
                <a:cs typeface="+mn-cs"/>
              </a:defRPr>
            </a:lvl4pPr>
            <a:lvl5pPr marL="828000" indent="0" algn="l" defTabSz="914400" rtl="0" eaLnBrk="1" latinLnBrk="0" hangingPunct="1">
              <a:lnSpc>
                <a:spcPct val="114000"/>
              </a:lnSpc>
              <a:spcBef>
                <a:spcPts val="300"/>
              </a:spcBef>
              <a:buFont typeface="Wingdings 3" panose="05040102010807070707" pitchFamily="18" charset="2"/>
              <a:buNone/>
              <a:defRPr sz="1000" kern="1200">
                <a:solidFill>
                  <a:schemeClr val="accent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Each WSCD technology has pros and cons in terms of convenience, reach, and security with regards to use cases and risks, that evolves over time and penetration rate of those technologies</a:t>
            </a:r>
          </a:p>
        </p:txBody>
      </p:sp>
    </p:spTree>
    <p:extLst>
      <p:ext uri="{BB962C8B-B14F-4D97-AF65-F5344CB8AC3E}">
        <p14:creationId xmlns:p14="http://schemas.microsoft.com/office/powerpoint/2010/main" val="4260288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A79D21-2688-0EE6-1476-1F7CB98B1BEE}"/>
              </a:ext>
            </a:extLst>
          </p:cNvPr>
          <p:cNvSpPr>
            <a:spLocks noGrp="1"/>
          </p:cNvSpPr>
          <p:nvPr>
            <p:ph type="title"/>
          </p:nvPr>
        </p:nvSpPr>
        <p:spPr>
          <a:xfrm>
            <a:off x="1776000" y="812869"/>
            <a:ext cx="8640000" cy="615553"/>
          </a:xfrm>
        </p:spPr>
        <p:txBody>
          <a:bodyPr/>
          <a:lstStyle/>
          <a:p>
            <a:r>
              <a:rPr lang="en-US" dirty="0"/>
              <a:t>A mix of </a:t>
            </a:r>
            <a:r>
              <a:rPr lang="en-US" dirty="0" err="1"/>
              <a:t>wscd</a:t>
            </a:r>
            <a:r>
              <a:rPr lang="en-US" dirty="0"/>
              <a:t> technologies provides an optimal balance of reach, security, and convenience</a:t>
            </a:r>
          </a:p>
        </p:txBody>
      </p:sp>
      <p:graphicFrame>
        <p:nvGraphicFramePr>
          <p:cNvPr id="5" name="Chart 4">
            <a:extLst>
              <a:ext uri="{FF2B5EF4-FFF2-40B4-BE49-F238E27FC236}">
                <a16:creationId xmlns:a16="http://schemas.microsoft.com/office/drawing/2014/main" id="{1AAF4285-D4FC-4F2D-6115-42BECE7056CC}"/>
              </a:ext>
            </a:extLst>
          </p:cNvPr>
          <p:cNvGraphicFramePr>
            <a:graphicFrameLocks/>
          </p:cNvGraphicFramePr>
          <p:nvPr>
            <p:extLst>
              <p:ext uri="{D42A27DB-BD31-4B8C-83A1-F6EECF244321}">
                <p14:modId xmlns:p14="http://schemas.microsoft.com/office/powerpoint/2010/main" val="2038674191"/>
              </p:ext>
            </p:extLst>
          </p:nvPr>
        </p:nvGraphicFramePr>
        <p:xfrm>
          <a:off x="3152078" y="1540909"/>
          <a:ext cx="5887844" cy="3992136"/>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 Placeholder 2">
            <a:extLst>
              <a:ext uri="{FF2B5EF4-FFF2-40B4-BE49-F238E27FC236}">
                <a16:creationId xmlns:a16="http://schemas.microsoft.com/office/drawing/2014/main" id="{7C8F38C3-D69E-11C6-2F45-5056113078CF}"/>
              </a:ext>
            </a:extLst>
          </p:cNvPr>
          <p:cNvSpPr txBox="1">
            <a:spLocks/>
          </p:cNvSpPr>
          <p:nvPr/>
        </p:nvSpPr>
        <p:spPr>
          <a:xfrm>
            <a:off x="2489677" y="5533044"/>
            <a:ext cx="7212645" cy="867755"/>
          </a:xfrm>
          <a:prstGeom prst="rect">
            <a:avLst/>
          </a:prstGeom>
        </p:spPr>
        <p:txBody>
          <a:bodyPr vert="horz" lIns="0" tIns="0" rIns="0" bIns="0" rtlCol="0" anchor="t">
            <a:noAutofit/>
          </a:bodyPr>
          <a:lstStyle>
            <a:lvl1pPr marL="0" indent="0" algn="ctr" defTabSz="914400" rtl="0" eaLnBrk="1" latinLnBrk="0" hangingPunct="1">
              <a:lnSpc>
                <a:spcPct val="100000"/>
              </a:lnSpc>
              <a:spcBef>
                <a:spcPts val="1600"/>
              </a:spcBef>
              <a:buClrTx/>
              <a:buFont typeface="Arial" panose="020B0604020202020204" pitchFamily="34" charset="0"/>
              <a:buNone/>
              <a:defRPr sz="2000" b="0" kern="1200">
                <a:solidFill>
                  <a:schemeClr val="tx2"/>
                </a:solidFill>
                <a:latin typeface="+mn-lt"/>
                <a:ea typeface="+mn-ea"/>
                <a:cs typeface="+mn-cs"/>
              </a:defRPr>
            </a:lvl1pPr>
            <a:lvl2pPr marL="0" indent="0" algn="l" defTabSz="914400" rtl="0" eaLnBrk="1" latinLnBrk="0" hangingPunct="1">
              <a:lnSpc>
                <a:spcPct val="114000"/>
              </a:lnSpc>
              <a:spcBef>
                <a:spcPts val="600"/>
              </a:spcBef>
              <a:buClr>
                <a:schemeClr val="accent3"/>
              </a:buClr>
              <a:buFont typeface="Wingdings 3" panose="05040102010807070707" pitchFamily="18" charset="2"/>
              <a:buNone/>
              <a:defRPr sz="1400" kern="1200">
                <a:solidFill>
                  <a:schemeClr val="tx2"/>
                </a:solidFill>
                <a:latin typeface="+mn-lt"/>
                <a:ea typeface="+mn-ea"/>
                <a:cs typeface="+mn-cs"/>
              </a:defRPr>
            </a:lvl2pPr>
            <a:lvl3pPr marL="360000" indent="0" algn="l" defTabSz="914400" rtl="0" eaLnBrk="1" latinLnBrk="0" hangingPunct="1">
              <a:lnSpc>
                <a:spcPct val="114000"/>
              </a:lnSpc>
              <a:spcBef>
                <a:spcPts val="600"/>
              </a:spcBef>
              <a:buFont typeface="Century Gothic" panose="020B0502020202020204" pitchFamily="34" charset="0"/>
              <a:buNone/>
              <a:defRPr sz="1200" kern="1200">
                <a:solidFill>
                  <a:schemeClr val="tx1"/>
                </a:solidFill>
                <a:latin typeface="+mn-lt"/>
                <a:ea typeface="+mn-ea"/>
                <a:cs typeface="+mn-cs"/>
              </a:defRPr>
            </a:lvl3pPr>
            <a:lvl4pPr marL="576000" indent="0" algn="l" defTabSz="914400" rtl="0" eaLnBrk="1" latinLnBrk="0" hangingPunct="1">
              <a:lnSpc>
                <a:spcPct val="114000"/>
              </a:lnSpc>
              <a:spcBef>
                <a:spcPts val="300"/>
              </a:spcBef>
              <a:buClr>
                <a:schemeClr val="accent3"/>
              </a:buClr>
              <a:buFont typeface="Arial" panose="020B0604020202020204" pitchFamily="34" charset="0"/>
              <a:buNone/>
              <a:defRPr sz="1100" kern="1200">
                <a:solidFill>
                  <a:schemeClr val="accent3"/>
                </a:solidFill>
                <a:latin typeface="+mn-lt"/>
                <a:ea typeface="+mn-ea"/>
                <a:cs typeface="+mn-cs"/>
              </a:defRPr>
            </a:lvl4pPr>
            <a:lvl5pPr marL="828000" indent="0" algn="l" defTabSz="914400" rtl="0" eaLnBrk="1" latinLnBrk="0" hangingPunct="1">
              <a:lnSpc>
                <a:spcPct val="114000"/>
              </a:lnSpc>
              <a:spcBef>
                <a:spcPts val="300"/>
              </a:spcBef>
              <a:buFont typeface="Wingdings 3" panose="05040102010807070707" pitchFamily="18" charset="2"/>
              <a:buNone/>
              <a:defRPr sz="1000" kern="1200">
                <a:solidFill>
                  <a:schemeClr val="accent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spcBef>
                <a:spcPts val="0"/>
              </a:spcBef>
            </a:pPr>
            <a:r>
              <a:rPr lang="en-US" sz="1600" dirty="0"/>
              <a:t>Example mix of WSCD Technologies over time for illustrative purpose only</a:t>
            </a:r>
          </a:p>
          <a:p>
            <a:pPr algn="l">
              <a:spcBef>
                <a:spcPts val="0"/>
              </a:spcBef>
            </a:pPr>
            <a:endParaRPr lang="en-US" sz="1100" dirty="0"/>
          </a:p>
          <a:p>
            <a:pPr algn="l">
              <a:spcBef>
                <a:spcPts val="0"/>
              </a:spcBef>
            </a:pPr>
            <a:r>
              <a:rPr lang="en-US" sz="1100" dirty="0"/>
              <a:t>SAM (Secured Application for Mobile) is a new GlobalPlatform technology that enables access to Secure Elements for Governments and Select entities.</a:t>
            </a:r>
          </a:p>
        </p:txBody>
      </p:sp>
    </p:spTree>
    <p:extLst>
      <p:ext uri="{BB962C8B-B14F-4D97-AF65-F5344CB8AC3E}">
        <p14:creationId xmlns:p14="http://schemas.microsoft.com/office/powerpoint/2010/main" val="3643071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1_Office Theme">
  <a:themeElements>
    <a:clrScheme name="Thales">
      <a:dk1>
        <a:srgbClr val="181A22"/>
      </a:dk1>
      <a:lt1>
        <a:srgbClr val="FFFFFF"/>
      </a:lt1>
      <a:dk2>
        <a:srgbClr val="242A75"/>
      </a:dk2>
      <a:lt2>
        <a:srgbClr val="00BBDD"/>
      </a:lt2>
      <a:accent1>
        <a:srgbClr val="AE2573"/>
      </a:accent1>
      <a:accent2>
        <a:srgbClr val="7C7FAB"/>
      </a:accent2>
      <a:accent3>
        <a:srgbClr val="00AB8E"/>
      </a:accent3>
      <a:accent4>
        <a:srgbClr val="EE2737"/>
      </a:accent4>
      <a:accent5>
        <a:srgbClr val="FFA300"/>
      </a:accent5>
      <a:accent6>
        <a:srgbClr val="FDDA24"/>
      </a:accent6>
      <a:hlink>
        <a:srgbClr val="242A75"/>
      </a:hlink>
      <a:folHlink>
        <a:srgbClr val="242A75"/>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chemeClr val="tx2">
                <a:alpha val="0"/>
              </a:schemeClr>
            </a:gs>
            <a:gs pos="100000">
              <a:schemeClr val="tx2"/>
            </a:gs>
          </a:gsLst>
          <a:lin ang="16800000" scaled="0"/>
        </a:gra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lIns="0" tIns="0" rIns="0" bIns="0" rtlCol="0">
        <a:spAutoFit/>
      </a:bodyPr>
      <a:lstStyle>
        <a:defPPr algn="l">
          <a:defRPr sz="1600" dirty="0" err="1"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85D6B3C6E37A54E8C32452C1A24B578" ma:contentTypeVersion="13" ma:contentTypeDescription="Create a new document." ma:contentTypeScope="" ma:versionID="e58063f3d42c16f7ae81f7be38fa36b9">
  <xsd:schema xmlns:xsd="http://www.w3.org/2001/XMLSchema" xmlns:xs="http://www.w3.org/2001/XMLSchema" xmlns:p="http://schemas.microsoft.com/office/2006/metadata/properties" xmlns:ns2="daf42ac6-9e93-4de9-9a72-10f913041ca1" xmlns:ns3="dba31755-6864-4b8c-9e87-d0ce55a9ddc2" targetNamespace="http://schemas.microsoft.com/office/2006/metadata/properties" ma:root="true" ma:fieldsID="03704d65d3f8dd8c088dd9048ae752ff" ns2:_="" ns3:_="">
    <xsd:import namespace="daf42ac6-9e93-4de9-9a72-10f913041ca1"/>
    <xsd:import namespace="dba31755-6864-4b8c-9e87-d0ce55a9ddc2"/>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af42ac6-9e93-4de9-9a72-10f913041ca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bf781aa3-eb08-4e80-b5cd-4604a4ade6fe"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ba31755-6864-4b8c-9e87-d0ce55a9ddc2"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e6f277a9-21bd-48a5-a7b2-29c823437733}" ma:internalName="TaxCatchAll" ma:showField="CatchAllData" ma:web="dba31755-6864-4b8c-9e87-d0ce55a9ddc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daf42ac6-9e93-4de9-9a72-10f913041ca1">
      <Terms xmlns="http://schemas.microsoft.com/office/infopath/2007/PartnerControls"/>
    </lcf76f155ced4ddcb4097134ff3c332f>
    <TaxCatchAll xmlns="dba31755-6864-4b8c-9e87-d0ce55a9ddc2" xsi:nil="true"/>
  </documentManagement>
</p:properties>
</file>

<file path=customXml/itemProps1.xml><?xml version="1.0" encoding="utf-8"?>
<ds:datastoreItem xmlns:ds="http://schemas.openxmlformats.org/officeDocument/2006/customXml" ds:itemID="{2C6F1681-79A6-4411-8D17-92FC7FC18807}"/>
</file>

<file path=customXml/itemProps2.xml><?xml version="1.0" encoding="utf-8"?>
<ds:datastoreItem xmlns:ds="http://schemas.openxmlformats.org/officeDocument/2006/customXml" ds:itemID="{F5B6F3E9-FDD8-48D0-974F-6766CFAD2EEA}"/>
</file>

<file path=customXml/itemProps3.xml><?xml version="1.0" encoding="utf-8"?>
<ds:datastoreItem xmlns:ds="http://schemas.openxmlformats.org/officeDocument/2006/customXml" ds:itemID="{08BD84BE-3E4C-41DC-BED4-0ED580D5C7A7}"/>
</file>

<file path=docProps/app.xml><?xml version="1.0" encoding="utf-8"?>
<Properties xmlns="http://schemas.openxmlformats.org/officeDocument/2006/extended-properties" xmlns:vt="http://schemas.openxmlformats.org/officeDocument/2006/docPropsVTypes">
  <TotalTime>0</TotalTime>
  <Words>928</Words>
  <Application>Microsoft Office PowerPoint</Application>
  <PresentationFormat>Widescreen</PresentationFormat>
  <Paragraphs>106</Paragraphs>
  <Slides>18</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Aptos</vt:lpstr>
      <vt:lpstr>Aptos Display</vt:lpstr>
      <vt:lpstr>Arial</vt:lpstr>
      <vt:lpstr>Arial Nova</vt:lpstr>
      <vt:lpstr>Calibri</vt:lpstr>
      <vt:lpstr>Century Gothic</vt:lpstr>
      <vt:lpstr>Wingdings 3</vt:lpstr>
      <vt:lpstr>1_Office Theme</vt:lpstr>
      <vt:lpstr>The road to Europe’s Digital ID revolution</vt:lpstr>
      <vt:lpstr>The EUDI Wallet revolution</vt:lpstr>
      <vt:lpstr>Thales &amp; Digital Identity</vt:lpstr>
      <vt:lpstr>Thales’ solutions cover every steps of the Digital Identity journey</vt:lpstr>
      <vt:lpstr>EUDI Wallet key success factors</vt:lpstr>
      <vt:lpstr>Deep Dive on securing the wallet solution</vt:lpstr>
      <vt:lpstr>Wallet secure cryptographic device (wscd)</vt:lpstr>
      <vt:lpstr>Wscd finalists</vt:lpstr>
      <vt:lpstr>A mix of wscd technologies provides an optimal balance of reach, security, and convenience</vt:lpstr>
      <vt:lpstr>Wallet secure cryptographic Application (wscA)</vt:lpstr>
      <vt:lpstr>The Sky is the Limit</vt:lpstr>
      <vt:lpstr>Interoperability &amp; scalability are key for the EUDI Wallet mass-market application</vt:lpstr>
      <vt:lpstr>GlobalPlatform technical specifications – An example of successful industry collaboration</vt:lpstr>
      <vt:lpstr>evaluating the level of assurance of the Wallet Solution</vt:lpstr>
      <vt:lpstr>REGULATION 2024/2981</vt:lpstr>
      <vt:lpstr>Objective evaluation leads to objective comparison and fair cross-recognition</vt:lpstr>
      <vt:lpstr>Take aways</vt:lpstr>
      <vt:lpstr>PowerPoint Presentation</vt:lpstr>
    </vt:vector>
  </TitlesOfParts>
  <Company>Thales CDI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Digital Wallet Seminar - Brussels Oct. 16, 2025</dc:title>
  <dc:creator>jean-daniel.aussel@thalesgroup.com</dc:creator>
  <cp:lastModifiedBy>AUSSEL Jean Daniel</cp:lastModifiedBy>
  <cp:revision>589</cp:revision>
  <dcterms:created xsi:type="dcterms:W3CDTF">2024-01-22T13:28:36Z</dcterms:created>
  <dcterms:modified xsi:type="dcterms:W3CDTF">2025-10-15T15:13:16Z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6c1d335-5221-4a6a-889f-c684b2c8474c_Enabled">
    <vt:lpwstr>true</vt:lpwstr>
  </property>
  <property fmtid="{D5CDD505-2E9C-101B-9397-08002B2CF9AE}" pid="3" name="MSIP_Label_c6c1d335-5221-4a6a-889f-c684b2c8474c_SetDate">
    <vt:lpwstr>2025-01-31T15:31:56Z</vt:lpwstr>
  </property>
  <property fmtid="{D5CDD505-2E9C-101B-9397-08002B2CF9AE}" pid="4" name="MSIP_Label_c6c1d335-5221-4a6a-889f-c684b2c8474c_Method">
    <vt:lpwstr>Privileged</vt:lpwstr>
  </property>
  <property fmtid="{D5CDD505-2E9C-101B-9397-08002B2CF9AE}" pid="5" name="MSIP_Label_c6c1d335-5221-4a6a-889f-c684b2c8474c_Name">
    <vt:lpwstr>DIS Limited Distribution Scope</vt:lpwstr>
  </property>
  <property fmtid="{D5CDD505-2E9C-101B-9397-08002B2CF9AE}" pid="6" name="MSIP_Label_c6c1d335-5221-4a6a-889f-c684b2c8474c_SiteId">
    <vt:lpwstr>6e603289-5e46-4e26-ac7c-03a85420a9a5</vt:lpwstr>
  </property>
  <property fmtid="{D5CDD505-2E9C-101B-9397-08002B2CF9AE}" pid="7" name="MSIP_Label_c6c1d335-5221-4a6a-889f-c684b2c8474c_ActionId">
    <vt:lpwstr>2b00843e-96e8-445d-b7ab-966c6b95cc94</vt:lpwstr>
  </property>
  <property fmtid="{D5CDD505-2E9C-101B-9397-08002B2CF9AE}" pid="8" name="MSIP_Label_c6c1d335-5221-4a6a-889f-c684b2c8474c_ContentBits">
    <vt:lpwstr>3</vt:lpwstr>
  </property>
  <property fmtid="{D5CDD505-2E9C-101B-9397-08002B2CF9AE}" pid="9" name="ContentTypeId">
    <vt:lpwstr>0x010100485D6B3C6E37A54E8C32452C1A24B578</vt:lpwstr>
  </property>
</Properties>
</file>